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72" r:id="rId1"/>
    <p:sldMasterId id="2147483681" r:id="rId2"/>
    <p:sldMasterId id="2147483694" r:id="rId3"/>
    <p:sldMasterId id="2147483703" r:id="rId4"/>
  </p:sldMasterIdLst>
  <p:notesMasterIdLst>
    <p:notesMasterId r:id="rId29"/>
  </p:notesMasterIdLst>
  <p:sldIdLst>
    <p:sldId id="440" r:id="rId5"/>
    <p:sldId id="422" r:id="rId6"/>
    <p:sldId id="485" r:id="rId7"/>
    <p:sldId id="285" r:id="rId8"/>
    <p:sldId id="502" r:id="rId9"/>
    <p:sldId id="480" r:id="rId10"/>
    <p:sldId id="481" r:id="rId11"/>
    <p:sldId id="482" r:id="rId12"/>
    <p:sldId id="484" r:id="rId13"/>
    <p:sldId id="483" r:id="rId14"/>
    <p:sldId id="486" r:id="rId15"/>
    <p:sldId id="497" r:id="rId16"/>
    <p:sldId id="506" r:id="rId17"/>
    <p:sldId id="500" r:id="rId18"/>
    <p:sldId id="489" r:id="rId19"/>
    <p:sldId id="492" r:id="rId20"/>
    <p:sldId id="504" r:id="rId21"/>
    <p:sldId id="493" r:id="rId22"/>
    <p:sldId id="507" r:id="rId23"/>
    <p:sldId id="498" r:id="rId24"/>
    <p:sldId id="508" r:id="rId25"/>
    <p:sldId id="464" r:id="rId26"/>
    <p:sldId id="478" r:id="rId27"/>
    <p:sldId id="496" r:id="rId28"/>
  </p:sldIdLst>
  <p:sldSz cx="9906000" cy="6858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E50B5"/>
    <a:srgbClr val="2F528F"/>
    <a:srgbClr val="EEF3FC"/>
    <a:srgbClr val="CDDBF7"/>
    <a:srgbClr val="7ABEE0"/>
    <a:srgbClr val="F8CBAD"/>
    <a:srgbClr val="D5430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650536-8D07-45C1-ABB5-C4AA4489554D}" v="6" dt="2022-06-06T13:16:18.218"/>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622" y="53"/>
      </p:cViewPr>
      <p:guideLst>
        <p:guide orient="horz" pos="2160"/>
        <p:guide pos="3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34D772-732D-4350-B136-516861D9514E}" type="doc">
      <dgm:prSet loTypeId="urn:microsoft.com/office/officeart/2005/8/layout/hChevron3" loCatId="process" qsTypeId="urn:microsoft.com/office/officeart/2005/8/quickstyle/simple1" qsCatId="simple" csTypeId="urn:microsoft.com/office/officeart/2005/8/colors/accent1_2" csCatId="accent1" phldr="1"/>
      <dgm:spPr/>
    </dgm:pt>
    <dgm:pt modelId="{09FA0A48-8264-47B2-9993-3D3B948DD4FD}">
      <dgm:prSet phldrT="[テキスト]" custT="1"/>
      <dgm:spPr>
        <a:solidFill>
          <a:srgbClr val="D1DEF7"/>
        </a:solidFill>
      </dgm:spPr>
      <dgm:t>
        <a:bodyPr/>
        <a:lstStyle/>
        <a:p>
          <a:r>
            <a:rPr kumimoji="1" lang="ja-JP" altLang="en-US" sz="1600" b="1">
              <a:solidFill>
                <a:srgbClr val="1E50B5"/>
              </a:solidFill>
            </a:rPr>
            <a:t>課題認識　　</a:t>
          </a:r>
          <a:r>
            <a:rPr kumimoji="1" lang="en-US" altLang="ja-JP" sz="100" b="1">
              <a:solidFill>
                <a:srgbClr val="D1DEF7"/>
              </a:solidFill>
            </a:rPr>
            <a:t>.</a:t>
          </a:r>
          <a:endParaRPr kumimoji="1" lang="ja-JP" altLang="en-US" sz="100" b="1">
            <a:solidFill>
              <a:srgbClr val="D1DEF7"/>
            </a:solidFill>
          </a:endParaRPr>
        </a:p>
      </dgm:t>
    </dgm:pt>
    <dgm:pt modelId="{A0A3497F-6CCC-4F07-B35F-E3F8DE07E962}" type="parTrans" cxnId="{68ACF1B0-9FB8-4392-AC22-CE4C8A900633}">
      <dgm:prSet/>
      <dgm:spPr/>
      <dgm:t>
        <a:bodyPr/>
        <a:lstStyle/>
        <a:p>
          <a:endParaRPr kumimoji="1" lang="ja-JP" altLang="en-US"/>
        </a:p>
      </dgm:t>
    </dgm:pt>
    <dgm:pt modelId="{8C55DC76-0EE3-4ADD-B95D-067923324795}" type="sibTrans" cxnId="{68ACF1B0-9FB8-4392-AC22-CE4C8A900633}">
      <dgm:prSet/>
      <dgm:spPr/>
      <dgm:t>
        <a:bodyPr/>
        <a:lstStyle/>
        <a:p>
          <a:endParaRPr kumimoji="1" lang="ja-JP" altLang="en-US"/>
        </a:p>
      </dgm:t>
    </dgm:pt>
    <dgm:pt modelId="{53439892-337C-42CD-98E5-3830B27A7FDB}">
      <dgm:prSet phldrT="[テキスト]"/>
      <dgm:spPr>
        <a:solidFill>
          <a:srgbClr val="1E50B5"/>
        </a:solidFill>
      </dgm:spPr>
      <dgm:t>
        <a:bodyPr/>
        <a:lstStyle/>
        <a:p>
          <a:r>
            <a:rPr kumimoji="1" lang="ja-JP" altLang="en-US" b="1">
              <a:solidFill>
                <a:schemeClr val="bg1"/>
              </a:solidFill>
            </a:rPr>
            <a:t>目指す姿</a:t>
          </a:r>
        </a:p>
      </dgm:t>
    </dgm:pt>
    <dgm:pt modelId="{FE904841-7977-4463-91E7-67CAA82D61C6}" type="parTrans" cxnId="{087A35C5-E446-44D5-9901-3A36C03ED776}">
      <dgm:prSet/>
      <dgm:spPr/>
      <dgm:t>
        <a:bodyPr/>
        <a:lstStyle/>
        <a:p>
          <a:endParaRPr kumimoji="1" lang="ja-JP" altLang="en-US"/>
        </a:p>
      </dgm:t>
    </dgm:pt>
    <dgm:pt modelId="{56DDD436-C292-45AF-84C7-574A80334F13}" type="sibTrans" cxnId="{087A35C5-E446-44D5-9901-3A36C03ED776}">
      <dgm:prSet/>
      <dgm:spPr/>
      <dgm:t>
        <a:bodyPr/>
        <a:lstStyle/>
        <a:p>
          <a:endParaRPr kumimoji="1" lang="ja-JP" altLang="en-US"/>
        </a:p>
      </dgm:t>
    </dgm:pt>
    <dgm:pt modelId="{C32807B2-A43A-4770-91F7-4893F5631858}" type="pres">
      <dgm:prSet presAssocID="{3C34D772-732D-4350-B136-516861D9514E}" presName="Name0" presStyleCnt="0">
        <dgm:presLayoutVars>
          <dgm:dir/>
          <dgm:resizeHandles val="exact"/>
        </dgm:presLayoutVars>
      </dgm:prSet>
      <dgm:spPr/>
    </dgm:pt>
    <dgm:pt modelId="{069EA3D8-17B5-4CA0-AF56-26542EA1C642}" type="pres">
      <dgm:prSet presAssocID="{09FA0A48-8264-47B2-9993-3D3B948DD4FD}" presName="parTxOnly" presStyleLbl="node1" presStyleIdx="0" presStyleCnt="2" custLinFactNeighborX="-201">
        <dgm:presLayoutVars>
          <dgm:bulletEnabled val="1"/>
        </dgm:presLayoutVars>
      </dgm:prSet>
      <dgm:spPr/>
    </dgm:pt>
    <dgm:pt modelId="{768CCE48-0B74-4F89-AEE0-3265D68FF544}" type="pres">
      <dgm:prSet presAssocID="{8C55DC76-0EE3-4ADD-B95D-067923324795}" presName="parSpace" presStyleCnt="0"/>
      <dgm:spPr/>
    </dgm:pt>
    <dgm:pt modelId="{A612BA30-23B9-4E49-83B3-E70D569AF9F8}" type="pres">
      <dgm:prSet presAssocID="{53439892-337C-42CD-98E5-3830B27A7FDB}" presName="parTxOnly" presStyleLbl="node1" presStyleIdx="1" presStyleCnt="2" custScaleX="88064">
        <dgm:presLayoutVars>
          <dgm:bulletEnabled val="1"/>
        </dgm:presLayoutVars>
      </dgm:prSet>
      <dgm:spPr/>
    </dgm:pt>
  </dgm:ptLst>
  <dgm:cxnLst>
    <dgm:cxn modelId="{F3373A01-0E2D-4D04-924C-7C5E89874960}" type="presOf" srcId="{53439892-337C-42CD-98E5-3830B27A7FDB}" destId="{A612BA30-23B9-4E49-83B3-E70D569AF9F8}" srcOrd="0" destOrd="0" presId="urn:microsoft.com/office/officeart/2005/8/layout/hChevron3"/>
    <dgm:cxn modelId="{2355B51A-7BA6-4684-8371-D7496E2FADD3}" type="presOf" srcId="{3C34D772-732D-4350-B136-516861D9514E}" destId="{C32807B2-A43A-4770-91F7-4893F5631858}" srcOrd="0" destOrd="0" presId="urn:microsoft.com/office/officeart/2005/8/layout/hChevron3"/>
    <dgm:cxn modelId="{CBD9015F-5987-4961-BECA-156A007E5E90}" type="presOf" srcId="{09FA0A48-8264-47B2-9993-3D3B948DD4FD}" destId="{069EA3D8-17B5-4CA0-AF56-26542EA1C642}" srcOrd="0" destOrd="0" presId="urn:microsoft.com/office/officeart/2005/8/layout/hChevron3"/>
    <dgm:cxn modelId="{68ACF1B0-9FB8-4392-AC22-CE4C8A900633}" srcId="{3C34D772-732D-4350-B136-516861D9514E}" destId="{09FA0A48-8264-47B2-9993-3D3B948DD4FD}" srcOrd="0" destOrd="0" parTransId="{A0A3497F-6CCC-4F07-B35F-E3F8DE07E962}" sibTransId="{8C55DC76-0EE3-4ADD-B95D-067923324795}"/>
    <dgm:cxn modelId="{087A35C5-E446-44D5-9901-3A36C03ED776}" srcId="{3C34D772-732D-4350-B136-516861D9514E}" destId="{53439892-337C-42CD-98E5-3830B27A7FDB}" srcOrd="1" destOrd="0" parTransId="{FE904841-7977-4463-91E7-67CAA82D61C6}" sibTransId="{56DDD436-C292-45AF-84C7-574A80334F13}"/>
    <dgm:cxn modelId="{799E0554-B3DF-48BB-B9E6-415E30CF5A88}" type="presParOf" srcId="{C32807B2-A43A-4770-91F7-4893F5631858}" destId="{069EA3D8-17B5-4CA0-AF56-26542EA1C642}" srcOrd="0" destOrd="0" presId="urn:microsoft.com/office/officeart/2005/8/layout/hChevron3"/>
    <dgm:cxn modelId="{9FC46316-178E-473B-B54B-B7CA3BB0F4A0}" type="presParOf" srcId="{C32807B2-A43A-4770-91F7-4893F5631858}" destId="{768CCE48-0B74-4F89-AEE0-3265D68FF544}" srcOrd="1" destOrd="0" presId="urn:microsoft.com/office/officeart/2005/8/layout/hChevron3"/>
    <dgm:cxn modelId="{5AB8D599-A204-4CA1-99FD-DAA0BE14CFDB}" type="presParOf" srcId="{C32807B2-A43A-4770-91F7-4893F5631858}" destId="{A612BA30-23B9-4E49-83B3-E70D569AF9F8}" srcOrd="2"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34D772-732D-4350-B136-516861D9514E}" type="doc">
      <dgm:prSet loTypeId="urn:microsoft.com/office/officeart/2005/8/layout/hChevron3" loCatId="process" qsTypeId="urn:microsoft.com/office/officeart/2005/8/quickstyle/simple1" qsCatId="simple" csTypeId="urn:microsoft.com/office/officeart/2005/8/colors/accent1_2" csCatId="accent1" phldr="1"/>
      <dgm:spPr/>
    </dgm:pt>
    <dgm:pt modelId="{09FA0A48-8264-47B2-9993-3D3B948DD4FD}">
      <dgm:prSet phldrT="[テキスト]" custT="1"/>
      <dgm:spPr>
        <a:solidFill>
          <a:srgbClr val="D1DEF7"/>
        </a:solidFill>
      </dgm:spPr>
      <dgm:t>
        <a:bodyPr/>
        <a:lstStyle/>
        <a:p>
          <a:r>
            <a:rPr kumimoji="1" lang="ja-JP" altLang="en-US" sz="1600" b="1">
              <a:solidFill>
                <a:srgbClr val="1E50B5"/>
              </a:solidFill>
            </a:rPr>
            <a:t>課題認識　　</a:t>
          </a:r>
          <a:r>
            <a:rPr kumimoji="1" lang="en-US" altLang="ja-JP" sz="100" b="1">
              <a:solidFill>
                <a:srgbClr val="D1DEF7"/>
              </a:solidFill>
            </a:rPr>
            <a:t>.</a:t>
          </a:r>
          <a:endParaRPr kumimoji="1" lang="ja-JP" altLang="en-US" sz="100" b="1">
            <a:solidFill>
              <a:srgbClr val="D1DEF7"/>
            </a:solidFill>
          </a:endParaRPr>
        </a:p>
      </dgm:t>
    </dgm:pt>
    <dgm:pt modelId="{A0A3497F-6CCC-4F07-B35F-E3F8DE07E962}" type="parTrans" cxnId="{68ACF1B0-9FB8-4392-AC22-CE4C8A900633}">
      <dgm:prSet/>
      <dgm:spPr/>
      <dgm:t>
        <a:bodyPr/>
        <a:lstStyle/>
        <a:p>
          <a:endParaRPr kumimoji="1" lang="ja-JP" altLang="en-US"/>
        </a:p>
      </dgm:t>
    </dgm:pt>
    <dgm:pt modelId="{8C55DC76-0EE3-4ADD-B95D-067923324795}" type="sibTrans" cxnId="{68ACF1B0-9FB8-4392-AC22-CE4C8A900633}">
      <dgm:prSet/>
      <dgm:spPr/>
      <dgm:t>
        <a:bodyPr/>
        <a:lstStyle/>
        <a:p>
          <a:endParaRPr kumimoji="1" lang="ja-JP" altLang="en-US"/>
        </a:p>
      </dgm:t>
    </dgm:pt>
    <dgm:pt modelId="{53439892-337C-42CD-98E5-3830B27A7FDB}">
      <dgm:prSet phldrT="[テキスト]"/>
      <dgm:spPr>
        <a:solidFill>
          <a:srgbClr val="1E50B5"/>
        </a:solidFill>
      </dgm:spPr>
      <dgm:t>
        <a:bodyPr/>
        <a:lstStyle/>
        <a:p>
          <a:r>
            <a:rPr kumimoji="1" lang="ja-JP" altLang="en-US" b="1">
              <a:solidFill>
                <a:schemeClr val="bg1"/>
              </a:solidFill>
            </a:rPr>
            <a:t>目指す姿</a:t>
          </a:r>
        </a:p>
      </dgm:t>
    </dgm:pt>
    <dgm:pt modelId="{FE904841-7977-4463-91E7-67CAA82D61C6}" type="parTrans" cxnId="{087A35C5-E446-44D5-9901-3A36C03ED776}">
      <dgm:prSet/>
      <dgm:spPr/>
      <dgm:t>
        <a:bodyPr/>
        <a:lstStyle/>
        <a:p>
          <a:endParaRPr kumimoji="1" lang="ja-JP" altLang="en-US"/>
        </a:p>
      </dgm:t>
    </dgm:pt>
    <dgm:pt modelId="{56DDD436-C292-45AF-84C7-574A80334F13}" type="sibTrans" cxnId="{087A35C5-E446-44D5-9901-3A36C03ED776}">
      <dgm:prSet/>
      <dgm:spPr/>
      <dgm:t>
        <a:bodyPr/>
        <a:lstStyle/>
        <a:p>
          <a:endParaRPr kumimoji="1" lang="ja-JP" altLang="en-US"/>
        </a:p>
      </dgm:t>
    </dgm:pt>
    <dgm:pt modelId="{C32807B2-A43A-4770-91F7-4893F5631858}" type="pres">
      <dgm:prSet presAssocID="{3C34D772-732D-4350-B136-516861D9514E}" presName="Name0" presStyleCnt="0">
        <dgm:presLayoutVars>
          <dgm:dir/>
          <dgm:resizeHandles val="exact"/>
        </dgm:presLayoutVars>
      </dgm:prSet>
      <dgm:spPr/>
    </dgm:pt>
    <dgm:pt modelId="{069EA3D8-17B5-4CA0-AF56-26542EA1C642}" type="pres">
      <dgm:prSet presAssocID="{09FA0A48-8264-47B2-9993-3D3B948DD4FD}" presName="parTxOnly" presStyleLbl="node1" presStyleIdx="0" presStyleCnt="2" custLinFactNeighborX="-201">
        <dgm:presLayoutVars>
          <dgm:bulletEnabled val="1"/>
        </dgm:presLayoutVars>
      </dgm:prSet>
      <dgm:spPr/>
    </dgm:pt>
    <dgm:pt modelId="{768CCE48-0B74-4F89-AEE0-3265D68FF544}" type="pres">
      <dgm:prSet presAssocID="{8C55DC76-0EE3-4ADD-B95D-067923324795}" presName="parSpace" presStyleCnt="0"/>
      <dgm:spPr/>
    </dgm:pt>
    <dgm:pt modelId="{A612BA30-23B9-4E49-83B3-E70D569AF9F8}" type="pres">
      <dgm:prSet presAssocID="{53439892-337C-42CD-98E5-3830B27A7FDB}" presName="parTxOnly" presStyleLbl="node1" presStyleIdx="1" presStyleCnt="2" custScaleX="88064">
        <dgm:presLayoutVars>
          <dgm:bulletEnabled val="1"/>
        </dgm:presLayoutVars>
      </dgm:prSet>
      <dgm:spPr/>
    </dgm:pt>
  </dgm:ptLst>
  <dgm:cxnLst>
    <dgm:cxn modelId="{F3373A01-0E2D-4D04-924C-7C5E89874960}" type="presOf" srcId="{53439892-337C-42CD-98E5-3830B27A7FDB}" destId="{A612BA30-23B9-4E49-83B3-E70D569AF9F8}" srcOrd="0" destOrd="0" presId="urn:microsoft.com/office/officeart/2005/8/layout/hChevron3"/>
    <dgm:cxn modelId="{2355B51A-7BA6-4684-8371-D7496E2FADD3}" type="presOf" srcId="{3C34D772-732D-4350-B136-516861D9514E}" destId="{C32807B2-A43A-4770-91F7-4893F5631858}" srcOrd="0" destOrd="0" presId="urn:microsoft.com/office/officeart/2005/8/layout/hChevron3"/>
    <dgm:cxn modelId="{CBD9015F-5987-4961-BECA-156A007E5E90}" type="presOf" srcId="{09FA0A48-8264-47B2-9993-3D3B948DD4FD}" destId="{069EA3D8-17B5-4CA0-AF56-26542EA1C642}" srcOrd="0" destOrd="0" presId="urn:microsoft.com/office/officeart/2005/8/layout/hChevron3"/>
    <dgm:cxn modelId="{68ACF1B0-9FB8-4392-AC22-CE4C8A900633}" srcId="{3C34D772-732D-4350-B136-516861D9514E}" destId="{09FA0A48-8264-47B2-9993-3D3B948DD4FD}" srcOrd="0" destOrd="0" parTransId="{A0A3497F-6CCC-4F07-B35F-E3F8DE07E962}" sibTransId="{8C55DC76-0EE3-4ADD-B95D-067923324795}"/>
    <dgm:cxn modelId="{087A35C5-E446-44D5-9901-3A36C03ED776}" srcId="{3C34D772-732D-4350-B136-516861D9514E}" destId="{53439892-337C-42CD-98E5-3830B27A7FDB}" srcOrd="1" destOrd="0" parTransId="{FE904841-7977-4463-91E7-67CAA82D61C6}" sibTransId="{56DDD436-C292-45AF-84C7-574A80334F13}"/>
    <dgm:cxn modelId="{799E0554-B3DF-48BB-B9E6-415E30CF5A88}" type="presParOf" srcId="{C32807B2-A43A-4770-91F7-4893F5631858}" destId="{069EA3D8-17B5-4CA0-AF56-26542EA1C642}" srcOrd="0" destOrd="0" presId="urn:microsoft.com/office/officeart/2005/8/layout/hChevron3"/>
    <dgm:cxn modelId="{9FC46316-178E-473B-B54B-B7CA3BB0F4A0}" type="presParOf" srcId="{C32807B2-A43A-4770-91F7-4893F5631858}" destId="{768CCE48-0B74-4F89-AEE0-3265D68FF544}" srcOrd="1" destOrd="0" presId="urn:microsoft.com/office/officeart/2005/8/layout/hChevron3"/>
    <dgm:cxn modelId="{5AB8D599-A204-4CA1-99FD-DAA0BE14CFDB}" type="presParOf" srcId="{C32807B2-A43A-4770-91F7-4893F5631858}" destId="{A612BA30-23B9-4E49-83B3-E70D569AF9F8}" srcOrd="2"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34D772-732D-4350-B136-516861D9514E}" type="doc">
      <dgm:prSet loTypeId="urn:microsoft.com/office/officeart/2005/8/layout/hChevron3" loCatId="process" qsTypeId="urn:microsoft.com/office/officeart/2005/8/quickstyle/simple1" qsCatId="simple" csTypeId="urn:microsoft.com/office/officeart/2005/8/colors/accent1_2" csCatId="accent1" phldr="1"/>
      <dgm:spPr/>
    </dgm:pt>
    <dgm:pt modelId="{09FA0A48-8264-47B2-9993-3D3B948DD4FD}">
      <dgm:prSet phldrT="[テキスト]" custT="1"/>
      <dgm:spPr>
        <a:solidFill>
          <a:srgbClr val="D1DEF7"/>
        </a:solidFill>
      </dgm:spPr>
      <dgm:t>
        <a:bodyPr/>
        <a:lstStyle/>
        <a:p>
          <a:r>
            <a:rPr kumimoji="1" lang="ja-JP" altLang="en-US" sz="1600" b="1">
              <a:solidFill>
                <a:srgbClr val="1E50B5"/>
              </a:solidFill>
            </a:rPr>
            <a:t>課題認識　　</a:t>
          </a:r>
          <a:r>
            <a:rPr kumimoji="1" lang="en-US" altLang="ja-JP" sz="100" b="1">
              <a:solidFill>
                <a:srgbClr val="D1DEF7"/>
              </a:solidFill>
            </a:rPr>
            <a:t>.</a:t>
          </a:r>
          <a:endParaRPr kumimoji="1" lang="ja-JP" altLang="en-US" sz="100" b="1">
            <a:solidFill>
              <a:srgbClr val="D1DEF7"/>
            </a:solidFill>
          </a:endParaRPr>
        </a:p>
      </dgm:t>
    </dgm:pt>
    <dgm:pt modelId="{A0A3497F-6CCC-4F07-B35F-E3F8DE07E962}" type="parTrans" cxnId="{68ACF1B0-9FB8-4392-AC22-CE4C8A900633}">
      <dgm:prSet/>
      <dgm:spPr/>
      <dgm:t>
        <a:bodyPr/>
        <a:lstStyle/>
        <a:p>
          <a:endParaRPr kumimoji="1" lang="ja-JP" altLang="en-US"/>
        </a:p>
      </dgm:t>
    </dgm:pt>
    <dgm:pt modelId="{8C55DC76-0EE3-4ADD-B95D-067923324795}" type="sibTrans" cxnId="{68ACF1B0-9FB8-4392-AC22-CE4C8A900633}">
      <dgm:prSet/>
      <dgm:spPr/>
      <dgm:t>
        <a:bodyPr/>
        <a:lstStyle/>
        <a:p>
          <a:endParaRPr kumimoji="1" lang="ja-JP" altLang="en-US"/>
        </a:p>
      </dgm:t>
    </dgm:pt>
    <dgm:pt modelId="{53439892-337C-42CD-98E5-3830B27A7FDB}">
      <dgm:prSet phldrT="[テキスト]"/>
      <dgm:spPr>
        <a:solidFill>
          <a:srgbClr val="1E50B5"/>
        </a:solidFill>
      </dgm:spPr>
      <dgm:t>
        <a:bodyPr/>
        <a:lstStyle/>
        <a:p>
          <a:r>
            <a:rPr kumimoji="1" lang="ja-JP" altLang="en-US" b="1">
              <a:solidFill>
                <a:schemeClr val="bg1"/>
              </a:solidFill>
            </a:rPr>
            <a:t>目指す姿</a:t>
          </a:r>
        </a:p>
      </dgm:t>
    </dgm:pt>
    <dgm:pt modelId="{FE904841-7977-4463-91E7-67CAA82D61C6}" type="parTrans" cxnId="{087A35C5-E446-44D5-9901-3A36C03ED776}">
      <dgm:prSet/>
      <dgm:spPr/>
      <dgm:t>
        <a:bodyPr/>
        <a:lstStyle/>
        <a:p>
          <a:endParaRPr kumimoji="1" lang="ja-JP" altLang="en-US"/>
        </a:p>
      </dgm:t>
    </dgm:pt>
    <dgm:pt modelId="{56DDD436-C292-45AF-84C7-574A80334F13}" type="sibTrans" cxnId="{087A35C5-E446-44D5-9901-3A36C03ED776}">
      <dgm:prSet/>
      <dgm:spPr/>
      <dgm:t>
        <a:bodyPr/>
        <a:lstStyle/>
        <a:p>
          <a:endParaRPr kumimoji="1" lang="ja-JP" altLang="en-US"/>
        </a:p>
      </dgm:t>
    </dgm:pt>
    <dgm:pt modelId="{C32807B2-A43A-4770-91F7-4893F5631858}" type="pres">
      <dgm:prSet presAssocID="{3C34D772-732D-4350-B136-516861D9514E}" presName="Name0" presStyleCnt="0">
        <dgm:presLayoutVars>
          <dgm:dir/>
          <dgm:resizeHandles val="exact"/>
        </dgm:presLayoutVars>
      </dgm:prSet>
      <dgm:spPr/>
    </dgm:pt>
    <dgm:pt modelId="{069EA3D8-17B5-4CA0-AF56-26542EA1C642}" type="pres">
      <dgm:prSet presAssocID="{09FA0A48-8264-47B2-9993-3D3B948DD4FD}" presName="parTxOnly" presStyleLbl="node1" presStyleIdx="0" presStyleCnt="2" custLinFactNeighborX="-201">
        <dgm:presLayoutVars>
          <dgm:bulletEnabled val="1"/>
        </dgm:presLayoutVars>
      </dgm:prSet>
      <dgm:spPr/>
    </dgm:pt>
    <dgm:pt modelId="{768CCE48-0B74-4F89-AEE0-3265D68FF544}" type="pres">
      <dgm:prSet presAssocID="{8C55DC76-0EE3-4ADD-B95D-067923324795}" presName="parSpace" presStyleCnt="0"/>
      <dgm:spPr/>
    </dgm:pt>
    <dgm:pt modelId="{A612BA30-23B9-4E49-83B3-E70D569AF9F8}" type="pres">
      <dgm:prSet presAssocID="{53439892-337C-42CD-98E5-3830B27A7FDB}" presName="parTxOnly" presStyleLbl="node1" presStyleIdx="1" presStyleCnt="2" custScaleX="88064">
        <dgm:presLayoutVars>
          <dgm:bulletEnabled val="1"/>
        </dgm:presLayoutVars>
      </dgm:prSet>
      <dgm:spPr/>
    </dgm:pt>
  </dgm:ptLst>
  <dgm:cxnLst>
    <dgm:cxn modelId="{F3373A01-0E2D-4D04-924C-7C5E89874960}" type="presOf" srcId="{53439892-337C-42CD-98E5-3830B27A7FDB}" destId="{A612BA30-23B9-4E49-83B3-E70D569AF9F8}" srcOrd="0" destOrd="0" presId="urn:microsoft.com/office/officeart/2005/8/layout/hChevron3"/>
    <dgm:cxn modelId="{2355B51A-7BA6-4684-8371-D7496E2FADD3}" type="presOf" srcId="{3C34D772-732D-4350-B136-516861D9514E}" destId="{C32807B2-A43A-4770-91F7-4893F5631858}" srcOrd="0" destOrd="0" presId="urn:microsoft.com/office/officeart/2005/8/layout/hChevron3"/>
    <dgm:cxn modelId="{CBD9015F-5987-4961-BECA-156A007E5E90}" type="presOf" srcId="{09FA0A48-8264-47B2-9993-3D3B948DD4FD}" destId="{069EA3D8-17B5-4CA0-AF56-26542EA1C642}" srcOrd="0" destOrd="0" presId="urn:microsoft.com/office/officeart/2005/8/layout/hChevron3"/>
    <dgm:cxn modelId="{68ACF1B0-9FB8-4392-AC22-CE4C8A900633}" srcId="{3C34D772-732D-4350-B136-516861D9514E}" destId="{09FA0A48-8264-47B2-9993-3D3B948DD4FD}" srcOrd="0" destOrd="0" parTransId="{A0A3497F-6CCC-4F07-B35F-E3F8DE07E962}" sibTransId="{8C55DC76-0EE3-4ADD-B95D-067923324795}"/>
    <dgm:cxn modelId="{087A35C5-E446-44D5-9901-3A36C03ED776}" srcId="{3C34D772-732D-4350-B136-516861D9514E}" destId="{53439892-337C-42CD-98E5-3830B27A7FDB}" srcOrd="1" destOrd="0" parTransId="{FE904841-7977-4463-91E7-67CAA82D61C6}" sibTransId="{56DDD436-C292-45AF-84C7-574A80334F13}"/>
    <dgm:cxn modelId="{799E0554-B3DF-48BB-B9E6-415E30CF5A88}" type="presParOf" srcId="{C32807B2-A43A-4770-91F7-4893F5631858}" destId="{069EA3D8-17B5-4CA0-AF56-26542EA1C642}" srcOrd="0" destOrd="0" presId="urn:microsoft.com/office/officeart/2005/8/layout/hChevron3"/>
    <dgm:cxn modelId="{9FC46316-178E-473B-B54B-B7CA3BB0F4A0}" type="presParOf" srcId="{C32807B2-A43A-4770-91F7-4893F5631858}" destId="{768CCE48-0B74-4F89-AEE0-3265D68FF544}" srcOrd="1" destOrd="0" presId="urn:microsoft.com/office/officeart/2005/8/layout/hChevron3"/>
    <dgm:cxn modelId="{5AB8D599-A204-4CA1-99FD-DAA0BE14CFDB}" type="presParOf" srcId="{C32807B2-A43A-4770-91F7-4893F5631858}" destId="{A612BA30-23B9-4E49-83B3-E70D569AF9F8}" srcOrd="2"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34D772-732D-4350-B136-516861D9514E}" type="doc">
      <dgm:prSet loTypeId="urn:microsoft.com/office/officeart/2005/8/layout/hChevron3" loCatId="process" qsTypeId="urn:microsoft.com/office/officeart/2005/8/quickstyle/simple1" qsCatId="simple" csTypeId="urn:microsoft.com/office/officeart/2005/8/colors/accent1_2" csCatId="accent1" phldr="1"/>
      <dgm:spPr/>
    </dgm:pt>
    <dgm:pt modelId="{09FA0A48-8264-47B2-9993-3D3B948DD4FD}">
      <dgm:prSet phldrT="[テキスト]" custT="1"/>
      <dgm:spPr>
        <a:solidFill>
          <a:srgbClr val="D1DEF7"/>
        </a:solidFill>
      </dgm:spPr>
      <dgm:t>
        <a:bodyPr/>
        <a:lstStyle/>
        <a:p>
          <a:r>
            <a:rPr kumimoji="1" lang="ja-JP" altLang="en-US" sz="1600" b="1">
              <a:solidFill>
                <a:srgbClr val="1E50B5"/>
              </a:solidFill>
            </a:rPr>
            <a:t>課題認識　　</a:t>
          </a:r>
          <a:r>
            <a:rPr kumimoji="1" lang="en-US" altLang="ja-JP" sz="100" b="1">
              <a:solidFill>
                <a:srgbClr val="D1DEF7"/>
              </a:solidFill>
            </a:rPr>
            <a:t>.</a:t>
          </a:r>
          <a:endParaRPr kumimoji="1" lang="ja-JP" altLang="en-US" sz="100" b="1">
            <a:solidFill>
              <a:srgbClr val="D1DEF7"/>
            </a:solidFill>
          </a:endParaRPr>
        </a:p>
      </dgm:t>
    </dgm:pt>
    <dgm:pt modelId="{A0A3497F-6CCC-4F07-B35F-E3F8DE07E962}" type="parTrans" cxnId="{68ACF1B0-9FB8-4392-AC22-CE4C8A900633}">
      <dgm:prSet/>
      <dgm:spPr/>
      <dgm:t>
        <a:bodyPr/>
        <a:lstStyle/>
        <a:p>
          <a:endParaRPr kumimoji="1" lang="ja-JP" altLang="en-US"/>
        </a:p>
      </dgm:t>
    </dgm:pt>
    <dgm:pt modelId="{8C55DC76-0EE3-4ADD-B95D-067923324795}" type="sibTrans" cxnId="{68ACF1B0-9FB8-4392-AC22-CE4C8A900633}">
      <dgm:prSet/>
      <dgm:spPr/>
      <dgm:t>
        <a:bodyPr/>
        <a:lstStyle/>
        <a:p>
          <a:endParaRPr kumimoji="1" lang="ja-JP" altLang="en-US"/>
        </a:p>
      </dgm:t>
    </dgm:pt>
    <dgm:pt modelId="{53439892-337C-42CD-98E5-3830B27A7FDB}">
      <dgm:prSet phldrT="[テキスト]"/>
      <dgm:spPr>
        <a:solidFill>
          <a:srgbClr val="1E50B5"/>
        </a:solidFill>
      </dgm:spPr>
      <dgm:t>
        <a:bodyPr/>
        <a:lstStyle/>
        <a:p>
          <a:r>
            <a:rPr kumimoji="1" lang="ja-JP" altLang="en-US" b="1">
              <a:solidFill>
                <a:schemeClr val="bg1"/>
              </a:solidFill>
            </a:rPr>
            <a:t>目指す姿</a:t>
          </a:r>
        </a:p>
      </dgm:t>
    </dgm:pt>
    <dgm:pt modelId="{FE904841-7977-4463-91E7-67CAA82D61C6}" type="parTrans" cxnId="{087A35C5-E446-44D5-9901-3A36C03ED776}">
      <dgm:prSet/>
      <dgm:spPr/>
      <dgm:t>
        <a:bodyPr/>
        <a:lstStyle/>
        <a:p>
          <a:endParaRPr kumimoji="1" lang="ja-JP" altLang="en-US"/>
        </a:p>
      </dgm:t>
    </dgm:pt>
    <dgm:pt modelId="{56DDD436-C292-45AF-84C7-574A80334F13}" type="sibTrans" cxnId="{087A35C5-E446-44D5-9901-3A36C03ED776}">
      <dgm:prSet/>
      <dgm:spPr/>
      <dgm:t>
        <a:bodyPr/>
        <a:lstStyle/>
        <a:p>
          <a:endParaRPr kumimoji="1" lang="ja-JP" altLang="en-US"/>
        </a:p>
      </dgm:t>
    </dgm:pt>
    <dgm:pt modelId="{C32807B2-A43A-4770-91F7-4893F5631858}" type="pres">
      <dgm:prSet presAssocID="{3C34D772-732D-4350-B136-516861D9514E}" presName="Name0" presStyleCnt="0">
        <dgm:presLayoutVars>
          <dgm:dir/>
          <dgm:resizeHandles val="exact"/>
        </dgm:presLayoutVars>
      </dgm:prSet>
      <dgm:spPr/>
    </dgm:pt>
    <dgm:pt modelId="{069EA3D8-17B5-4CA0-AF56-26542EA1C642}" type="pres">
      <dgm:prSet presAssocID="{09FA0A48-8264-47B2-9993-3D3B948DD4FD}" presName="parTxOnly" presStyleLbl="node1" presStyleIdx="0" presStyleCnt="2" custLinFactNeighborX="-201">
        <dgm:presLayoutVars>
          <dgm:bulletEnabled val="1"/>
        </dgm:presLayoutVars>
      </dgm:prSet>
      <dgm:spPr/>
    </dgm:pt>
    <dgm:pt modelId="{768CCE48-0B74-4F89-AEE0-3265D68FF544}" type="pres">
      <dgm:prSet presAssocID="{8C55DC76-0EE3-4ADD-B95D-067923324795}" presName="parSpace" presStyleCnt="0"/>
      <dgm:spPr/>
    </dgm:pt>
    <dgm:pt modelId="{A612BA30-23B9-4E49-83B3-E70D569AF9F8}" type="pres">
      <dgm:prSet presAssocID="{53439892-337C-42CD-98E5-3830B27A7FDB}" presName="parTxOnly" presStyleLbl="node1" presStyleIdx="1" presStyleCnt="2" custScaleX="88064">
        <dgm:presLayoutVars>
          <dgm:bulletEnabled val="1"/>
        </dgm:presLayoutVars>
      </dgm:prSet>
      <dgm:spPr/>
    </dgm:pt>
  </dgm:ptLst>
  <dgm:cxnLst>
    <dgm:cxn modelId="{F3373A01-0E2D-4D04-924C-7C5E89874960}" type="presOf" srcId="{53439892-337C-42CD-98E5-3830B27A7FDB}" destId="{A612BA30-23B9-4E49-83B3-E70D569AF9F8}" srcOrd="0" destOrd="0" presId="urn:microsoft.com/office/officeart/2005/8/layout/hChevron3"/>
    <dgm:cxn modelId="{2355B51A-7BA6-4684-8371-D7496E2FADD3}" type="presOf" srcId="{3C34D772-732D-4350-B136-516861D9514E}" destId="{C32807B2-A43A-4770-91F7-4893F5631858}" srcOrd="0" destOrd="0" presId="urn:microsoft.com/office/officeart/2005/8/layout/hChevron3"/>
    <dgm:cxn modelId="{CBD9015F-5987-4961-BECA-156A007E5E90}" type="presOf" srcId="{09FA0A48-8264-47B2-9993-3D3B948DD4FD}" destId="{069EA3D8-17B5-4CA0-AF56-26542EA1C642}" srcOrd="0" destOrd="0" presId="urn:microsoft.com/office/officeart/2005/8/layout/hChevron3"/>
    <dgm:cxn modelId="{68ACF1B0-9FB8-4392-AC22-CE4C8A900633}" srcId="{3C34D772-732D-4350-B136-516861D9514E}" destId="{09FA0A48-8264-47B2-9993-3D3B948DD4FD}" srcOrd="0" destOrd="0" parTransId="{A0A3497F-6CCC-4F07-B35F-E3F8DE07E962}" sibTransId="{8C55DC76-0EE3-4ADD-B95D-067923324795}"/>
    <dgm:cxn modelId="{087A35C5-E446-44D5-9901-3A36C03ED776}" srcId="{3C34D772-732D-4350-B136-516861D9514E}" destId="{53439892-337C-42CD-98E5-3830B27A7FDB}" srcOrd="1" destOrd="0" parTransId="{FE904841-7977-4463-91E7-67CAA82D61C6}" sibTransId="{56DDD436-C292-45AF-84C7-574A80334F13}"/>
    <dgm:cxn modelId="{799E0554-B3DF-48BB-B9E6-415E30CF5A88}" type="presParOf" srcId="{C32807B2-A43A-4770-91F7-4893F5631858}" destId="{069EA3D8-17B5-4CA0-AF56-26542EA1C642}" srcOrd="0" destOrd="0" presId="urn:microsoft.com/office/officeart/2005/8/layout/hChevron3"/>
    <dgm:cxn modelId="{9FC46316-178E-473B-B54B-B7CA3BB0F4A0}" type="presParOf" srcId="{C32807B2-A43A-4770-91F7-4893F5631858}" destId="{768CCE48-0B74-4F89-AEE0-3265D68FF544}" srcOrd="1" destOrd="0" presId="urn:microsoft.com/office/officeart/2005/8/layout/hChevron3"/>
    <dgm:cxn modelId="{5AB8D599-A204-4CA1-99FD-DAA0BE14CFDB}" type="presParOf" srcId="{C32807B2-A43A-4770-91F7-4893F5631858}" destId="{A612BA30-23B9-4E49-83B3-E70D569AF9F8}" srcOrd="2"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34D772-732D-4350-B136-516861D9514E}" type="doc">
      <dgm:prSet loTypeId="urn:microsoft.com/office/officeart/2005/8/layout/hChevron3" loCatId="process" qsTypeId="urn:microsoft.com/office/officeart/2005/8/quickstyle/simple1" qsCatId="simple" csTypeId="urn:microsoft.com/office/officeart/2005/8/colors/accent1_2" csCatId="accent1" phldr="1"/>
      <dgm:spPr/>
    </dgm:pt>
    <dgm:pt modelId="{09FA0A48-8264-47B2-9993-3D3B948DD4FD}">
      <dgm:prSet phldrT="[テキスト]" custT="1"/>
      <dgm:spPr>
        <a:solidFill>
          <a:srgbClr val="D1DEF7"/>
        </a:solidFill>
      </dgm:spPr>
      <dgm:t>
        <a:bodyPr/>
        <a:lstStyle/>
        <a:p>
          <a:r>
            <a:rPr kumimoji="1" lang="ja-JP" altLang="en-US" sz="1600" b="1">
              <a:solidFill>
                <a:srgbClr val="1E50B5"/>
              </a:solidFill>
            </a:rPr>
            <a:t>課題認識　　</a:t>
          </a:r>
          <a:r>
            <a:rPr kumimoji="1" lang="en-US" altLang="ja-JP" sz="100" b="1">
              <a:solidFill>
                <a:srgbClr val="D1DEF7"/>
              </a:solidFill>
            </a:rPr>
            <a:t>.</a:t>
          </a:r>
          <a:endParaRPr kumimoji="1" lang="ja-JP" altLang="en-US" sz="100" b="1">
            <a:solidFill>
              <a:srgbClr val="D1DEF7"/>
            </a:solidFill>
          </a:endParaRPr>
        </a:p>
      </dgm:t>
    </dgm:pt>
    <dgm:pt modelId="{A0A3497F-6CCC-4F07-B35F-E3F8DE07E962}" type="parTrans" cxnId="{68ACF1B0-9FB8-4392-AC22-CE4C8A900633}">
      <dgm:prSet/>
      <dgm:spPr/>
      <dgm:t>
        <a:bodyPr/>
        <a:lstStyle/>
        <a:p>
          <a:endParaRPr kumimoji="1" lang="ja-JP" altLang="en-US"/>
        </a:p>
      </dgm:t>
    </dgm:pt>
    <dgm:pt modelId="{8C55DC76-0EE3-4ADD-B95D-067923324795}" type="sibTrans" cxnId="{68ACF1B0-9FB8-4392-AC22-CE4C8A900633}">
      <dgm:prSet/>
      <dgm:spPr/>
      <dgm:t>
        <a:bodyPr/>
        <a:lstStyle/>
        <a:p>
          <a:endParaRPr kumimoji="1" lang="ja-JP" altLang="en-US"/>
        </a:p>
      </dgm:t>
    </dgm:pt>
    <dgm:pt modelId="{53439892-337C-42CD-98E5-3830B27A7FDB}">
      <dgm:prSet phldrT="[テキスト]"/>
      <dgm:spPr>
        <a:solidFill>
          <a:srgbClr val="1E50B5"/>
        </a:solidFill>
      </dgm:spPr>
      <dgm:t>
        <a:bodyPr/>
        <a:lstStyle/>
        <a:p>
          <a:r>
            <a:rPr kumimoji="1" lang="ja-JP" altLang="en-US" b="1">
              <a:solidFill>
                <a:schemeClr val="bg1"/>
              </a:solidFill>
            </a:rPr>
            <a:t>目指す姿</a:t>
          </a:r>
        </a:p>
      </dgm:t>
    </dgm:pt>
    <dgm:pt modelId="{FE904841-7977-4463-91E7-67CAA82D61C6}" type="parTrans" cxnId="{087A35C5-E446-44D5-9901-3A36C03ED776}">
      <dgm:prSet/>
      <dgm:spPr/>
      <dgm:t>
        <a:bodyPr/>
        <a:lstStyle/>
        <a:p>
          <a:endParaRPr kumimoji="1" lang="ja-JP" altLang="en-US"/>
        </a:p>
      </dgm:t>
    </dgm:pt>
    <dgm:pt modelId="{56DDD436-C292-45AF-84C7-574A80334F13}" type="sibTrans" cxnId="{087A35C5-E446-44D5-9901-3A36C03ED776}">
      <dgm:prSet/>
      <dgm:spPr/>
      <dgm:t>
        <a:bodyPr/>
        <a:lstStyle/>
        <a:p>
          <a:endParaRPr kumimoji="1" lang="ja-JP" altLang="en-US"/>
        </a:p>
      </dgm:t>
    </dgm:pt>
    <dgm:pt modelId="{C32807B2-A43A-4770-91F7-4893F5631858}" type="pres">
      <dgm:prSet presAssocID="{3C34D772-732D-4350-B136-516861D9514E}" presName="Name0" presStyleCnt="0">
        <dgm:presLayoutVars>
          <dgm:dir/>
          <dgm:resizeHandles val="exact"/>
        </dgm:presLayoutVars>
      </dgm:prSet>
      <dgm:spPr/>
    </dgm:pt>
    <dgm:pt modelId="{069EA3D8-17B5-4CA0-AF56-26542EA1C642}" type="pres">
      <dgm:prSet presAssocID="{09FA0A48-8264-47B2-9993-3D3B948DD4FD}" presName="parTxOnly" presStyleLbl="node1" presStyleIdx="0" presStyleCnt="2" custLinFactNeighborX="-201">
        <dgm:presLayoutVars>
          <dgm:bulletEnabled val="1"/>
        </dgm:presLayoutVars>
      </dgm:prSet>
      <dgm:spPr/>
    </dgm:pt>
    <dgm:pt modelId="{768CCE48-0B74-4F89-AEE0-3265D68FF544}" type="pres">
      <dgm:prSet presAssocID="{8C55DC76-0EE3-4ADD-B95D-067923324795}" presName="parSpace" presStyleCnt="0"/>
      <dgm:spPr/>
    </dgm:pt>
    <dgm:pt modelId="{A612BA30-23B9-4E49-83B3-E70D569AF9F8}" type="pres">
      <dgm:prSet presAssocID="{53439892-337C-42CD-98E5-3830B27A7FDB}" presName="parTxOnly" presStyleLbl="node1" presStyleIdx="1" presStyleCnt="2" custScaleX="88064">
        <dgm:presLayoutVars>
          <dgm:bulletEnabled val="1"/>
        </dgm:presLayoutVars>
      </dgm:prSet>
      <dgm:spPr/>
    </dgm:pt>
  </dgm:ptLst>
  <dgm:cxnLst>
    <dgm:cxn modelId="{F3373A01-0E2D-4D04-924C-7C5E89874960}" type="presOf" srcId="{53439892-337C-42CD-98E5-3830B27A7FDB}" destId="{A612BA30-23B9-4E49-83B3-E70D569AF9F8}" srcOrd="0" destOrd="0" presId="urn:microsoft.com/office/officeart/2005/8/layout/hChevron3"/>
    <dgm:cxn modelId="{2355B51A-7BA6-4684-8371-D7496E2FADD3}" type="presOf" srcId="{3C34D772-732D-4350-B136-516861D9514E}" destId="{C32807B2-A43A-4770-91F7-4893F5631858}" srcOrd="0" destOrd="0" presId="urn:microsoft.com/office/officeart/2005/8/layout/hChevron3"/>
    <dgm:cxn modelId="{CBD9015F-5987-4961-BECA-156A007E5E90}" type="presOf" srcId="{09FA0A48-8264-47B2-9993-3D3B948DD4FD}" destId="{069EA3D8-17B5-4CA0-AF56-26542EA1C642}" srcOrd="0" destOrd="0" presId="urn:microsoft.com/office/officeart/2005/8/layout/hChevron3"/>
    <dgm:cxn modelId="{68ACF1B0-9FB8-4392-AC22-CE4C8A900633}" srcId="{3C34D772-732D-4350-B136-516861D9514E}" destId="{09FA0A48-8264-47B2-9993-3D3B948DD4FD}" srcOrd="0" destOrd="0" parTransId="{A0A3497F-6CCC-4F07-B35F-E3F8DE07E962}" sibTransId="{8C55DC76-0EE3-4ADD-B95D-067923324795}"/>
    <dgm:cxn modelId="{087A35C5-E446-44D5-9901-3A36C03ED776}" srcId="{3C34D772-732D-4350-B136-516861D9514E}" destId="{53439892-337C-42CD-98E5-3830B27A7FDB}" srcOrd="1" destOrd="0" parTransId="{FE904841-7977-4463-91E7-67CAA82D61C6}" sibTransId="{56DDD436-C292-45AF-84C7-574A80334F13}"/>
    <dgm:cxn modelId="{799E0554-B3DF-48BB-B9E6-415E30CF5A88}" type="presParOf" srcId="{C32807B2-A43A-4770-91F7-4893F5631858}" destId="{069EA3D8-17B5-4CA0-AF56-26542EA1C642}" srcOrd="0" destOrd="0" presId="urn:microsoft.com/office/officeart/2005/8/layout/hChevron3"/>
    <dgm:cxn modelId="{9FC46316-178E-473B-B54B-B7CA3BB0F4A0}" type="presParOf" srcId="{C32807B2-A43A-4770-91F7-4893F5631858}" destId="{768CCE48-0B74-4F89-AEE0-3265D68FF544}" srcOrd="1" destOrd="0" presId="urn:microsoft.com/office/officeart/2005/8/layout/hChevron3"/>
    <dgm:cxn modelId="{5AB8D599-A204-4CA1-99FD-DAA0BE14CFDB}" type="presParOf" srcId="{C32807B2-A43A-4770-91F7-4893F5631858}" destId="{A612BA30-23B9-4E49-83B3-E70D569AF9F8}" srcOrd="2"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C34D772-732D-4350-B136-516861D9514E}" type="doc">
      <dgm:prSet loTypeId="urn:microsoft.com/office/officeart/2005/8/layout/hChevron3" loCatId="process" qsTypeId="urn:microsoft.com/office/officeart/2005/8/quickstyle/simple1" qsCatId="simple" csTypeId="urn:microsoft.com/office/officeart/2005/8/colors/accent1_2" csCatId="accent1" phldr="1"/>
      <dgm:spPr/>
    </dgm:pt>
    <dgm:pt modelId="{09FA0A48-8264-47B2-9993-3D3B948DD4FD}">
      <dgm:prSet phldrT="[テキスト]" custT="1"/>
      <dgm:spPr>
        <a:solidFill>
          <a:srgbClr val="D1DEF7"/>
        </a:solidFill>
      </dgm:spPr>
      <dgm:t>
        <a:bodyPr/>
        <a:lstStyle/>
        <a:p>
          <a:r>
            <a:rPr kumimoji="1" lang="ja-JP" altLang="en-US" sz="1600" b="1">
              <a:solidFill>
                <a:srgbClr val="1E50B5"/>
              </a:solidFill>
            </a:rPr>
            <a:t>課題認識　　</a:t>
          </a:r>
          <a:r>
            <a:rPr kumimoji="1" lang="en-US" altLang="ja-JP" sz="100" b="1">
              <a:solidFill>
                <a:srgbClr val="D1DEF7"/>
              </a:solidFill>
            </a:rPr>
            <a:t>.</a:t>
          </a:r>
          <a:endParaRPr kumimoji="1" lang="ja-JP" altLang="en-US" sz="100" b="1">
            <a:solidFill>
              <a:srgbClr val="D1DEF7"/>
            </a:solidFill>
          </a:endParaRPr>
        </a:p>
      </dgm:t>
    </dgm:pt>
    <dgm:pt modelId="{A0A3497F-6CCC-4F07-B35F-E3F8DE07E962}" type="parTrans" cxnId="{68ACF1B0-9FB8-4392-AC22-CE4C8A900633}">
      <dgm:prSet/>
      <dgm:spPr/>
      <dgm:t>
        <a:bodyPr/>
        <a:lstStyle/>
        <a:p>
          <a:endParaRPr kumimoji="1" lang="ja-JP" altLang="en-US"/>
        </a:p>
      </dgm:t>
    </dgm:pt>
    <dgm:pt modelId="{8C55DC76-0EE3-4ADD-B95D-067923324795}" type="sibTrans" cxnId="{68ACF1B0-9FB8-4392-AC22-CE4C8A900633}">
      <dgm:prSet/>
      <dgm:spPr/>
      <dgm:t>
        <a:bodyPr/>
        <a:lstStyle/>
        <a:p>
          <a:endParaRPr kumimoji="1" lang="ja-JP" altLang="en-US"/>
        </a:p>
      </dgm:t>
    </dgm:pt>
    <dgm:pt modelId="{53439892-337C-42CD-98E5-3830B27A7FDB}">
      <dgm:prSet phldrT="[テキスト]"/>
      <dgm:spPr>
        <a:solidFill>
          <a:srgbClr val="1E50B5"/>
        </a:solidFill>
      </dgm:spPr>
      <dgm:t>
        <a:bodyPr/>
        <a:lstStyle/>
        <a:p>
          <a:r>
            <a:rPr kumimoji="1" lang="ja-JP" altLang="en-US" b="1">
              <a:solidFill>
                <a:schemeClr val="bg1"/>
              </a:solidFill>
            </a:rPr>
            <a:t>目指す姿</a:t>
          </a:r>
        </a:p>
      </dgm:t>
    </dgm:pt>
    <dgm:pt modelId="{FE904841-7977-4463-91E7-67CAA82D61C6}" type="parTrans" cxnId="{087A35C5-E446-44D5-9901-3A36C03ED776}">
      <dgm:prSet/>
      <dgm:spPr/>
      <dgm:t>
        <a:bodyPr/>
        <a:lstStyle/>
        <a:p>
          <a:endParaRPr kumimoji="1" lang="ja-JP" altLang="en-US"/>
        </a:p>
      </dgm:t>
    </dgm:pt>
    <dgm:pt modelId="{56DDD436-C292-45AF-84C7-574A80334F13}" type="sibTrans" cxnId="{087A35C5-E446-44D5-9901-3A36C03ED776}">
      <dgm:prSet/>
      <dgm:spPr/>
      <dgm:t>
        <a:bodyPr/>
        <a:lstStyle/>
        <a:p>
          <a:endParaRPr kumimoji="1" lang="ja-JP" altLang="en-US"/>
        </a:p>
      </dgm:t>
    </dgm:pt>
    <dgm:pt modelId="{C32807B2-A43A-4770-91F7-4893F5631858}" type="pres">
      <dgm:prSet presAssocID="{3C34D772-732D-4350-B136-516861D9514E}" presName="Name0" presStyleCnt="0">
        <dgm:presLayoutVars>
          <dgm:dir/>
          <dgm:resizeHandles val="exact"/>
        </dgm:presLayoutVars>
      </dgm:prSet>
      <dgm:spPr/>
    </dgm:pt>
    <dgm:pt modelId="{069EA3D8-17B5-4CA0-AF56-26542EA1C642}" type="pres">
      <dgm:prSet presAssocID="{09FA0A48-8264-47B2-9993-3D3B948DD4FD}" presName="parTxOnly" presStyleLbl="node1" presStyleIdx="0" presStyleCnt="2" custLinFactNeighborX="-201">
        <dgm:presLayoutVars>
          <dgm:bulletEnabled val="1"/>
        </dgm:presLayoutVars>
      </dgm:prSet>
      <dgm:spPr/>
    </dgm:pt>
    <dgm:pt modelId="{768CCE48-0B74-4F89-AEE0-3265D68FF544}" type="pres">
      <dgm:prSet presAssocID="{8C55DC76-0EE3-4ADD-B95D-067923324795}" presName="parSpace" presStyleCnt="0"/>
      <dgm:spPr/>
    </dgm:pt>
    <dgm:pt modelId="{A612BA30-23B9-4E49-83B3-E70D569AF9F8}" type="pres">
      <dgm:prSet presAssocID="{53439892-337C-42CD-98E5-3830B27A7FDB}" presName="parTxOnly" presStyleLbl="node1" presStyleIdx="1" presStyleCnt="2" custScaleX="88064">
        <dgm:presLayoutVars>
          <dgm:bulletEnabled val="1"/>
        </dgm:presLayoutVars>
      </dgm:prSet>
      <dgm:spPr/>
    </dgm:pt>
  </dgm:ptLst>
  <dgm:cxnLst>
    <dgm:cxn modelId="{F3373A01-0E2D-4D04-924C-7C5E89874960}" type="presOf" srcId="{53439892-337C-42CD-98E5-3830B27A7FDB}" destId="{A612BA30-23B9-4E49-83B3-E70D569AF9F8}" srcOrd="0" destOrd="0" presId="urn:microsoft.com/office/officeart/2005/8/layout/hChevron3"/>
    <dgm:cxn modelId="{2355B51A-7BA6-4684-8371-D7496E2FADD3}" type="presOf" srcId="{3C34D772-732D-4350-B136-516861D9514E}" destId="{C32807B2-A43A-4770-91F7-4893F5631858}" srcOrd="0" destOrd="0" presId="urn:microsoft.com/office/officeart/2005/8/layout/hChevron3"/>
    <dgm:cxn modelId="{CBD9015F-5987-4961-BECA-156A007E5E90}" type="presOf" srcId="{09FA0A48-8264-47B2-9993-3D3B948DD4FD}" destId="{069EA3D8-17B5-4CA0-AF56-26542EA1C642}" srcOrd="0" destOrd="0" presId="urn:microsoft.com/office/officeart/2005/8/layout/hChevron3"/>
    <dgm:cxn modelId="{68ACF1B0-9FB8-4392-AC22-CE4C8A900633}" srcId="{3C34D772-732D-4350-B136-516861D9514E}" destId="{09FA0A48-8264-47B2-9993-3D3B948DD4FD}" srcOrd="0" destOrd="0" parTransId="{A0A3497F-6CCC-4F07-B35F-E3F8DE07E962}" sibTransId="{8C55DC76-0EE3-4ADD-B95D-067923324795}"/>
    <dgm:cxn modelId="{087A35C5-E446-44D5-9901-3A36C03ED776}" srcId="{3C34D772-732D-4350-B136-516861D9514E}" destId="{53439892-337C-42CD-98E5-3830B27A7FDB}" srcOrd="1" destOrd="0" parTransId="{FE904841-7977-4463-91E7-67CAA82D61C6}" sibTransId="{56DDD436-C292-45AF-84C7-574A80334F13}"/>
    <dgm:cxn modelId="{799E0554-B3DF-48BB-B9E6-415E30CF5A88}" type="presParOf" srcId="{C32807B2-A43A-4770-91F7-4893F5631858}" destId="{069EA3D8-17B5-4CA0-AF56-26542EA1C642}" srcOrd="0" destOrd="0" presId="urn:microsoft.com/office/officeart/2005/8/layout/hChevron3"/>
    <dgm:cxn modelId="{9FC46316-178E-473B-B54B-B7CA3BB0F4A0}" type="presParOf" srcId="{C32807B2-A43A-4770-91F7-4893F5631858}" destId="{768CCE48-0B74-4F89-AEE0-3265D68FF544}" srcOrd="1" destOrd="0" presId="urn:microsoft.com/office/officeart/2005/8/layout/hChevron3"/>
    <dgm:cxn modelId="{5AB8D599-A204-4CA1-99FD-DAA0BE14CFDB}" type="presParOf" srcId="{C32807B2-A43A-4770-91F7-4893F5631858}" destId="{A612BA30-23B9-4E49-83B3-E70D569AF9F8}" srcOrd="2"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9EA3D8-17B5-4CA0-AF56-26542EA1C642}">
      <dsp:nvSpPr>
        <dsp:cNvPr id="0" name=""/>
        <dsp:cNvSpPr/>
      </dsp:nvSpPr>
      <dsp:spPr>
        <a:xfrm>
          <a:off x="2" y="0"/>
          <a:ext cx="4605023" cy="419626"/>
        </a:xfrm>
        <a:prstGeom prst="homePlate">
          <a:avLst/>
        </a:prstGeom>
        <a:solidFill>
          <a:srgbClr val="D1DEF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a:solidFill>
                <a:srgbClr val="1E50B5"/>
              </a:solidFill>
            </a:rPr>
            <a:t>課題認識　　</a:t>
          </a:r>
          <a:r>
            <a:rPr kumimoji="1" lang="en-US" altLang="ja-JP" sz="100" b="1" kern="1200">
              <a:solidFill>
                <a:srgbClr val="D1DEF7"/>
              </a:solidFill>
            </a:rPr>
            <a:t>.</a:t>
          </a:r>
          <a:endParaRPr kumimoji="1" lang="ja-JP" altLang="en-US" sz="100" b="1" kern="1200">
            <a:solidFill>
              <a:srgbClr val="D1DEF7"/>
            </a:solidFill>
          </a:endParaRPr>
        </a:p>
      </dsp:txBody>
      <dsp:txXfrm>
        <a:off x="2" y="0"/>
        <a:ext cx="4500117" cy="419626"/>
      </dsp:txXfrm>
    </dsp:sp>
    <dsp:sp modelId="{A612BA30-23B9-4E49-83B3-E70D569AF9F8}">
      <dsp:nvSpPr>
        <dsp:cNvPr id="0" name=""/>
        <dsp:cNvSpPr/>
      </dsp:nvSpPr>
      <dsp:spPr>
        <a:xfrm>
          <a:off x="3685871" y="0"/>
          <a:ext cx="4055367" cy="419626"/>
        </a:xfrm>
        <a:prstGeom prst="chevron">
          <a:avLst/>
        </a:prstGeom>
        <a:solidFill>
          <a:srgbClr val="1E50B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a:solidFill>
                <a:schemeClr val="bg1"/>
              </a:solidFill>
            </a:rPr>
            <a:t>目指す姿</a:t>
          </a:r>
        </a:p>
      </dsp:txBody>
      <dsp:txXfrm>
        <a:off x="3895684" y="0"/>
        <a:ext cx="3635741" cy="4196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9EA3D8-17B5-4CA0-AF56-26542EA1C642}">
      <dsp:nvSpPr>
        <dsp:cNvPr id="0" name=""/>
        <dsp:cNvSpPr/>
      </dsp:nvSpPr>
      <dsp:spPr>
        <a:xfrm>
          <a:off x="2" y="0"/>
          <a:ext cx="4605023" cy="419626"/>
        </a:xfrm>
        <a:prstGeom prst="homePlate">
          <a:avLst/>
        </a:prstGeom>
        <a:solidFill>
          <a:srgbClr val="D1DEF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a:solidFill>
                <a:srgbClr val="1E50B5"/>
              </a:solidFill>
            </a:rPr>
            <a:t>課題認識　　</a:t>
          </a:r>
          <a:r>
            <a:rPr kumimoji="1" lang="en-US" altLang="ja-JP" sz="100" b="1" kern="1200">
              <a:solidFill>
                <a:srgbClr val="D1DEF7"/>
              </a:solidFill>
            </a:rPr>
            <a:t>.</a:t>
          </a:r>
          <a:endParaRPr kumimoji="1" lang="ja-JP" altLang="en-US" sz="100" b="1" kern="1200">
            <a:solidFill>
              <a:srgbClr val="D1DEF7"/>
            </a:solidFill>
          </a:endParaRPr>
        </a:p>
      </dsp:txBody>
      <dsp:txXfrm>
        <a:off x="2" y="0"/>
        <a:ext cx="4500117" cy="419626"/>
      </dsp:txXfrm>
    </dsp:sp>
    <dsp:sp modelId="{A612BA30-23B9-4E49-83B3-E70D569AF9F8}">
      <dsp:nvSpPr>
        <dsp:cNvPr id="0" name=""/>
        <dsp:cNvSpPr/>
      </dsp:nvSpPr>
      <dsp:spPr>
        <a:xfrm>
          <a:off x="3685871" y="0"/>
          <a:ext cx="4055367" cy="419626"/>
        </a:xfrm>
        <a:prstGeom prst="chevron">
          <a:avLst/>
        </a:prstGeom>
        <a:solidFill>
          <a:srgbClr val="1E50B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a:solidFill>
                <a:schemeClr val="bg1"/>
              </a:solidFill>
            </a:rPr>
            <a:t>目指す姿</a:t>
          </a:r>
        </a:p>
      </dsp:txBody>
      <dsp:txXfrm>
        <a:off x="3895684" y="0"/>
        <a:ext cx="3635741" cy="4196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9EA3D8-17B5-4CA0-AF56-26542EA1C642}">
      <dsp:nvSpPr>
        <dsp:cNvPr id="0" name=""/>
        <dsp:cNvSpPr/>
      </dsp:nvSpPr>
      <dsp:spPr>
        <a:xfrm>
          <a:off x="2" y="0"/>
          <a:ext cx="4605023" cy="419626"/>
        </a:xfrm>
        <a:prstGeom prst="homePlate">
          <a:avLst/>
        </a:prstGeom>
        <a:solidFill>
          <a:srgbClr val="D1DEF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a:solidFill>
                <a:srgbClr val="1E50B5"/>
              </a:solidFill>
            </a:rPr>
            <a:t>課題認識　　</a:t>
          </a:r>
          <a:r>
            <a:rPr kumimoji="1" lang="en-US" altLang="ja-JP" sz="100" b="1" kern="1200">
              <a:solidFill>
                <a:srgbClr val="D1DEF7"/>
              </a:solidFill>
            </a:rPr>
            <a:t>.</a:t>
          </a:r>
          <a:endParaRPr kumimoji="1" lang="ja-JP" altLang="en-US" sz="100" b="1" kern="1200">
            <a:solidFill>
              <a:srgbClr val="D1DEF7"/>
            </a:solidFill>
          </a:endParaRPr>
        </a:p>
      </dsp:txBody>
      <dsp:txXfrm>
        <a:off x="2" y="0"/>
        <a:ext cx="4500117" cy="419626"/>
      </dsp:txXfrm>
    </dsp:sp>
    <dsp:sp modelId="{A612BA30-23B9-4E49-83B3-E70D569AF9F8}">
      <dsp:nvSpPr>
        <dsp:cNvPr id="0" name=""/>
        <dsp:cNvSpPr/>
      </dsp:nvSpPr>
      <dsp:spPr>
        <a:xfrm>
          <a:off x="3685871" y="0"/>
          <a:ext cx="4055367" cy="419626"/>
        </a:xfrm>
        <a:prstGeom prst="chevron">
          <a:avLst/>
        </a:prstGeom>
        <a:solidFill>
          <a:srgbClr val="1E50B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a:solidFill>
                <a:schemeClr val="bg1"/>
              </a:solidFill>
            </a:rPr>
            <a:t>目指す姿</a:t>
          </a:r>
        </a:p>
      </dsp:txBody>
      <dsp:txXfrm>
        <a:off x="3895684" y="0"/>
        <a:ext cx="3635741" cy="4196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9EA3D8-17B5-4CA0-AF56-26542EA1C642}">
      <dsp:nvSpPr>
        <dsp:cNvPr id="0" name=""/>
        <dsp:cNvSpPr/>
      </dsp:nvSpPr>
      <dsp:spPr>
        <a:xfrm>
          <a:off x="2" y="0"/>
          <a:ext cx="4605023" cy="419626"/>
        </a:xfrm>
        <a:prstGeom prst="homePlate">
          <a:avLst/>
        </a:prstGeom>
        <a:solidFill>
          <a:srgbClr val="D1DEF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a:solidFill>
                <a:srgbClr val="1E50B5"/>
              </a:solidFill>
            </a:rPr>
            <a:t>課題認識　　</a:t>
          </a:r>
          <a:r>
            <a:rPr kumimoji="1" lang="en-US" altLang="ja-JP" sz="100" b="1" kern="1200">
              <a:solidFill>
                <a:srgbClr val="D1DEF7"/>
              </a:solidFill>
            </a:rPr>
            <a:t>.</a:t>
          </a:r>
          <a:endParaRPr kumimoji="1" lang="ja-JP" altLang="en-US" sz="100" b="1" kern="1200">
            <a:solidFill>
              <a:srgbClr val="D1DEF7"/>
            </a:solidFill>
          </a:endParaRPr>
        </a:p>
      </dsp:txBody>
      <dsp:txXfrm>
        <a:off x="2" y="0"/>
        <a:ext cx="4500117" cy="419626"/>
      </dsp:txXfrm>
    </dsp:sp>
    <dsp:sp modelId="{A612BA30-23B9-4E49-83B3-E70D569AF9F8}">
      <dsp:nvSpPr>
        <dsp:cNvPr id="0" name=""/>
        <dsp:cNvSpPr/>
      </dsp:nvSpPr>
      <dsp:spPr>
        <a:xfrm>
          <a:off x="3685871" y="0"/>
          <a:ext cx="4055367" cy="419626"/>
        </a:xfrm>
        <a:prstGeom prst="chevron">
          <a:avLst/>
        </a:prstGeom>
        <a:solidFill>
          <a:srgbClr val="1E50B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a:solidFill>
                <a:schemeClr val="bg1"/>
              </a:solidFill>
            </a:rPr>
            <a:t>目指す姿</a:t>
          </a:r>
        </a:p>
      </dsp:txBody>
      <dsp:txXfrm>
        <a:off x="3895684" y="0"/>
        <a:ext cx="3635741" cy="4196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9EA3D8-17B5-4CA0-AF56-26542EA1C642}">
      <dsp:nvSpPr>
        <dsp:cNvPr id="0" name=""/>
        <dsp:cNvSpPr/>
      </dsp:nvSpPr>
      <dsp:spPr>
        <a:xfrm>
          <a:off x="2" y="0"/>
          <a:ext cx="4605023" cy="419626"/>
        </a:xfrm>
        <a:prstGeom prst="homePlate">
          <a:avLst/>
        </a:prstGeom>
        <a:solidFill>
          <a:srgbClr val="D1DEF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a:solidFill>
                <a:srgbClr val="1E50B5"/>
              </a:solidFill>
            </a:rPr>
            <a:t>課題認識　　</a:t>
          </a:r>
          <a:r>
            <a:rPr kumimoji="1" lang="en-US" altLang="ja-JP" sz="100" b="1" kern="1200">
              <a:solidFill>
                <a:srgbClr val="D1DEF7"/>
              </a:solidFill>
            </a:rPr>
            <a:t>.</a:t>
          </a:r>
          <a:endParaRPr kumimoji="1" lang="ja-JP" altLang="en-US" sz="100" b="1" kern="1200">
            <a:solidFill>
              <a:srgbClr val="D1DEF7"/>
            </a:solidFill>
          </a:endParaRPr>
        </a:p>
      </dsp:txBody>
      <dsp:txXfrm>
        <a:off x="2" y="0"/>
        <a:ext cx="4500117" cy="419626"/>
      </dsp:txXfrm>
    </dsp:sp>
    <dsp:sp modelId="{A612BA30-23B9-4E49-83B3-E70D569AF9F8}">
      <dsp:nvSpPr>
        <dsp:cNvPr id="0" name=""/>
        <dsp:cNvSpPr/>
      </dsp:nvSpPr>
      <dsp:spPr>
        <a:xfrm>
          <a:off x="3685871" y="0"/>
          <a:ext cx="4055367" cy="419626"/>
        </a:xfrm>
        <a:prstGeom prst="chevron">
          <a:avLst/>
        </a:prstGeom>
        <a:solidFill>
          <a:srgbClr val="1E50B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a:solidFill>
                <a:schemeClr val="bg1"/>
              </a:solidFill>
            </a:rPr>
            <a:t>目指す姿</a:t>
          </a:r>
        </a:p>
      </dsp:txBody>
      <dsp:txXfrm>
        <a:off x="3895684" y="0"/>
        <a:ext cx="3635741" cy="4196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9EA3D8-17B5-4CA0-AF56-26542EA1C642}">
      <dsp:nvSpPr>
        <dsp:cNvPr id="0" name=""/>
        <dsp:cNvSpPr/>
      </dsp:nvSpPr>
      <dsp:spPr>
        <a:xfrm>
          <a:off x="2" y="0"/>
          <a:ext cx="4605023" cy="419626"/>
        </a:xfrm>
        <a:prstGeom prst="homePlate">
          <a:avLst/>
        </a:prstGeom>
        <a:solidFill>
          <a:srgbClr val="D1DEF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a:solidFill>
                <a:srgbClr val="1E50B5"/>
              </a:solidFill>
            </a:rPr>
            <a:t>課題認識　　</a:t>
          </a:r>
          <a:r>
            <a:rPr kumimoji="1" lang="en-US" altLang="ja-JP" sz="100" b="1" kern="1200">
              <a:solidFill>
                <a:srgbClr val="D1DEF7"/>
              </a:solidFill>
            </a:rPr>
            <a:t>.</a:t>
          </a:r>
          <a:endParaRPr kumimoji="1" lang="ja-JP" altLang="en-US" sz="100" b="1" kern="1200">
            <a:solidFill>
              <a:srgbClr val="D1DEF7"/>
            </a:solidFill>
          </a:endParaRPr>
        </a:p>
      </dsp:txBody>
      <dsp:txXfrm>
        <a:off x="2" y="0"/>
        <a:ext cx="4500117" cy="419626"/>
      </dsp:txXfrm>
    </dsp:sp>
    <dsp:sp modelId="{A612BA30-23B9-4E49-83B3-E70D569AF9F8}">
      <dsp:nvSpPr>
        <dsp:cNvPr id="0" name=""/>
        <dsp:cNvSpPr/>
      </dsp:nvSpPr>
      <dsp:spPr>
        <a:xfrm>
          <a:off x="3685871" y="0"/>
          <a:ext cx="4055367" cy="419626"/>
        </a:xfrm>
        <a:prstGeom prst="chevron">
          <a:avLst/>
        </a:prstGeom>
        <a:solidFill>
          <a:srgbClr val="1E50B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a:solidFill>
                <a:schemeClr val="bg1"/>
              </a:solidFill>
            </a:rPr>
            <a:t>目指す姿</a:t>
          </a:r>
        </a:p>
      </dsp:txBody>
      <dsp:txXfrm>
        <a:off x="3895684" y="0"/>
        <a:ext cx="3635741" cy="419626"/>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2" y="0"/>
            <a:ext cx="2919413" cy="495300"/>
          </a:xfrm>
          <a:prstGeom prst="rect">
            <a:avLst/>
          </a:prstGeom>
        </p:spPr>
        <p:txBody>
          <a:bodyPr vert="horz" lIns="91350" tIns="45677" rIns="91350" bIns="4567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350" tIns="45677" rIns="91350" bIns="45677" rtlCol="0"/>
          <a:lstStyle>
            <a:lvl1pPr algn="r">
              <a:defRPr sz="1200"/>
            </a:lvl1pPr>
          </a:lstStyle>
          <a:p>
            <a:fld id="{5B8FAF21-6AD3-4FD2-890D-D1E8823EE97B}" type="datetimeFigureOut">
              <a:rPr kumimoji="1" lang="ja-JP" altLang="en-US" smtClean="0"/>
              <a:t>2022/6/6</a:t>
            </a:fld>
            <a:endParaRPr kumimoji="1" lang="ja-JP" altLang="en-US"/>
          </a:p>
        </p:txBody>
      </p:sp>
      <p:sp>
        <p:nvSpPr>
          <p:cNvPr id="4" name="スライド イメージ プレースホルダー 3"/>
          <p:cNvSpPr>
            <a:spLocks noGrp="1" noRot="1" noChangeAspect="1"/>
          </p:cNvSpPr>
          <p:nvPr>
            <p:ph type="sldImg" idx="2"/>
          </p:nvPr>
        </p:nvSpPr>
        <p:spPr>
          <a:xfrm>
            <a:off x="963613" y="1233488"/>
            <a:ext cx="4808537" cy="3328987"/>
          </a:xfrm>
          <a:prstGeom prst="rect">
            <a:avLst/>
          </a:prstGeom>
          <a:noFill/>
          <a:ln w="12700">
            <a:solidFill>
              <a:prstClr val="black"/>
            </a:solidFill>
          </a:ln>
        </p:spPr>
        <p:txBody>
          <a:bodyPr vert="horz" lIns="91350" tIns="45677" rIns="91350" bIns="45677" rtlCol="0" anchor="ctr"/>
          <a:lstStyle/>
          <a:p>
            <a:endParaRPr lang="ja-JP" altLang="en-US"/>
          </a:p>
        </p:txBody>
      </p:sp>
      <p:sp>
        <p:nvSpPr>
          <p:cNvPr id="5" name="ノート プレースホルダー 4"/>
          <p:cNvSpPr>
            <a:spLocks noGrp="1"/>
          </p:cNvSpPr>
          <p:nvPr>
            <p:ph type="body" sz="quarter" idx="3"/>
          </p:nvPr>
        </p:nvSpPr>
        <p:spPr>
          <a:xfrm>
            <a:off x="673112" y="4748214"/>
            <a:ext cx="5389563" cy="3884612"/>
          </a:xfrm>
          <a:prstGeom prst="rect">
            <a:avLst/>
          </a:prstGeom>
        </p:spPr>
        <p:txBody>
          <a:bodyPr vert="horz" lIns="91350" tIns="45677" rIns="91350" bIns="4567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2" y="9371013"/>
            <a:ext cx="2919413" cy="495300"/>
          </a:xfrm>
          <a:prstGeom prst="rect">
            <a:avLst/>
          </a:prstGeom>
        </p:spPr>
        <p:txBody>
          <a:bodyPr vert="horz" lIns="91350" tIns="45677" rIns="91350" bIns="4567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350" tIns="45677" rIns="91350" bIns="45677" rtlCol="0" anchor="b"/>
          <a:lstStyle>
            <a:lvl1pPr algn="r">
              <a:defRPr sz="1200"/>
            </a:lvl1pPr>
          </a:lstStyle>
          <a:p>
            <a:fld id="{76A66FF2-CBA9-4755-BF44-FE6B7A058E9E}" type="slidenum">
              <a:rPr kumimoji="1" lang="ja-JP" altLang="en-US" smtClean="0"/>
              <a:t>‹#›</a:t>
            </a:fld>
            <a:endParaRPr kumimoji="1" lang="ja-JP" altLang="en-US"/>
          </a:p>
        </p:txBody>
      </p:sp>
    </p:spTree>
    <p:extLst>
      <p:ext uri="{BB962C8B-B14F-4D97-AF65-F5344CB8AC3E}">
        <p14:creationId xmlns:p14="http://schemas.microsoft.com/office/powerpoint/2010/main" val="385626339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スライド イメージ プレースホルダー 1"/>
          <p:cNvSpPr>
            <a:spLocks noGrp="1" noRot="1" noChangeAspect="1" noTextEdit="1"/>
          </p:cNvSpPr>
          <p:nvPr>
            <p:ph type="sldImg"/>
          </p:nvPr>
        </p:nvSpPr>
        <p:spPr>
          <a:xfrm>
            <a:off x="185738" y="885825"/>
            <a:ext cx="6400800" cy="4432300"/>
          </a:xfrm>
          <a:ln/>
        </p:spPr>
      </p:sp>
      <p:sp>
        <p:nvSpPr>
          <p:cNvPr id="97283" name="ノート プレースホルダー 2"/>
          <p:cNvSpPr>
            <a:spLocks noGrp="1"/>
          </p:cNvSpPr>
          <p:nvPr>
            <p:ph type="body" idx="1"/>
          </p:nvPr>
        </p:nvSpPr>
        <p:spPr>
          <a:noFill/>
        </p:spPr>
        <p:txBody>
          <a:bodyPr/>
          <a:lstStyle/>
          <a:p>
            <a:endParaRPr lang="ja-JP" altLang="en-US">
              <a:latin typeface="Arial" pitchFamily="34" charset="0"/>
            </a:endParaRPr>
          </a:p>
        </p:txBody>
      </p:sp>
    </p:spTree>
    <p:extLst>
      <p:ext uri="{BB962C8B-B14F-4D97-AF65-F5344CB8AC3E}">
        <p14:creationId xmlns:p14="http://schemas.microsoft.com/office/powerpoint/2010/main" val="3198990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E969D58-0200-4E0D-8C47-F0B8749FCF3F}" type="slidenum">
              <a:rPr kumimoji="1" lang="ja-JP" altLang="en-US" smtClean="0"/>
              <a:t>3</a:t>
            </a:fld>
            <a:endParaRPr kumimoji="1" lang="ja-JP" altLang="en-US"/>
          </a:p>
        </p:txBody>
      </p:sp>
    </p:spTree>
    <p:extLst>
      <p:ext uri="{BB962C8B-B14F-4D97-AF65-F5344CB8AC3E}">
        <p14:creationId xmlns:p14="http://schemas.microsoft.com/office/powerpoint/2010/main" val="3453725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E969D58-0200-4E0D-8C47-F0B8749FCF3F}" type="slidenum">
              <a:rPr kumimoji="1" lang="ja-JP" altLang="en-US" smtClean="0"/>
              <a:t>4</a:t>
            </a:fld>
            <a:endParaRPr kumimoji="1" lang="ja-JP" altLang="en-US"/>
          </a:p>
        </p:txBody>
      </p:sp>
    </p:spTree>
    <p:extLst>
      <p:ext uri="{BB962C8B-B14F-4D97-AF65-F5344CB8AC3E}">
        <p14:creationId xmlns:p14="http://schemas.microsoft.com/office/powerpoint/2010/main" val="4260045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E969D58-0200-4E0D-8C47-F0B8749FCF3F}" type="slidenum">
              <a:rPr kumimoji="1" lang="ja-JP" altLang="en-US" smtClean="0"/>
              <a:t>5</a:t>
            </a:fld>
            <a:endParaRPr kumimoji="1" lang="ja-JP" altLang="en-US"/>
          </a:p>
        </p:txBody>
      </p:sp>
    </p:spTree>
    <p:extLst>
      <p:ext uri="{BB962C8B-B14F-4D97-AF65-F5344CB8AC3E}">
        <p14:creationId xmlns:p14="http://schemas.microsoft.com/office/powerpoint/2010/main" val="2644698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E969D58-0200-4E0D-8C47-F0B8749FCF3F}" type="slidenum">
              <a:rPr kumimoji="1" lang="ja-JP" altLang="en-US" smtClean="0"/>
              <a:t>6</a:t>
            </a:fld>
            <a:endParaRPr kumimoji="1" lang="ja-JP" altLang="en-US"/>
          </a:p>
        </p:txBody>
      </p:sp>
    </p:spTree>
    <p:extLst>
      <p:ext uri="{BB962C8B-B14F-4D97-AF65-F5344CB8AC3E}">
        <p14:creationId xmlns:p14="http://schemas.microsoft.com/office/powerpoint/2010/main" val="3747299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E969D58-0200-4E0D-8C47-F0B8749FCF3F}" type="slidenum">
              <a:rPr kumimoji="1" lang="ja-JP" altLang="en-US" smtClean="0"/>
              <a:t>7</a:t>
            </a:fld>
            <a:endParaRPr kumimoji="1" lang="ja-JP" altLang="en-US"/>
          </a:p>
        </p:txBody>
      </p:sp>
    </p:spTree>
    <p:extLst>
      <p:ext uri="{BB962C8B-B14F-4D97-AF65-F5344CB8AC3E}">
        <p14:creationId xmlns:p14="http://schemas.microsoft.com/office/powerpoint/2010/main" val="1624730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E969D58-0200-4E0D-8C47-F0B8749FCF3F}" type="slidenum">
              <a:rPr kumimoji="1" lang="ja-JP" altLang="en-US" smtClean="0"/>
              <a:t>8</a:t>
            </a:fld>
            <a:endParaRPr kumimoji="1" lang="ja-JP" altLang="en-US"/>
          </a:p>
        </p:txBody>
      </p:sp>
    </p:spTree>
    <p:extLst>
      <p:ext uri="{BB962C8B-B14F-4D97-AF65-F5344CB8AC3E}">
        <p14:creationId xmlns:p14="http://schemas.microsoft.com/office/powerpoint/2010/main" val="3344358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E969D58-0200-4E0D-8C47-F0B8749FCF3F}" type="slidenum">
              <a:rPr kumimoji="1" lang="ja-JP" altLang="en-US" smtClean="0"/>
              <a:t>9</a:t>
            </a:fld>
            <a:endParaRPr kumimoji="1" lang="ja-JP" altLang="en-US"/>
          </a:p>
        </p:txBody>
      </p:sp>
    </p:spTree>
    <p:extLst>
      <p:ext uri="{BB962C8B-B14F-4D97-AF65-F5344CB8AC3E}">
        <p14:creationId xmlns:p14="http://schemas.microsoft.com/office/powerpoint/2010/main" val="2828811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defTabSz="914435"/>
            <a:fld id="{8664C3EA-EBB8-4B5E-9926-EF9813FECDEC}" type="datetime1">
              <a:rPr lang="ja-JP" altLang="en-US" smtClean="0"/>
              <a:t>2022/6/6</a:t>
            </a:fld>
            <a:endParaRPr lang="ja-JP" altLang="en-US"/>
          </a:p>
        </p:txBody>
      </p:sp>
      <p:sp>
        <p:nvSpPr>
          <p:cNvPr id="4" name="フッター プレースホルダー 3"/>
          <p:cNvSpPr>
            <a:spLocks noGrp="1"/>
          </p:cNvSpPr>
          <p:nvPr>
            <p:ph type="ftr" sz="quarter" idx="11"/>
          </p:nvPr>
        </p:nvSpPr>
        <p:spPr/>
        <p:txBody>
          <a:bodyPr/>
          <a:lstStyle/>
          <a:p>
            <a:pPr defTabSz="914435"/>
            <a:endParaRPr lang="ja-JP" altLang="en-US"/>
          </a:p>
        </p:txBody>
      </p:sp>
      <p:sp>
        <p:nvSpPr>
          <p:cNvPr id="5" name="スライド番号プレースホルダー 4"/>
          <p:cNvSpPr>
            <a:spLocks noGrp="1"/>
          </p:cNvSpPr>
          <p:nvPr>
            <p:ph type="sldNum" sz="quarter" idx="12"/>
          </p:nvPr>
        </p:nvSpPr>
        <p:spPr/>
        <p:txBody>
          <a:bodyPr/>
          <a:lstStyle/>
          <a:p>
            <a:pPr defTabSz="914435"/>
            <a:fld id="{033B3CE9-EE68-4F79-B33F-BEFB8F605B73}" type="slidenum">
              <a:rPr lang="ja-JP" altLang="en-US" smtClean="0"/>
              <a:pPr defTabSz="914435"/>
              <a:t>‹#›</a:t>
            </a:fld>
            <a:endParaRPr lang="ja-JP" altLang="en-US"/>
          </a:p>
        </p:txBody>
      </p:sp>
    </p:spTree>
    <p:extLst>
      <p:ext uri="{BB962C8B-B14F-4D97-AF65-F5344CB8AC3E}">
        <p14:creationId xmlns:p14="http://schemas.microsoft.com/office/powerpoint/2010/main" val="54741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209D3FBA-1CEB-4902-893F-A4195309805F}" type="datetime1">
              <a:rPr kumimoji="1" lang="ja-JP" altLang="en-US" smtClean="0"/>
              <a:t>2022/6/6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23FCFA-7B34-46B3-926D-B25AE7C6D67D}" type="slidenum">
              <a:rPr kumimoji="1" lang="ja-JP" altLang="en-US" smtClean="0"/>
              <a:t>‹#›</a:t>
            </a:fld>
            <a:endParaRPr kumimoji="1" lang="ja-JP" altLang="en-US"/>
          </a:p>
        </p:txBody>
      </p:sp>
    </p:spTree>
    <p:extLst>
      <p:ext uri="{BB962C8B-B14F-4D97-AF65-F5344CB8AC3E}">
        <p14:creationId xmlns:p14="http://schemas.microsoft.com/office/powerpoint/2010/main" val="3386764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2A9C189-144B-427C-A8CD-E29CCC6B71F4}" type="datetime1">
              <a:rPr kumimoji="1" lang="ja-JP" altLang="en-US" smtClean="0"/>
              <a:t>2022/6/6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23FCFA-7B34-46B3-926D-B25AE7C6D67D}" type="slidenum">
              <a:rPr kumimoji="1" lang="ja-JP" altLang="en-US" smtClean="0"/>
              <a:t>‹#›</a:t>
            </a:fld>
            <a:endParaRPr kumimoji="1" lang="ja-JP" altLang="en-US"/>
          </a:p>
        </p:txBody>
      </p:sp>
    </p:spTree>
    <p:extLst>
      <p:ext uri="{BB962C8B-B14F-4D97-AF65-F5344CB8AC3E}">
        <p14:creationId xmlns:p14="http://schemas.microsoft.com/office/powerpoint/2010/main" val="2910624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893CDC49-B6A6-4122-BE3C-1DAE2637D35E}" type="datetime1">
              <a:rPr kumimoji="1" lang="ja-JP" altLang="en-US" smtClean="0"/>
              <a:t>2022/6/6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A23FCFA-7B34-46B3-926D-B25AE7C6D67D}" type="slidenum">
              <a:rPr kumimoji="1" lang="ja-JP" altLang="en-US" smtClean="0"/>
              <a:t>‹#›</a:t>
            </a:fld>
            <a:endParaRPr kumimoji="1" lang="ja-JP" altLang="en-US"/>
          </a:p>
        </p:txBody>
      </p:sp>
    </p:spTree>
    <p:extLst>
      <p:ext uri="{BB962C8B-B14F-4D97-AF65-F5344CB8AC3E}">
        <p14:creationId xmlns:p14="http://schemas.microsoft.com/office/powerpoint/2010/main" val="61657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42EEF30A-039E-41A5-AA7A-8E79300149B3}" type="datetime1">
              <a:rPr kumimoji="1" lang="ja-JP" altLang="en-US" smtClean="0"/>
              <a:t>2022/6/6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A23FCFA-7B34-46B3-926D-B25AE7C6D67D}" type="slidenum">
              <a:rPr kumimoji="1" lang="ja-JP" altLang="en-US" smtClean="0"/>
              <a:t>‹#›</a:t>
            </a:fld>
            <a:endParaRPr kumimoji="1" lang="ja-JP" altLang="en-US"/>
          </a:p>
        </p:txBody>
      </p:sp>
    </p:spTree>
    <p:extLst>
      <p:ext uri="{BB962C8B-B14F-4D97-AF65-F5344CB8AC3E}">
        <p14:creationId xmlns:p14="http://schemas.microsoft.com/office/powerpoint/2010/main" val="36698250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31417574-868D-4741-9291-B3BE359EFE77}" type="datetime1">
              <a:rPr kumimoji="1" lang="ja-JP" altLang="en-US" smtClean="0"/>
              <a:t>2022/6/6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A23FCFA-7B34-46B3-926D-B25AE7C6D67D}" type="slidenum">
              <a:rPr kumimoji="1" lang="ja-JP" altLang="en-US" smtClean="0"/>
              <a:t>‹#›</a:t>
            </a:fld>
            <a:endParaRPr kumimoji="1" lang="ja-JP" altLang="en-US"/>
          </a:p>
        </p:txBody>
      </p:sp>
    </p:spTree>
    <p:extLst>
      <p:ext uri="{BB962C8B-B14F-4D97-AF65-F5344CB8AC3E}">
        <p14:creationId xmlns:p14="http://schemas.microsoft.com/office/powerpoint/2010/main" val="8822747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6F7EB5-1EAD-4FC0-9217-F0D8D6D462EB}" type="datetime1">
              <a:rPr kumimoji="1" lang="ja-JP" altLang="en-US" smtClean="0"/>
              <a:t>2022/6/6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A23FCFA-7B34-46B3-926D-B25AE7C6D67D}" type="slidenum">
              <a:rPr kumimoji="1" lang="ja-JP" altLang="en-US" smtClean="0"/>
              <a:t>‹#›</a:t>
            </a:fld>
            <a:endParaRPr kumimoji="1" lang="ja-JP" altLang="en-US"/>
          </a:p>
        </p:txBody>
      </p:sp>
    </p:spTree>
    <p:extLst>
      <p:ext uri="{BB962C8B-B14F-4D97-AF65-F5344CB8AC3E}">
        <p14:creationId xmlns:p14="http://schemas.microsoft.com/office/powerpoint/2010/main" val="11423613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FB96384-9C68-47D9-9DAE-60BEAA2A149B}" type="datetime1">
              <a:rPr kumimoji="1" lang="ja-JP" altLang="en-US" smtClean="0"/>
              <a:t>2022/6/6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A23FCFA-7B34-46B3-926D-B25AE7C6D67D}" type="slidenum">
              <a:rPr kumimoji="1" lang="ja-JP" altLang="en-US" smtClean="0"/>
              <a:t>‹#›</a:t>
            </a:fld>
            <a:endParaRPr kumimoji="1" lang="ja-JP" altLang="en-US"/>
          </a:p>
        </p:txBody>
      </p:sp>
    </p:spTree>
    <p:extLst>
      <p:ext uri="{BB962C8B-B14F-4D97-AF65-F5344CB8AC3E}">
        <p14:creationId xmlns:p14="http://schemas.microsoft.com/office/powerpoint/2010/main" val="18743480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085D607-66B2-4BD3-AF94-FEBECEBA6596}" type="datetime1">
              <a:rPr kumimoji="1" lang="ja-JP" altLang="en-US" smtClean="0"/>
              <a:t>2022/6/6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A23FCFA-7B34-46B3-926D-B25AE7C6D67D}" type="slidenum">
              <a:rPr kumimoji="1" lang="ja-JP" altLang="en-US" smtClean="0"/>
              <a:t>‹#›</a:t>
            </a:fld>
            <a:endParaRPr kumimoji="1" lang="ja-JP" altLang="en-US"/>
          </a:p>
        </p:txBody>
      </p:sp>
    </p:spTree>
    <p:extLst>
      <p:ext uri="{BB962C8B-B14F-4D97-AF65-F5344CB8AC3E}">
        <p14:creationId xmlns:p14="http://schemas.microsoft.com/office/powerpoint/2010/main" val="35397680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91469878-5858-46AC-9007-B0A382337FF6}" type="datetime1">
              <a:rPr kumimoji="1" lang="ja-JP" altLang="en-US" smtClean="0"/>
              <a:t>2022/6/6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23FCFA-7B34-46B3-926D-B25AE7C6D67D}" type="slidenum">
              <a:rPr kumimoji="1" lang="ja-JP" altLang="en-US" smtClean="0"/>
              <a:t>‹#›</a:t>
            </a:fld>
            <a:endParaRPr kumimoji="1" lang="ja-JP" altLang="en-US"/>
          </a:p>
        </p:txBody>
      </p:sp>
    </p:spTree>
    <p:extLst>
      <p:ext uri="{BB962C8B-B14F-4D97-AF65-F5344CB8AC3E}">
        <p14:creationId xmlns:p14="http://schemas.microsoft.com/office/powerpoint/2010/main" val="3454400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4D0DE19C-EE2F-430A-8CA9-CF7DF99DF4DD}" type="datetime1">
              <a:rPr kumimoji="1" lang="ja-JP" altLang="en-US" smtClean="0"/>
              <a:t>2022/6/6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23FCFA-7B34-46B3-926D-B25AE7C6D67D}" type="slidenum">
              <a:rPr kumimoji="1" lang="ja-JP" altLang="en-US" smtClean="0"/>
              <a:t>‹#›</a:t>
            </a:fld>
            <a:endParaRPr kumimoji="1" lang="ja-JP" altLang="en-US"/>
          </a:p>
        </p:txBody>
      </p:sp>
    </p:spTree>
    <p:extLst>
      <p:ext uri="{BB962C8B-B14F-4D97-AF65-F5344CB8AC3E}">
        <p14:creationId xmlns:p14="http://schemas.microsoft.com/office/powerpoint/2010/main" val="3603108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4547955" y="4469606"/>
            <a:ext cx="5013560" cy="1752600"/>
          </a:xfrm>
        </p:spPr>
        <p:txBody>
          <a:bodyPr/>
          <a:lstStyle>
            <a:lvl1pPr marL="0" indent="0" algn="l">
              <a:buNone/>
              <a:defRPr>
                <a:solidFill>
                  <a:schemeClr val="tx1"/>
                </a:solidFill>
              </a:defRPr>
            </a:lvl1pPr>
            <a:lvl2pPr marL="421900" indent="0" algn="ctr">
              <a:buNone/>
              <a:defRPr>
                <a:solidFill>
                  <a:schemeClr val="tx1">
                    <a:tint val="75000"/>
                  </a:schemeClr>
                </a:solidFill>
              </a:defRPr>
            </a:lvl2pPr>
            <a:lvl3pPr marL="843805" indent="0" algn="ctr">
              <a:buNone/>
              <a:defRPr>
                <a:solidFill>
                  <a:schemeClr val="tx1">
                    <a:tint val="75000"/>
                  </a:schemeClr>
                </a:solidFill>
              </a:defRPr>
            </a:lvl3pPr>
            <a:lvl4pPr marL="1265705" indent="0" algn="ctr">
              <a:buNone/>
              <a:defRPr>
                <a:solidFill>
                  <a:schemeClr val="tx1">
                    <a:tint val="75000"/>
                  </a:schemeClr>
                </a:solidFill>
              </a:defRPr>
            </a:lvl4pPr>
            <a:lvl5pPr marL="1687607" indent="0" algn="ctr">
              <a:buNone/>
              <a:defRPr>
                <a:solidFill>
                  <a:schemeClr val="tx1">
                    <a:tint val="75000"/>
                  </a:schemeClr>
                </a:solidFill>
              </a:defRPr>
            </a:lvl5pPr>
            <a:lvl6pPr marL="2109508" indent="0" algn="ctr">
              <a:buNone/>
              <a:defRPr>
                <a:solidFill>
                  <a:schemeClr val="tx1">
                    <a:tint val="75000"/>
                  </a:schemeClr>
                </a:solidFill>
              </a:defRPr>
            </a:lvl6pPr>
            <a:lvl7pPr marL="2531409" indent="0" algn="ctr">
              <a:buNone/>
              <a:defRPr>
                <a:solidFill>
                  <a:schemeClr val="tx1">
                    <a:tint val="75000"/>
                  </a:schemeClr>
                </a:solidFill>
              </a:defRPr>
            </a:lvl7pPr>
            <a:lvl8pPr marL="2953311" indent="0" algn="ctr">
              <a:buNone/>
              <a:defRPr>
                <a:solidFill>
                  <a:schemeClr val="tx1">
                    <a:tint val="75000"/>
                  </a:schemeClr>
                </a:solidFill>
              </a:defRPr>
            </a:lvl8pPr>
            <a:lvl9pPr marL="3375212" indent="0" algn="ctr">
              <a:buNone/>
              <a:defRPr>
                <a:solidFill>
                  <a:schemeClr val="tx1">
                    <a:tint val="75000"/>
                  </a:schemeClr>
                </a:solidFill>
              </a:defRPr>
            </a:lvl9pPr>
          </a:lstStyle>
          <a:p>
            <a:r>
              <a:rPr lang="ja-JP" altLang="en-US"/>
              <a:t>マスター サブタイトルの書式設定</a:t>
            </a:r>
          </a:p>
        </p:txBody>
      </p:sp>
      <p:sp>
        <p:nvSpPr>
          <p:cNvPr id="7" name="日付プレースホルダ 3"/>
          <p:cNvSpPr>
            <a:spLocks noGrp="1"/>
          </p:cNvSpPr>
          <p:nvPr>
            <p:ph type="dt" sz="half" idx="10"/>
          </p:nvPr>
        </p:nvSpPr>
        <p:spPr>
          <a:xfrm>
            <a:off x="3175" y="6578601"/>
            <a:ext cx="2311400" cy="271463"/>
          </a:xfrm>
        </p:spPr>
        <p:txBody>
          <a:bodyPr/>
          <a:lstStyle>
            <a:lvl1pPr>
              <a:defRPr b="1"/>
            </a:lvl1pPr>
          </a:lstStyle>
          <a:p>
            <a:fld id="{75F2DFB5-9021-4E16-8EDD-92C9907D0241}" type="datetime1">
              <a:rPr lang="ja-JP" altLang="en-US" smtClean="0"/>
              <a:t>2022/6/6</a:t>
            </a:fld>
            <a:endParaRPr lang="ja-JP" altLang="en-US"/>
          </a:p>
        </p:txBody>
      </p:sp>
      <p:sp>
        <p:nvSpPr>
          <p:cNvPr id="8" name="フッター プレースホルダ 4"/>
          <p:cNvSpPr>
            <a:spLocks noGrp="1"/>
          </p:cNvSpPr>
          <p:nvPr>
            <p:ph type="ftr" sz="quarter" idx="11"/>
          </p:nvPr>
        </p:nvSpPr>
        <p:spPr>
          <a:xfrm>
            <a:off x="3384550" y="6578601"/>
            <a:ext cx="3136900" cy="271463"/>
          </a:xfrm>
        </p:spPr>
        <p:txBody>
          <a:bodyPr/>
          <a:lstStyle>
            <a:lvl1pPr>
              <a:defRPr b="1"/>
            </a:lvl1pPr>
          </a:lstStyle>
          <a:p>
            <a:endParaRPr lang="ja-JP" altLang="en-US"/>
          </a:p>
        </p:txBody>
      </p:sp>
    </p:spTree>
    <p:extLst>
      <p:ext uri="{BB962C8B-B14F-4D97-AF65-F5344CB8AC3E}">
        <p14:creationId xmlns:p14="http://schemas.microsoft.com/office/powerpoint/2010/main" val="16241192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 3">
            <a:extLst>
              <a:ext uri="{FF2B5EF4-FFF2-40B4-BE49-F238E27FC236}">
                <a16:creationId xmlns:a16="http://schemas.microsoft.com/office/drawing/2014/main" id="{92E6FACD-3BEC-4098-99CF-00F47A2DE4E8}"/>
              </a:ext>
            </a:extLst>
          </p:cNvPr>
          <p:cNvSpPr>
            <a:spLocks noGrp="1"/>
          </p:cNvSpPr>
          <p:nvPr>
            <p:ph type="dt" sz="half" idx="10"/>
          </p:nvPr>
        </p:nvSpPr>
        <p:spPr/>
        <p:txBody>
          <a:bodyPr/>
          <a:lstStyle>
            <a:lvl1pPr>
              <a:defRPr/>
            </a:lvl1pPr>
          </a:lstStyle>
          <a:p>
            <a:pPr>
              <a:defRPr/>
            </a:pPr>
            <a:fld id="{50AAD17A-CF30-42BC-8F38-52A5DDDE84BB}" type="datetime1">
              <a:rPr lang="ja-JP" altLang="en-US" smtClean="0"/>
              <a:t>2022/6/6</a:t>
            </a:fld>
            <a:endParaRPr lang="ja-JP" altLang="en-US"/>
          </a:p>
        </p:txBody>
      </p:sp>
      <p:sp>
        <p:nvSpPr>
          <p:cNvPr id="4" name="フッター プレースホルダ 4">
            <a:extLst>
              <a:ext uri="{FF2B5EF4-FFF2-40B4-BE49-F238E27FC236}">
                <a16:creationId xmlns:a16="http://schemas.microsoft.com/office/drawing/2014/main" id="{27703D8F-6056-411A-98E9-736B7B889C13}"/>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a:extLst>
              <a:ext uri="{FF2B5EF4-FFF2-40B4-BE49-F238E27FC236}">
                <a16:creationId xmlns:a16="http://schemas.microsoft.com/office/drawing/2014/main" id="{E2291FA8-B84F-4221-91BA-0E6A43D3AC1C}"/>
              </a:ext>
            </a:extLst>
          </p:cNvPr>
          <p:cNvSpPr>
            <a:spLocks noGrp="1"/>
          </p:cNvSpPr>
          <p:nvPr>
            <p:ph type="sldNum" sz="quarter" idx="12"/>
          </p:nvPr>
        </p:nvSpPr>
        <p:spPr/>
        <p:txBody>
          <a:bodyPr/>
          <a:lstStyle>
            <a:lvl1pPr>
              <a:defRPr/>
            </a:lvl1pPr>
          </a:lstStyle>
          <a:p>
            <a:pPr>
              <a:defRPr/>
            </a:pPr>
            <a:fld id="{20CC1AE5-1741-41FF-85BF-9736FA08FBB0}" type="slidenum">
              <a:rPr lang="ja-JP" altLang="en-US"/>
              <a:pPr>
                <a:defRPr/>
              </a:pPr>
              <a:t>‹#›</a:t>
            </a:fld>
            <a:endParaRPr lang="ja-JP" altLang="en-US"/>
          </a:p>
        </p:txBody>
      </p:sp>
    </p:spTree>
    <p:extLst>
      <p:ext uri="{BB962C8B-B14F-4D97-AF65-F5344CB8AC3E}">
        <p14:creationId xmlns:p14="http://schemas.microsoft.com/office/powerpoint/2010/main" val="29981112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4547955" y="4469606"/>
            <a:ext cx="5013560" cy="1752600"/>
          </a:xfrm>
        </p:spPr>
        <p:txBody>
          <a:bodyPr/>
          <a:lstStyle>
            <a:lvl1pPr marL="0" indent="0" algn="l">
              <a:buNone/>
              <a:defRPr>
                <a:solidFill>
                  <a:schemeClr val="tx1"/>
                </a:solidFill>
              </a:defRPr>
            </a:lvl1pPr>
            <a:lvl2pPr marL="421900" indent="0" algn="ctr">
              <a:buNone/>
              <a:defRPr>
                <a:solidFill>
                  <a:schemeClr val="tx1">
                    <a:tint val="75000"/>
                  </a:schemeClr>
                </a:solidFill>
              </a:defRPr>
            </a:lvl2pPr>
            <a:lvl3pPr marL="843805" indent="0" algn="ctr">
              <a:buNone/>
              <a:defRPr>
                <a:solidFill>
                  <a:schemeClr val="tx1">
                    <a:tint val="75000"/>
                  </a:schemeClr>
                </a:solidFill>
              </a:defRPr>
            </a:lvl3pPr>
            <a:lvl4pPr marL="1265705" indent="0" algn="ctr">
              <a:buNone/>
              <a:defRPr>
                <a:solidFill>
                  <a:schemeClr val="tx1">
                    <a:tint val="75000"/>
                  </a:schemeClr>
                </a:solidFill>
              </a:defRPr>
            </a:lvl4pPr>
            <a:lvl5pPr marL="1687607" indent="0" algn="ctr">
              <a:buNone/>
              <a:defRPr>
                <a:solidFill>
                  <a:schemeClr val="tx1">
                    <a:tint val="75000"/>
                  </a:schemeClr>
                </a:solidFill>
              </a:defRPr>
            </a:lvl5pPr>
            <a:lvl6pPr marL="2109508" indent="0" algn="ctr">
              <a:buNone/>
              <a:defRPr>
                <a:solidFill>
                  <a:schemeClr val="tx1">
                    <a:tint val="75000"/>
                  </a:schemeClr>
                </a:solidFill>
              </a:defRPr>
            </a:lvl6pPr>
            <a:lvl7pPr marL="2531409" indent="0" algn="ctr">
              <a:buNone/>
              <a:defRPr>
                <a:solidFill>
                  <a:schemeClr val="tx1">
                    <a:tint val="75000"/>
                  </a:schemeClr>
                </a:solidFill>
              </a:defRPr>
            </a:lvl7pPr>
            <a:lvl8pPr marL="2953311" indent="0" algn="ctr">
              <a:buNone/>
              <a:defRPr>
                <a:solidFill>
                  <a:schemeClr val="tx1">
                    <a:tint val="75000"/>
                  </a:schemeClr>
                </a:solidFill>
              </a:defRPr>
            </a:lvl8pPr>
            <a:lvl9pPr marL="3375212"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 3">
            <a:extLst>
              <a:ext uri="{FF2B5EF4-FFF2-40B4-BE49-F238E27FC236}">
                <a16:creationId xmlns:a16="http://schemas.microsoft.com/office/drawing/2014/main" id="{5A57A0AF-69ED-49E6-99D1-07422E1827B3}"/>
              </a:ext>
            </a:extLst>
          </p:cNvPr>
          <p:cNvSpPr>
            <a:spLocks noGrp="1"/>
          </p:cNvSpPr>
          <p:nvPr>
            <p:ph type="dt" sz="half" idx="10"/>
          </p:nvPr>
        </p:nvSpPr>
        <p:spPr>
          <a:xfrm>
            <a:off x="3175" y="6578600"/>
            <a:ext cx="2311400" cy="271463"/>
          </a:xfrm>
        </p:spPr>
        <p:txBody>
          <a:bodyPr/>
          <a:lstStyle>
            <a:lvl1pPr defTabSz="457200">
              <a:defRPr b="1"/>
            </a:lvl1pPr>
          </a:lstStyle>
          <a:p>
            <a:pPr>
              <a:defRPr/>
            </a:pPr>
            <a:fld id="{7DAF6438-B862-4C9C-83A5-C7F9C35BDD67}" type="datetime1">
              <a:rPr lang="ja-JP" altLang="en-US" smtClean="0"/>
              <a:t>2022/6/6</a:t>
            </a:fld>
            <a:endParaRPr lang="ja-JP" altLang="en-US"/>
          </a:p>
        </p:txBody>
      </p:sp>
      <p:sp>
        <p:nvSpPr>
          <p:cNvPr id="5" name="フッター プレースホルダ 4">
            <a:extLst>
              <a:ext uri="{FF2B5EF4-FFF2-40B4-BE49-F238E27FC236}">
                <a16:creationId xmlns:a16="http://schemas.microsoft.com/office/drawing/2014/main" id="{920F89DB-ED3B-4360-A5AA-2B1C94B1DB1F}"/>
              </a:ext>
            </a:extLst>
          </p:cNvPr>
          <p:cNvSpPr>
            <a:spLocks noGrp="1"/>
          </p:cNvSpPr>
          <p:nvPr>
            <p:ph type="ftr" sz="quarter" idx="11"/>
          </p:nvPr>
        </p:nvSpPr>
        <p:spPr>
          <a:xfrm>
            <a:off x="3384550" y="6578600"/>
            <a:ext cx="3136900" cy="271463"/>
          </a:xfrm>
        </p:spPr>
        <p:txBody>
          <a:bodyPr/>
          <a:lstStyle>
            <a:lvl1pPr defTabSz="457200">
              <a:defRPr b="1"/>
            </a:lvl1pPr>
          </a:lstStyle>
          <a:p>
            <a:pPr>
              <a:defRPr/>
            </a:pPr>
            <a:endParaRPr lang="ja-JP" altLang="en-US"/>
          </a:p>
        </p:txBody>
      </p:sp>
    </p:spTree>
    <p:extLst>
      <p:ext uri="{BB962C8B-B14F-4D97-AF65-F5344CB8AC3E}">
        <p14:creationId xmlns:p14="http://schemas.microsoft.com/office/powerpoint/2010/main" val="12501849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grpSp>
        <p:nvGrpSpPr>
          <p:cNvPr id="4" name="正方形/長方形 5">
            <a:extLst>
              <a:ext uri="{FF2B5EF4-FFF2-40B4-BE49-F238E27FC236}">
                <a16:creationId xmlns:a16="http://schemas.microsoft.com/office/drawing/2014/main" id="{798745C6-0231-4347-8067-C49A87C163D5}"/>
              </a:ext>
            </a:extLst>
          </p:cNvPr>
          <p:cNvGrpSpPr>
            <a:grpSpLocks/>
          </p:cNvGrpSpPr>
          <p:nvPr/>
        </p:nvGrpSpPr>
        <p:grpSpPr bwMode="auto">
          <a:xfrm>
            <a:off x="0" y="485775"/>
            <a:ext cx="9906000" cy="177800"/>
            <a:chOff x="-4" y="276"/>
            <a:chExt cx="5764" cy="112"/>
          </a:xfrm>
        </p:grpSpPr>
        <p:pic>
          <p:nvPicPr>
            <p:cNvPr id="5" name="正方形/長方形 5">
              <a:extLst>
                <a:ext uri="{FF2B5EF4-FFF2-40B4-BE49-F238E27FC236}">
                  <a16:creationId xmlns:a16="http://schemas.microsoft.com/office/drawing/2014/main" id="{0369BA7F-38B3-4F26-8611-21489582925C}"/>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22">
              <a:extLst>
                <a:ext uri="{FF2B5EF4-FFF2-40B4-BE49-F238E27FC236}">
                  <a16:creationId xmlns:a16="http://schemas.microsoft.com/office/drawing/2014/main" id="{4AE37B87-8669-4599-998A-FE36FD2CE7C7}"/>
                </a:ext>
              </a:extLst>
            </p:cNvPr>
            <p:cNvSpPr txBox="1">
              <a:spLocks noChangeArrowheads="1"/>
            </p:cNvSpPr>
            <p:nvPr/>
          </p:nvSpPr>
          <p:spPr bwMode="auto">
            <a:xfrm>
              <a:off x="40" y="304"/>
              <a:ext cx="5681" cy="33"/>
            </a:xfrm>
            <a:prstGeom prst="rect">
              <a:avLst/>
            </a:prstGeom>
            <a:noFill/>
            <a:ln>
              <a:noFill/>
            </a:ln>
            <a:effec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defTabSz="914435" eaLnBrk="1" fontAlgn="auto" hangingPunct="1">
                <a:spcBef>
                  <a:spcPts val="0"/>
                </a:spcBef>
                <a:spcAft>
                  <a:spcPts val="0"/>
                </a:spcAft>
                <a:defRPr/>
              </a:pPr>
              <a:endParaRPr lang="ja-JP" altLang="en-US" sz="1939" b="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
        <p:nvSpPr>
          <p:cNvPr id="2" name="タイトル 1"/>
          <p:cNvSpPr>
            <a:spLocks noGrp="1"/>
          </p:cNvSpPr>
          <p:nvPr>
            <p:ph type="title"/>
          </p:nvPr>
        </p:nvSpPr>
        <p:spPr>
          <a:xfrm>
            <a:off x="495300" y="-9255"/>
            <a:ext cx="8915400" cy="565674"/>
          </a:xfrm>
        </p:spPr>
        <p:txBody>
          <a:bodyPr/>
          <a:lstStyle>
            <a:lvl1pPr>
              <a:defRPr sz="2954"/>
            </a:lvl1pPr>
          </a:lstStyle>
          <a:p>
            <a:r>
              <a:rPr lang="ja-JP" altLang="en-US"/>
              <a:t>マスター タイトルの書式設定</a:t>
            </a:r>
          </a:p>
        </p:txBody>
      </p:sp>
      <p:sp>
        <p:nvSpPr>
          <p:cNvPr id="3" name="コンテンツ プレースホルダ 2"/>
          <p:cNvSpPr>
            <a:spLocks noGrp="1"/>
          </p:cNvSpPr>
          <p:nvPr>
            <p:ph idx="1"/>
          </p:nvPr>
        </p:nvSpPr>
        <p:spPr>
          <a:xfrm>
            <a:off x="495300" y="638691"/>
            <a:ext cx="8915400" cy="4525963"/>
          </a:xfrm>
        </p:spPr>
        <p:txBody>
          <a:bodyPr/>
          <a:lstStyle>
            <a:lvl1pPr>
              <a:defRPr sz="2215"/>
            </a:lvl1pPr>
            <a:lvl2pPr>
              <a:defRPr sz="1846"/>
            </a:lvl2pPr>
            <a:lvl3pPr>
              <a:defRPr sz="1662"/>
            </a:lvl3pPr>
            <a:lvl4pPr>
              <a:defRPr sz="1477"/>
            </a:lvl4pPr>
            <a:lvl5pPr>
              <a:defRPr sz="1477"/>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a:extLst>
              <a:ext uri="{FF2B5EF4-FFF2-40B4-BE49-F238E27FC236}">
                <a16:creationId xmlns:a16="http://schemas.microsoft.com/office/drawing/2014/main" id="{27502DF2-1FE3-4B79-AF12-246D5ECF2A32}"/>
              </a:ext>
            </a:extLst>
          </p:cNvPr>
          <p:cNvSpPr>
            <a:spLocks noGrp="1"/>
          </p:cNvSpPr>
          <p:nvPr>
            <p:ph type="dt" sz="half" idx="10"/>
          </p:nvPr>
        </p:nvSpPr>
        <p:spPr/>
        <p:txBody>
          <a:bodyPr/>
          <a:lstStyle>
            <a:lvl1pPr defTabSz="457200">
              <a:defRPr b="1"/>
            </a:lvl1pPr>
          </a:lstStyle>
          <a:p>
            <a:pPr>
              <a:defRPr/>
            </a:pPr>
            <a:fld id="{7596E153-6156-4455-B7FB-825762D75A71}" type="datetime1">
              <a:rPr lang="ja-JP" altLang="en-US" smtClean="0"/>
              <a:t>2022/6/6</a:t>
            </a:fld>
            <a:endParaRPr lang="ja-JP" altLang="en-US"/>
          </a:p>
        </p:txBody>
      </p:sp>
      <p:sp>
        <p:nvSpPr>
          <p:cNvPr id="8" name="フッター プレースホルダ 4">
            <a:extLst>
              <a:ext uri="{FF2B5EF4-FFF2-40B4-BE49-F238E27FC236}">
                <a16:creationId xmlns:a16="http://schemas.microsoft.com/office/drawing/2014/main" id="{D09EDBBD-B53B-428C-826C-FC695529FD22}"/>
              </a:ext>
            </a:extLst>
          </p:cNvPr>
          <p:cNvSpPr>
            <a:spLocks noGrp="1"/>
          </p:cNvSpPr>
          <p:nvPr>
            <p:ph type="ftr" sz="quarter" idx="11"/>
          </p:nvPr>
        </p:nvSpPr>
        <p:spPr/>
        <p:txBody>
          <a:bodyPr/>
          <a:lstStyle>
            <a:lvl1pPr defTabSz="457200">
              <a:defRPr b="1"/>
            </a:lvl1pPr>
          </a:lstStyle>
          <a:p>
            <a:pPr>
              <a:defRPr/>
            </a:pPr>
            <a:endParaRPr lang="ja-JP" altLang="en-US"/>
          </a:p>
        </p:txBody>
      </p:sp>
      <p:sp>
        <p:nvSpPr>
          <p:cNvPr id="9" name="スライド番号プレースホルダ 5">
            <a:extLst>
              <a:ext uri="{FF2B5EF4-FFF2-40B4-BE49-F238E27FC236}">
                <a16:creationId xmlns:a16="http://schemas.microsoft.com/office/drawing/2014/main" id="{00838E14-6E7F-404F-A2BC-4B5519740BF6}"/>
              </a:ext>
            </a:extLst>
          </p:cNvPr>
          <p:cNvSpPr>
            <a:spLocks noGrp="1"/>
          </p:cNvSpPr>
          <p:nvPr>
            <p:ph type="sldNum" sz="quarter" idx="12"/>
          </p:nvPr>
        </p:nvSpPr>
        <p:spPr/>
        <p:txBody>
          <a:bodyPr/>
          <a:lstStyle>
            <a:lvl1pPr defTabSz="457200">
              <a:defRPr b="1"/>
            </a:lvl1pPr>
          </a:lstStyle>
          <a:p>
            <a:pPr>
              <a:defRPr/>
            </a:pPr>
            <a:fld id="{B2790078-3A39-45EA-B036-9728878C6473}" type="slidenum">
              <a:rPr lang="ja-JP" altLang="en-US"/>
              <a:pPr>
                <a:defRPr/>
              </a:pPr>
              <a:t>‹#›</a:t>
            </a:fld>
            <a:endParaRPr lang="ja-JP" altLang="en-US"/>
          </a:p>
        </p:txBody>
      </p:sp>
    </p:spTree>
    <p:extLst>
      <p:ext uri="{BB962C8B-B14F-4D97-AF65-F5344CB8AC3E}">
        <p14:creationId xmlns:p14="http://schemas.microsoft.com/office/powerpoint/2010/main" val="35417953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grpSp>
        <p:nvGrpSpPr>
          <p:cNvPr id="4" name="正方形/長方形 5">
            <a:extLst>
              <a:ext uri="{FF2B5EF4-FFF2-40B4-BE49-F238E27FC236}">
                <a16:creationId xmlns:a16="http://schemas.microsoft.com/office/drawing/2014/main" id="{715EACEA-8EE3-4C06-A87D-DB658C5478F3}"/>
              </a:ext>
            </a:extLst>
          </p:cNvPr>
          <p:cNvGrpSpPr>
            <a:grpSpLocks/>
          </p:cNvGrpSpPr>
          <p:nvPr/>
        </p:nvGrpSpPr>
        <p:grpSpPr bwMode="auto">
          <a:xfrm>
            <a:off x="0" y="5094288"/>
            <a:ext cx="9906000" cy="177800"/>
            <a:chOff x="-4" y="276"/>
            <a:chExt cx="5764" cy="112"/>
          </a:xfrm>
        </p:grpSpPr>
        <p:pic>
          <p:nvPicPr>
            <p:cNvPr id="5" name="正方形/長方形 5">
              <a:extLst>
                <a:ext uri="{FF2B5EF4-FFF2-40B4-BE49-F238E27FC236}">
                  <a16:creationId xmlns:a16="http://schemas.microsoft.com/office/drawing/2014/main" id="{8A4674CF-B1A4-4F50-A313-6E70BC9F0CC1}"/>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22">
              <a:extLst>
                <a:ext uri="{FF2B5EF4-FFF2-40B4-BE49-F238E27FC236}">
                  <a16:creationId xmlns:a16="http://schemas.microsoft.com/office/drawing/2014/main" id="{3C81439D-941D-4F9E-944F-EC3126F57E0A}"/>
                </a:ext>
              </a:extLst>
            </p:cNvPr>
            <p:cNvSpPr txBox="1">
              <a:spLocks noChangeArrowheads="1"/>
            </p:cNvSpPr>
            <p:nvPr/>
          </p:nvSpPr>
          <p:spPr bwMode="auto">
            <a:xfrm>
              <a:off x="40" y="304"/>
              <a:ext cx="5681" cy="33"/>
            </a:xfrm>
            <a:prstGeom prst="rect">
              <a:avLst/>
            </a:prstGeom>
            <a:noFill/>
            <a:ln>
              <a:noFill/>
            </a:ln>
            <a:effec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defTabSz="914435" eaLnBrk="1" fontAlgn="auto" hangingPunct="1">
                <a:spcBef>
                  <a:spcPts val="0"/>
                </a:spcBef>
                <a:spcAft>
                  <a:spcPts val="0"/>
                </a:spcAft>
                <a:defRPr/>
              </a:pPr>
              <a:endParaRPr lang="ja-JP" altLang="en-US" sz="1939" b="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
        <p:nvSpPr>
          <p:cNvPr id="2" name="タイトル 1"/>
          <p:cNvSpPr>
            <a:spLocks noGrp="1"/>
          </p:cNvSpPr>
          <p:nvPr>
            <p:ph type="title"/>
          </p:nvPr>
        </p:nvSpPr>
        <p:spPr>
          <a:xfrm>
            <a:off x="782505" y="4406914"/>
            <a:ext cx="8420100" cy="687273"/>
          </a:xfrm>
        </p:spPr>
        <p:txBody>
          <a:bodyPr anchor="t"/>
          <a:lstStyle>
            <a:lvl1pPr algn="l">
              <a:defRPr sz="3692" b="1" cap="all"/>
            </a:lvl1pPr>
          </a:lstStyle>
          <a:p>
            <a:r>
              <a:rPr lang="ja-JP" altLang="en-US"/>
              <a:t>マスター タイトルの書式設定</a:t>
            </a:r>
          </a:p>
        </p:txBody>
      </p:sp>
      <p:sp>
        <p:nvSpPr>
          <p:cNvPr id="3" name="テキスト プレースホルダ 2"/>
          <p:cNvSpPr>
            <a:spLocks noGrp="1"/>
          </p:cNvSpPr>
          <p:nvPr>
            <p:ph type="body" idx="1"/>
          </p:nvPr>
        </p:nvSpPr>
        <p:spPr>
          <a:xfrm>
            <a:off x="1307595" y="5271986"/>
            <a:ext cx="7895011" cy="707870"/>
          </a:xfrm>
        </p:spPr>
        <p:txBody>
          <a:bodyPr/>
          <a:lstStyle>
            <a:lvl1pPr marL="0" indent="0">
              <a:buNone/>
              <a:defRPr sz="1846">
                <a:solidFill>
                  <a:schemeClr val="tx1">
                    <a:tint val="75000"/>
                  </a:schemeClr>
                </a:solidFill>
              </a:defRPr>
            </a:lvl1pPr>
            <a:lvl2pPr marL="421900" indent="0">
              <a:buNone/>
              <a:defRPr sz="1662">
                <a:solidFill>
                  <a:schemeClr val="tx1">
                    <a:tint val="75000"/>
                  </a:schemeClr>
                </a:solidFill>
              </a:defRPr>
            </a:lvl2pPr>
            <a:lvl3pPr marL="843805" indent="0">
              <a:buNone/>
              <a:defRPr sz="1477">
                <a:solidFill>
                  <a:schemeClr val="tx1">
                    <a:tint val="75000"/>
                  </a:schemeClr>
                </a:solidFill>
              </a:defRPr>
            </a:lvl3pPr>
            <a:lvl4pPr marL="1265705" indent="0">
              <a:buNone/>
              <a:defRPr sz="1292">
                <a:solidFill>
                  <a:schemeClr val="tx1">
                    <a:tint val="75000"/>
                  </a:schemeClr>
                </a:solidFill>
              </a:defRPr>
            </a:lvl4pPr>
            <a:lvl5pPr marL="1687607" indent="0">
              <a:buNone/>
              <a:defRPr sz="1292">
                <a:solidFill>
                  <a:schemeClr val="tx1">
                    <a:tint val="75000"/>
                  </a:schemeClr>
                </a:solidFill>
              </a:defRPr>
            </a:lvl5pPr>
            <a:lvl6pPr marL="2109508" indent="0">
              <a:buNone/>
              <a:defRPr sz="1292">
                <a:solidFill>
                  <a:schemeClr val="tx1">
                    <a:tint val="75000"/>
                  </a:schemeClr>
                </a:solidFill>
              </a:defRPr>
            </a:lvl6pPr>
            <a:lvl7pPr marL="2531409" indent="0">
              <a:buNone/>
              <a:defRPr sz="1292">
                <a:solidFill>
                  <a:schemeClr val="tx1">
                    <a:tint val="75000"/>
                  </a:schemeClr>
                </a:solidFill>
              </a:defRPr>
            </a:lvl7pPr>
            <a:lvl8pPr marL="2953311" indent="0">
              <a:buNone/>
              <a:defRPr sz="1292">
                <a:solidFill>
                  <a:schemeClr val="tx1">
                    <a:tint val="75000"/>
                  </a:schemeClr>
                </a:solidFill>
              </a:defRPr>
            </a:lvl8pPr>
            <a:lvl9pPr marL="3375212" indent="0">
              <a:buNone/>
              <a:defRPr sz="1292">
                <a:solidFill>
                  <a:schemeClr val="tx1">
                    <a:tint val="75000"/>
                  </a:schemeClr>
                </a:solidFill>
              </a:defRPr>
            </a:lvl9pPr>
          </a:lstStyle>
          <a:p>
            <a:pPr lvl="0"/>
            <a:r>
              <a:rPr lang="ja-JP" altLang="en-US"/>
              <a:t>マスター テキストの書式設定</a:t>
            </a:r>
          </a:p>
        </p:txBody>
      </p:sp>
      <p:sp>
        <p:nvSpPr>
          <p:cNvPr id="7" name="日付プレースホルダ 3">
            <a:extLst>
              <a:ext uri="{FF2B5EF4-FFF2-40B4-BE49-F238E27FC236}">
                <a16:creationId xmlns:a16="http://schemas.microsoft.com/office/drawing/2014/main" id="{1BC6D01F-1BAB-4DDF-A21C-50A614D5E8F3}"/>
              </a:ext>
            </a:extLst>
          </p:cNvPr>
          <p:cNvSpPr>
            <a:spLocks noGrp="1"/>
          </p:cNvSpPr>
          <p:nvPr>
            <p:ph type="dt" sz="half" idx="10"/>
          </p:nvPr>
        </p:nvSpPr>
        <p:spPr/>
        <p:txBody>
          <a:bodyPr/>
          <a:lstStyle>
            <a:lvl1pPr defTabSz="457200">
              <a:defRPr b="1"/>
            </a:lvl1pPr>
          </a:lstStyle>
          <a:p>
            <a:pPr>
              <a:defRPr/>
            </a:pPr>
            <a:fld id="{F92FC0EA-FD82-4BC8-A81C-BE08432B4966}" type="datetime1">
              <a:rPr lang="ja-JP" altLang="en-US" smtClean="0"/>
              <a:t>2022/6/6</a:t>
            </a:fld>
            <a:endParaRPr lang="ja-JP" altLang="en-US"/>
          </a:p>
        </p:txBody>
      </p:sp>
      <p:sp>
        <p:nvSpPr>
          <p:cNvPr id="8" name="フッター プレースホルダ 4">
            <a:extLst>
              <a:ext uri="{FF2B5EF4-FFF2-40B4-BE49-F238E27FC236}">
                <a16:creationId xmlns:a16="http://schemas.microsoft.com/office/drawing/2014/main" id="{9D441910-68A2-408D-98D2-42D969236049}"/>
              </a:ext>
            </a:extLst>
          </p:cNvPr>
          <p:cNvSpPr>
            <a:spLocks noGrp="1"/>
          </p:cNvSpPr>
          <p:nvPr>
            <p:ph type="ftr" sz="quarter" idx="11"/>
          </p:nvPr>
        </p:nvSpPr>
        <p:spPr/>
        <p:txBody>
          <a:bodyPr/>
          <a:lstStyle>
            <a:lvl1pPr defTabSz="457200">
              <a:defRPr b="1"/>
            </a:lvl1pPr>
          </a:lstStyle>
          <a:p>
            <a:pPr>
              <a:defRPr/>
            </a:pPr>
            <a:endParaRPr lang="ja-JP" altLang="en-US"/>
          </a:p>
        </p:txBody>
      </p:sp>
      <p:sp>
        <p:nvSpPr>
          <p:cNvPr id="9" name="スライド番号プレースホルダ 5">
            <a:extLst>
              <a:ext uri="{FF2B5EF4-FFF2-40B4-BE49-F238E27FC236}">
                <a16:creationId xmlns:a16="http://schemas.microsoft.com/office/drawing/2014/main" id="{58B365EE-E6CB-40B4-9129-BEE844234177}"/>
              </a:ext>
            </a:extLst>
          </p:cNvPr>
          <p:cNvSpPr>
            <a:spLocks noGrp="1"/>
          </p:cNvSpPr>
          <p:nvPr>
            <p:ph type="sldNum" sz="quarter" idx="12"/>
          </p:nvPr>
        </p:nvSpPr>
        <p:spPr/>
        <p:txBody>
          <a:bodyPr/>
          <a:lstStyle>
            <a:lvl1pPr defTabSz="457200">
              <a:defRPr b="1"/>
            </a:lvl1pPr>
          </a:lstStyle>
          <a:p>
            <a:pPr>
              <a:defRPr/>
            </a:pPr>
            <a:fld id="{86F9E379-AA2B-4D36-8935-287DD033D680}" type="slidenum">
              <a:rPr lang="ja-JP" altLang="en-US"/>
              <a:pPr>
                <a:defRPr/>
              </a:pPr>
              <a:t>‹#›</a:t>
            </a:fld>
            <a:endParaRPr lang="ja-JP" altLang="en-US"/>
          </a:p>
        </p:txBody>
      </p:sp>
    </p:spTree>
    <p:extLst>
      <p:ext uri="{BB962C8B-B14F-4D97-AF65-F5344CB8AC3E}">
        <p14:creationId xmlns:p14="http://schemas.microsoft.com/office/powerpoint/2010/main" val="35986026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grpSp>
        <p:nvGrpSpPr>
          <p:cNvPr id="5" name="正方形/長方形 5">
            <a:extLst>
              <a:ext uri="{FF2B5EF4-FFF2-40B4-BE49-F238E27FC236}">
                <a16:creationId xmlns:a16="http://schemas.microsoft.com/office/drawing/2014/main" id="{0747369B-0C1E-4DBD-8872-C8AE7EB39584}"/>
              </a:ext>
            </a:extLst>
          </p:cNvPr>
          <p:cNvGrpSpPr>
            <a:grpSpLocks/>
          </p:cNvGrpSpPr>
          <p:nvPr/>
        </p:nvGrpSpPr>
        <p:grpSpPr bwMode="auto">
          <a:xfrm>
            <a:off x="0" y="485775"/>
            <a:ext cx="9906000" cy="177800"/>
            <a:chOff x="-4" y="276"/>
            <a:chExt cx="5764" cy="112"/>
          </a:xfrm>
        </p:grpSpPr>
        <p:pic>
          <p:nvPicPr>
            <p:cNvPr id="6" name="正方形/長方形 5">
              <a:extLst>
                <a:ext uri="{FF2B5EF4-FFF2-40B4-BE49-F238E27FC236}">
                  <a16:creationId xmlns:a16="http://schemas.microsoft.com/office/drawing/2014/main" id="{ACD9931D-5BA1-4941-B6E1-01D51D5948D0}"/>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 Box 22">
              <a:extLst>
                <a:ext uri="{FF2B5EF4-FFF2-40B4-BE49-F238E27FC236}">
                  <a16:creationId xmlns:a16="http://schemas.microsoft.com/office/drawing/2014/main" id="{49D87536-DAF8-4FBD-80C2-8DEE1D21D51B}"/>
                </a:ext>
              </a:extLst>
            </p:cNvPr>
            <p:cNvSpPr txBox="1">
              <a:spLocks noChangeArrowheads="1"/>
            </p:cNvSpPr>
            <p:nvPr/>
          </p:nvSpPr>
          <p:spPr bwMode="auto">
            <a:xfrm>
              <a:off x="40" y="304"/>
              <a:ext cx="5681" cy="33"/>
            </a:xfrm>
            <a:prstGeom prst="rect">
              <a:avLst/>
            </a:prstGeom>
            <a:noFill/>
            <a:ln>
              <a:noFill/>
            </a:ln>
            <a:effec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defTabSz="914435" eaLnBrk="1" fontAlgn="auto" hangingPunct="1">
                <a:spcBef>
                  <a:spcPts val="0"/>
                </a:spcBef>
                <a:spcAft>
                  <a:spcPts val="0"/>
                </a:spcAft>
                <a:defRPr/>
              </a:pPr>
              <a:endParaRPr lang="ja-JP" altLang="en-US" sz="1939" b="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
        <p:nvSpPr>
          <p:cNvPr id="2" name="タイトル 1"/>
          <p:cNvSpPr>
            <a:spLocks noGrp="1"/>
          </p:cNvSpPr>
          <p:nvPr>
            <p:ph type="title"/>
          </p:nvPr>
        </p:nvSpPr>
        <p:spPr>
          <a:xfrm>
            <a:off x="495300" y="8620"/>
            <a:ext cx="8915400" cy="521605"/>
          </a:xfrm>
        </p:spPr>
        <p:txBody>
          <a:bodyPr/>
          <a:lstStyle>
            <a:lvl1pPr>
              <a:defRPr sz="2954"/>
            </a:lvl1pPr>
          </a:lstStyle>
          <a:p>
            <a:r>
              <a:rPr lang="ja-JP" altLang="en-US"/>
              <a:t>マスター タイトルの書式設定</a:t>
            </a:r>
          </a:p>
        </p:txBody>
      </p:sp>
      <p:sp>
        <p:nvSpPr>
          <p:cNvPr id="3" name="コンテンツ プレースホルダ 2"/>
          <p:cNvSpPr>
            <a:spLocks noGrp="1"/>
          </p:cNvSpPr>
          <p:nvPr>
            <p:ph sz="half" idx="1"/>
          </p:nvPr>
        </p:nvSpPr>
        <p:spPr>
          <a:xfrm>
            <a:off x="317486" y="613229"/>
            <a:ext cx="4642975" cy="4525963"/>
          </a:xfrm>
        </p:spPr>
        <p:txBody>
          <a:bodyPr/>
          <a:lstStyle>
            <a:lvl1pPr>
              <a:defRPr sz="2215"/>
            </a:lvl1pPr>
            <a:lvl2pPr>
              <a:defRPr sz="1846"/>
            </a:lvl2pPr>
            <a:lvl3pPr>
              <a:defRPr sz="1662"/>
            </a:lvl3pPr>
            <a:lvl4pPr>
              <a:defRPr sz="1477"/>
            </a:lvl4pPr>
            <a:lvl5pPr>
              <a:defRPr sz="1477"/>
            </a:lvl5pPr>
            <a:lvl6pPr>
              <a:defRPr sz="1662"/>
            </a:lvl6pPr>
            <a:lvl7pPr>
              <a:defRPr sz="1662"/>
            </a:lvl7pPr>
            <a:lvl8pPr>
              <a:defRPr sz="1662"/>
            </a:lvl8pPr>
            <a:lvl9pPr>
              <a:defRPr sz="1662"/>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35551" y="613229"/>
            <a:ext cx="4642975" cy="4525963"/>
          </a:xfrm>
        </p:spPr>
        <p:txBody>
          <a:bodyPr/>
          <a:lstStyle>
            <a:lvl1pPr>
              <a:defRPr sz="2215"/>
            </a:lvl1pPr>
            <a:lvl2pPr>
              <a:defRPr sz="1846"/>
            </a:lvl2pPr>
            <a:lvl3pPr>
              <a:defRPr sz="1662"/>
            </a:lvl3pPr>
            <a:lvl4pPr>
              <a:defRPr sz="1477"/>
            </a:lvl4pPr>
            <a:lvl5pPr>
              <a:defRPr sz="1477"/>
            </a:lvl5pPr>
            <a:lvl6pPr>
              <a:defRPr sz="1662"/>
            </a:lvl6pPr>
            <a:lvl7pPr>
              <a:defRPr sz="1662"/>
            </a:lvl7pPr>
            <a:lvl8pPr>
              <a:defRPr sz="1662"/>
            </a:lvl8pPr>
            <a:lvl9pPr>
              <a:defRPr sz="1662"/>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8" name="日付プレースホルダ 3">
            <a:extLst>
              <a:ext uri="{FF2B5EF4-FFF2-40B4-BE49-F238E27FC236}">
                <a16:creationId xmlns:a16="http://schemas.microsoft.com/office/drawing/2014/main" id="{5DC951AF-DF78-4C61-93A2-A4D3E2516B6A}"/>
              </a:ext>
            </a:extLst>
          </p:cNvPr>
          <p:cNvSpPr>
            <a:spLocks noGrp="1"/>
          </p:cNvSpPr>
          <p:nvPr>
            <p:ph type="dt" sz="half" idx="10"/>
          </p:nvPr>
        </p:nvSpPr>
        <p:spPr/>
        <p:txBody>
          <a:bodyPr/>
          <a:lstStyle>
            <a:lvl1pPr defTabSz="457200">
              <a:defRPr b="1"/>
            </a:lvl1pPr>
          </a:lstStyle>
          <a:p>
            <a:pPr>
              <a:defRPr/>
            </a:pPr>
            <a:fld id="{9E433A54-615E-4F28-BCE8-7544496B9D30}" type="datetime1">
              <a:rPr lang="ja-JP" altLang="en-US" smtClean="0"/>
              <a:t>2022/6/6</a:t>
            </a:fld>
            <a:endParaRPr lang="ja-JP" altLang="en-US"/>
          </a:p>
        </p:txBody>
      </p:sp>
      <p:sp>
        <p:nvSpPr>
          <p:cNvPr id="9" name="フッター プレースホルダ 4">
            <a:extLst>
              <a:ext uri="{FF2B5EF4-FFF2-40B4-BE49-F238E27FC236}">
                <a16:creationId xmlns:a16="http://schemas.microsoft.com/office/drawing/2014/main" id="{B7E80B62-6D86-43C3-A0BA-0E825A04BDC0}"/>
              </a:ext>
            </a:extLst>
          </p:cNvPr>
          <p:cNvSpPr>
            <a:spLocks noGrp="1"/>
          </p:cNvSpPr>
          <p:nvPr>
            <p:ph type="ftr" sz="quarter" idx="11"/>
          </p:nvPr>
        </p:nvSpPr>
        <p:spPr/>
        <p:txBody>
          <a:bodyPr/>
          <a:lstStyle>
            <a:lvl1pPr defTabSz="457200">
              <a:defRPr b="1"/>
            </a:lvl1pPr>
          </a:lstStyle>
          <a:p>
            <a:pPr>
              <a:defRPr/>
            </a:pPr>
            <a:endParaRPr lang="ja-JP" altLang="en-US"/>
          </a:p>
        </p:txBody>
      </p:sp>
      <p:sp>
        <p:nvSpPr>
          <p:cNvPr id="10" name="スライド番号プレースホルダ 5">
            <a:extLst>
              <a:ext uri="{FF2B5EF4-FFF2-40B4-BE49-F238E27FC236}">
                <a16:creationId xmlns:a16="http://schemas.microsoft.com/office/drawing/2014/main" id="{CEA1FABB-B255-49C3-B598-2E5E6011E5EA}"/>
              </a:ext>
            </a:extLst>
          </p:cNvPr>
          <p:cNvSpPr>
            <a:spLocks noGrp="1"/>
          </p:cNvSpPr>
          <p:nvPr>
            <p:ph type="sldNum" sz="quarter" idx="12"/>
          </p:nvPr>
        </p:nvSpPr>
        <p:spPr/>
        <p:txBody>
          <a:bodyPr/>
          <a:lstStyle>
            <a:lvl1pPr defTabSz="457200">
              <a:defRPr b="1"/>
            </a:lvl1pPr>
          </a:lstStyle>
          <a:p>
            <a:pPr>
              <a:defRPr/>
            </a:pPr>
            <a:fld id="{A435363F-B524-4774-9414-8E156ADD5731}" type="slidenum">
              <a:rPr lang="ja-JP" altLang="en-US"/>
              <a:pPr>
                <a:defRPr/>
              </a:pPr>
              <a:t>‹#›</a:t>
            </a:fld>
            <a:endParaRPr lang="ja-JP" altLang="en-US"/>
          </a:p>
        </p:txBody>
      </p:sp>
    </p:spTree>
    <p:extLst>
      <p:ext uri="{BB962C8B-B14F-4D97-AF65-F5344CB8AC3E}">
        <p14:creationId xmlns:p14="http://schemas.microsoft.com/office/powerpoint/2010/main" val="18988987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grpSp>
        <p:nvGrpSpPr>
          <p:cNvPr id="3" name="正方形/長方形 5">
            <a:extLst>
              <a:ext uri="{FF2B5EF4-FFF2-40B4-BE49-F238E27FC236}">
                <a16:creationId xmlns:a16="http://schemas.microsoft.com/office/drawing/2014/main" id="{1E44E087-4029-4D11-A0CE-B4FBCB7164A4}"/>
              </a:ext>
            </a:extLst>
          </p:cNvPr>
          <p:cNvGrpSpPr>
            <a:grpSpLocks/>
          </p:cNvGrpSpPr>
          <p:nvPr/>
        </p:nvGrpSpPr>
        <p:grpSpPr bwMode="auto">
          <a:xfrm>
            <a:off x="0" y="434975"/>
            <a:ext cx="9906000" cy="177800"/>
            <a:chOff x="-4" y="276"/>
            <a:chExt cx="5764" cy="112"/>
          </a:xfrm>
        </p:grpSpPr>
        <p:pic>
          <p:nvPicPr>
            <p:cNvPr id="4" name="正方形/長方形 5">
              <a:extLst>
                <a:ext uri="{FF2B5EF4-FFF2-40B4-BE49-F238E27FC236}">
                  <a16:creationId xmlns:a16="http://schemas.microsoft.com/office/drawing/2014/main" id="{2673D2AF-2840-4F77-9311-9DAF6121DBFA}"/>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 Box 22">
              <a:extLst>
                <a:ext uri="{FF2B5EF4-FFF2-40B4-BE49-F238E27FC236}">
                  <a16:creationId xmlns:a16="http://schemas.microsoft.com/office/drawing/2014/main" id="{6B360D14-23C6-4F5C-958C-9ED571FC6EE1}"/>
                </a:ext>
              </a:extLst>
            </p:cNvPr>
            <p:cNvSpPr txBox="1">
              <a:spLocks noChangeArrowheads="1"/>
            </p:cNvSpPr>
            <p:nvPr/>
          </p:nvSpPr>
          <p:spPr bwMode="auto">
            <a:xfrm>
              <a:off x="40" y="304"/>
              <a:ext cx="5681" cy="33"/>
            </a:xfrm>
            <a:prstGeom prst="rect">
              <a:avLst/>
            </a:prstGeom>
            <a:noFill/>
            <a:ln>
              <a:noFill/>
            </a:ln>
            <a:effec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defTabSz="914435" eaLnBrk="1" fontAlgn="auto" hangingPunct="1">
                <a:spcBef>
                  <a:spcPts val="0"/>
                </a:spcBef>
                <a:spcAft>
                  <a:spcPts val="0"/>
                </a:spcAft>
                <a:defRPr/>
              </a:pPr>
              <a:endParaRPr lang="ja-JP" altLang="en-US" sz="1939" b="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
        <p:nvSpPr>
          <p:cNvPr id="2" name="タイトル 1"/>
          <p:cNvSpPr>
            <a:spLocks noGrp="1"/>
          </p:cNvSpPr>
          <p:nvPr>
            <p:ph type="title"/>
          </p:nvPr>
        </p:nvSpPr>
        <p:spPr>
          <a:xfrm>
            <a:off x="495300" y="8621"/>
            <a:ext cx="8915400" cy="521605"/>
          </a:xfrm>
        </p:spPr>
        <p:txBody>
          <a:bodyPr/>
          <a:lstStyle>
            <a:lvl1pPr>
              <a:defRPr sz="2954"/>
            </a:lvl1pPr>
          </a:lstStyle>
          <a:p>
            <a:r>
              <a:rPr lang="ja-JP" altLang="en-US"/>
              <a:t>マスター タイトルの書式設定</a:t>
            </a:r>
          </a:p>
        </p:txBody>
      </p:sp>
      <p:sp>
        <p:nvSpPr>
          <p:cNvPr id="6" name="日付プレースホルダ 3">
            <a:extLst>
              <a:ext uri="{FF2B5EF4-FFF2-40B4-BE49-F238E27FC236}">
                <a16:creationId xmlns:a16="http://schemas.microsoft.com/office/drawing/2014/main" id="{D4B8B7D3-2E8C-4384-AD2C-4EBBAAF57EF6}"/>
              </a:ext>
            </a:extLst>
          </p:cNvPr>
          <p:cNvSpPr>
            <a:spLocks noGrp="1"/>
          </p:cNvSpPr>
          <p:nvPr>
            <p:ph type="dt" sz="half" idx="10"/>
          </p:nvPr>
        </p:nvSpPr>
        <p:spPr/>
        <p:txBody>
          <a:bodyPr/>
          <a:lstStyle>
            <a:lvl1pPr defTabSz="457200">
              <a:defRPr b="1"/>
            </a:lvl1pPr>
          </a:lstStyle>
          <a:p>
            <a:pPr>
              <a:defRPr/>
            </a:pPr>
            <a:fld id="{5A224763-8C7F-4C0F-A4C0-9C1F2CBC8BED}" type="datetime1">
              <a:rPr lang="ja-JP" altLang="en-US" smtClean="0"/>
              <a:t>2022/6/6</a:t>
            </a:fld>
            <a:endParaRPr lang="ja-JP" altLang="en-US"/>
          </a:p>
        </p:txBody>
      </p:sp>
      <p:sp>
        <p:nvSpPr>
          <p:cNvPr id="7" name="フッター プレースホルダ 4">
            <a:extLst>
              <a:ext uri="{FF2B5EF4-FFF2-40B4-BE49-F238E27FC236}">
                <a16:creationId xmlns:a16="http://schemas.microsoft.com/office/drawing/2014/main" id="{AB218211-0A59-4922-92CE-78CC6B3ACBB2}"/>
              </a:ext>
            </a:extLst>
          </p:cNvPr>
          <p:cNvSpPr>
            <a:spLocks noGrp="1"/>
          </p:cNvSpPr>
          <p:nvPr>
            <p:ph type="ftr" sz="quarter" idx="11"/>
          </p:nvPr>
        </p:nvSpPr>
        <p:spPr/>
        <p:txBody>
          <a:bodyPr/>
          <a:lstStyle>
            <a:lvl1pPr defTabSz="457200">
              <a:defRPr b="1"/>
            </a:lvl1pPr>
          </a:lstStyle>
          <a:p>
            <a:pPr>
              <a:defRPr/>
            </a:pPr>
            <a:endParaRPr lang="ja-JP" altLang="en-US"/>
          </a:p>
        </p:txBody>
      </p:sp>
      <p:sp>
        <p:nvSpPr>
          <p:cNvPr id="8" name="スライド番号プレースホルダ 5">
            <a:extLst>
              <a:ext uri="{FF2B5EF4-FFF2-40B4-BE49-F238E27FC236}">
                <a16:creationId xmlns:a16="http://schemas.microsoft.com/office/drawing/2014/main" id="{DDA39C75-C68E-435F-BACA-65790884F388}"/>
              </a:ext>
            </a:extLst>
          </p:cNvPr>
          <p:cNvSpPr>
            <a:spLocks noGrp="1"/>
          </p:cNvSpPr>
          <p:nvPr>
            <p:ph type="sldNum" sz="quarter" idx="12"/>
          </p:nvPr>
        </p:nvSpPr>
        <p:spPr/>
        <p:txBody>
          <a:bodyPr/>
          <a:lstStyle>
            <a:lvl1pPr defTabSz="457200">
              <a:defRPr b="1"/>
            </a:lvl1pPr>
          </a:lstStyle>
          <a:p>
            <a:pPr>
              <a:defRPr/>
            </a:pPr>
            <a:fld id="{85707CE7-66AD-4C1C-BC97-0F72B8A70AF3}" type="slidenum">
              <a:rPr lang="ja-JP" altLang="en-US"/>
              <a:pPr>
                <a:defRPr/>
              </a:pPr>
              <a:t>‹#›</a:t>
            </a:fld>
            <a:endParaRPr lang="ja-JP" altLang="en-US"/>
          </a:p>
        </p:txBody>
      </p:sp>
    </p:spTree>
    <p:extLst>
      <p:ext uri="{BB962C8B-B14F-4D97-AF65-F5344CB8AC3E}">
        <p14:creationId xmlns:p14="http://schemas.microsoft.com/office/powerpoint/2010/main" val="12997093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a:extLst>
              <a:ext uri="{FF2B5EF4-FFF2-40B4-BE49-F238E27FC236}">
                <a16:creationId xmlns:a16="http://schemas.microsoft.com/office/drawing/2014/main" id="{C2F46E08-B9F8-4862-8252-6C5890F7258C}"/>
              </a:ext>
            </a:extLst>
          </p:cNvPr>
          <p:cNvSpPr>
            <a:spLocks noGrp="1"/>
          </p:cNvSpPr>
          <p:nvPr>
            <p:ph type="dt" sz="half" idx="10"/>
          </p:nvPr>
        </p:nvSpPr>
        <p:spPr/>
        <p:txBody>
          <a:bodyPr/>
          <a:lstStyle>
            <a:lvl1pPr defTabSz="457200">
              <a:defRPr b="1"/>
            </a:lvl1pPr>
          </a:lstStyle>
          <a:p>
            <a:pPr>
              <a:defRPr/>
            </a:pPr>
            <a:fld id="{96D066D2-25D8-4155-B68A-39025B93EDC4}" type="datetime1">
              <a:rPr lang="ja-JP" altLang="en-US" smtClean="0"/>
              <a:t>2022/6/6</a:t>
            </a:fld>
            <a:endParaRPr lang="ja-JP" altLang="en-US"/>
          </a:p>
        </p:txBody>
      </p:sp>
      <p:sp>
        <p:nvSpPr>
          <p:cNvPr id="3" name="フッター プレースホルダ 4">
            <a:extLst>
              <a:ext uri="{FF2B5EF4-FFF2-40B4-BE49-F238E27FC236}">
                <a16:creationId xmlns:a16="http://schemas.microsoft.com/office/drawing/2014/main" id="{F1738ED8-BC3F-4698-AA99-B1DD2040271E}"/>
              </a:ext>
            </a:extLst>
          </p:cNvPr>
          <p:cNvSpPr>
            <a:spLocks noGrp="1"/>
          </p:cNvSpPr>
          <p:nvPr>
            <p:ph type="ftr" sz="quarter" idx="11"/>
          </p:nvPr>
        </p:nvSpPr>
        <p:spPr/>
        <p:txBody>
          <a:bodyPr/>
          <a:lstStyle>
            <a:lvl1pPr defTabSz="457200">
              <a:defRPr b="1"/>
            </a:lvl1pPr>
          </a:lstStyle>
          <a:p>
            <a:pPr>
              <a:defRPr/>
            </a:pPr>
            <a:endParaRPr lang="ja-JP" altLang="en-US"/>
          </a:p>
        </p:txBody>
      </p:sp>
      <p:sp>
        <p:nvSpPr>
          <p:cNvPr id="4" name="スライド番号プレースホルダ 5">
            <a:extLst>
              <a:ext uri="{FF2B5EF4-FFF2-40B4-BE49-F238E27FC236}">
                <a16:creationId xmlns:a16="http://schemas.microsoft.com/office/drawing/2014/main" id="{3B9762E2-5097-4499-80EE-7079D03354A0}"/>
              </a:ext>
            </a:extLst>
          </p:cNvPr>
          <p:cNvSpPr>
            <a:spLocks noGrp="1"/>
          </p:cNvSpPr>
          <p:nvPr>
            <p:ph type="sldNum" sz="quarter" idx="12"/>
          </p:nvPr>
        </p:nvSpPr>
        <p:spPr/>
        <p:txBody>
          <a:bodyPr/>
          <a:lstStyle>
            <a:lvl1pPr defTabSz="457200">
              <a:defRPr b="1"/>
            </a:lvl1pPr>
          </a:lstStyle>
          <a:p>
            <a:pPr>
              <a:defRPr/>
            </a:pPr>
            <a:fld id="{585529D5-B4C2-4ACC-B3E5-568731118361}" type="slidenum">
              <a:rPr lang="ja-JP" altLang="en-US"/>
              <a:pPr>
                <a:defRPr/>
              </a:pPr>
              <a:t>‹#›</a:t>
            </a:fld>
            <a:endParaRPr lang="ja-JP" altLang="en-US"/>
          </a:p>
        </p:txBody>
      </p:sp>
    </p:spTree>
    <p:extLst>
      <p:ext uri="{BB962C8B-B14F-4D97-AF65-F5344CB8AC3E}">
        <p14:creationId xmlns:p14="http://schemas.microsoft.com/office/powerpoint/2010/main" val="20345502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grpSp>
        <p:nvGrpSpPr>
          <p:cNvPr id="2" name="正方形/長方形 5">
            <a:extLst>
              <a:ext uri="{FF2B5EF4-FFF2-40B4-BE49-F238E27FC236}">
                <a16:creationId xmlns:a16="http://schemas.microsoft.com/office/drawing/2014/main" id="{4D1FA307-7C7E-452B-9BB1-F2654B939BA5}"/>
              </a:ext>
            </a:extLst>
          </p:cNvPr>
          <p:cNvGrpSpPr>
            <a:grpSpLocks/>
          </p:cNvGrpSpPr>
          <p:nvPr/>
        </p:nvGrpSpPr>
        <p:grpSpPr bwMode="auto">
          <a:xfrm>
            <a:off x="0" y="485775"/>
            <a:ext cx="9906000" cy="177800"/>
            <a:chOff x="-4" y="276"/>
            <a:chExt cx="5764" cy="112"/>
          </a:xfrm>
        </p:grpSpPr>
        <p:pic>
          <p:nvPicPr>
            <p:cNvPr id="3" name="正方形/長方形 5">
              <a:extLst>
                <a:ext uri="{FF2B5EF4-FFF2-40B4-BE49-F238E27FC236}">
                  <a16:creationId xmlns:a16="http://schemas.microsoft.com/office/drawing/2014/main" id="{4158D802-4528-40C7-BA1B-7E76D5A758FA}"/>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 Box 22">
              <a:extLst>
                <a:ext uri="{FF2B5EF4-FFF2-40B4-BE49-F238E27FC236}">
                  <a16:creationId xmlns:a16="http://schemas.microsoft.com/office/drawing/2014/main" id="{7BC5B083-90B6-4E95-8999-B0670EEE1C32}"/>
                </a:ext>
              </a:extLst>
            </p:cNvPr>
            <p:cNvSpPr txBox="1">
              <a:spLocks noChangeArrowheads="1"/>
            </p:cNvSpPr>
            <p:nvPr/>
          </p:nvSpPr>
          <p:spPr bwMode="auto">
            <a:xfrm>
              <a:off x="40" y="304"/>
              <a:ext cx="5681" cy="33"/>
            </a:xfrm>
            <a:prstGeom prst="rect">
              <a:avLst/>
            </a:prstGeom>
            <a:noFill/>
            <a:ln>
              <a:noFill/>
            </a:ln>
            <a:effec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defTabSz="914435" eaLnBrk="1" fontAlgn="auto" hangingPunct="1">
                <a:spcBef>
                  <a:spcPts val="0"/>
                </a:spcBef>
                <a:spcAft>
                  <a:spcPts val="0"/>
                </a:spcAft>
                <a:defRPr/>
              </a:pPr>
              <a:endParaRPr lang="ja-JP" altLang="en-US" sz="1939" b="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
        <p:nvSpPr>
          <p:cNvPr id="5" name="日付プレースホルダー 2">
            <a:extLst>
              <a:ext uri="{FF2B5EF4-FFF2-40B4-BE49-F238E27FC236}">
                <a16:creationId xmlns:a16="http://schemas.microsoft.com/office/drawing/2014/main" id="{7B39F3E0-1254-43C6-83BF-8D0393A8F151}"/>
              </a:ext>
            </a:extLst>
          </p:cNvPr>
          <p:cNvSpPr>
            <a:spLocks noGrp="1"/>
          </p:cNvSpPr>
          <p:nvPr>
            <p:ph type="dt" sz="half" idx="10"/>
          </p:nvPr>
        </p:nvSpPr>
        <p:spPr/>
        <p:txBody>
          <a:bodyPr/>
          <a:lstStyle>
            <a:lvl1pPr defTabSz="457200">
              <a:defRPr/>
            </a:lvl1pPr>
          </a:lstStyle>
          <a:p>
            <a:pPr>
              <a:defRPr/>
            </a:pPr>
            <a:fld id="{7EA945EE-446F-47FB-996C-F5866B0C60F9}" type="datetime1">
              <a:rPr lang="ja-JP" altLang="en-US" smtClean="0"/>
              <a:t>2022/6/6</a:t>
            </a:fld>
            <a:endParaRPr lang="ja-JP" altLang="en-US"/>
          </a:p>
        </p:txBody>
      </p:sp>
      <p:sp>
        <p:nvSpPr>
          <p:cNvPr id="6" name="フッター プレースホルダー 3">
            <a:extLst>
              <a:ext uri="{FF2B5EF4-FFF2-40B4-BE49-F238E27FC236}">
                <a16:creationId xmlns:a16="http://schemas.microsoft.com/office/drawing/2014/main" id="{F065A9F7-619E-4E96-8998-8CCA6DEF794B}"/>
              </a:ext>
            </a:extLst>
          </p:cNvPr>
          <p:cNvSpPr>
            <a:spLocks noGrp="1"/>
          </p:cNvSpPr>
          <p:nvPr>
            <p:ph type="ftr" sz="quarter" idx="11"/>
          </p:nvPr>
        </p:nvSpPr>
        <p:spPr/>
        <p:txBody>
          <a:bodyPr/>
          <a:lstStyle>
            <a:lvl1pPr defTabSz="457200">
              <a:defRPr/>
            </a:lvl1pPr>
          </a:lstStyle>
          <a:p>
            <a:pPr>
              <a:defRPr/>
            </a:pPr>
            <a:endParaRPr lang="ja-JP" altLang="en-US"/>
          </a:p>
        </p:txBody>
      </p:sp>
      <p:sp>
        <p:nvSpPr>
          <p:cNvPr id="7" name="スライド番号プレースホルダー 4">
            <a:extLst>
              <a:ext uri="{FF2B5EF4-FFF2-40B4-BE49-F238E27FC236}">
                <a16:creationId xmlns:a16="http://schemas.microsoft.com/office/drawing/2014/main" id="{ADE29ECE-096F-4334-BB5B-B029821AA660}"/>
              </a:ext>
            </a:extLst>
          </p:cNvPr>
          <p:cNvSpPr>
            <a:spLocks noGrp="1"/>
          </p:cNvSpPr>
          <p:nvPr>
            <p:ph type="sldNum" sz="quarter" idx="12"/>
          </p:nvPr>
        </p:nvSpPr>
        <p:spPr/>
        <p:txBody>
          <a:bodyPr/>
          <a:lstStyle>
            <a:lvl1pPr defTabSz="457200">
              <a:defRPr/>
            </a:lvl1pPr>
          </a:lstStyle>
          <a:p>
            <a:pPr>
              <a:defRPr/>
            </a:pPr>
            <a:fld id="{A1105DD7-D674-4AD8-A307-CE95FF3F15CA}" type="slidenum">
              <a:rPr lang="ja-JP" altLang="en-US"/>
              <a:pPr>
                <a:defRPr/>
              </a:pPr>
              <a:t>‹#›</a:t>
            </a:fld>
            <a:endParaRPr lang="ja-JP" altLang="en-US"/>
          </a:p>
        </p:txBody>
      </p:sp>
      <p:sp>
        <p:nvSpPr>
          <p:cNvPr id="8" name="タイトル 7">
            <a:extLst>
              <a:ext uri="{FF2B5EF4-FFF2-40B4-BE49-F238E27FC236}">
                <a16:creationId xmlns:a16="http://schemas.microsoft.com/office/drawing/2014/main" id="{BCC038B3-1E2F-4CBB-B1F9-D13DDC3AF917}"/>
              </a:ext>
            </a:extLst>
          </p:cNvPr>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15752565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 name="Rectangle 6"/>
          <p:cNvSpPr>
            <a:spLocks noChangeArrowheads="1"/>
          </p:cNvSpPr>
          <p:nvPr/>
        </p:nvSpPr>
        <p:spPr bwMode="auto">
          <a:xfrm>
            <a:off x="344496" y="1312864"/>
            <a:ext cx="9217025" cy="2836863"/>
          </a:xfrm>
          <a:prstGeom prst="rect">
            <a:avLst/>
          </a:prstGeom>
          <a:solidFill>
            <a:srgbClr val="000099"/>
          </a:solidFill>
          <a:ln>
            <a:noFill/>
          </a:ln>
          <a:extLst>
            <a:ext uri="{91240B29-F687-4F45-9708-019B960494DF}">
              <a14:hiddenLine xmlns:a14="http://schemas.microsoft.com/office/drawing/2010/main" w="57150">
                <a:solidFill>
                  <a:srgbClr val="000000"/>
                </a:solidFill>
                <a:miter lim="800000"/>
                <a:headEnd/>
                <a:tailEnd/>
              </a14:hiddenLine>
            </a:ext>
          </a:extLst>
        </p:spPr>
        <p:txBody>
          <a:bodyPr lIns="0" tIns="45709" rIns="0" bIns="45709" anchor="ctr"/>
          <a:lstStyle/>
          <a:p>
            <a:pPr algn="l" defTabSz="914418" eaLnBrk="0" fontAlgn="auto" hangingPunct="0">
              <a:spcBef>
                <a:spcPts val="0"/>
              </a:spcBef>
              <a:spcAft>
                <a:spcPts val="0"/>
              </a:spcAft>
            </a:pPr>
            <a:endParaRPr lang="ja-JP" altLang="ja-JP" sz="3200" b="1">
              <a:solidFill>
                <a:srgbClr val="000000"/>
              </a:solidFill>
              <a:latin typeface="HG丸ｺﾞｼｯｸM-PRO" pitchFamily="50" charset="-128"/>
              <a:ea typeface="HG丸ｺﾞｼｯｸM-PRO" pitchFamily="50" charset="-128"/>
            </a:endParaRPr>
          </a:p>
        </p:txBody>
      </p:sp>
      <p:sp>
        <p:nvSpPr>
          <p:cNvPr id="5" name="AutoShape 8"/>
          <p:cNvSpPr>
            <a:spLocks noChangeArrowheads="1"/>
          </p:cNvSpPr>
          <p:nvPr/>
        </p:nvSpPr>
        <p:spPr bwMode="auto">
          <a:xfrm>
            <a:off x="776289" y="1841505"/>
            <a:ext cx="8280400" cy="1781175"/>
          </a:xfrm>
          <a:prstGeom prst="roundRect">
            <a:avLst>
              <a:gd name="adj" fmla="val 50000"/>
            </a:avLst>
          </a:prstGeom>
          <a:solidFill>
            <a:srgbClr val="FFFFFF"/>
          </a:solidFill>
          <a:ln>
            <a:noFill/>
          </a:ln>
        </p:spPr>
        <p:txBody>
          <a:bodyPr lIns="0" tIns="45709" rIns="0" bIns="45709" anchor="ctr"/>
          <a:lstStyle/>
          <a:p>
            <a:pPr algn="l" defTabSz="914418" eaLnBrk="0" fontAlgn="auto" hangingPunct="0">
              <a:spcBef>
                <a:spcPts val="0"/>
              </a:spcBef>
              <a:spcAft>
                <a:spcPts val="0"/>
              </a:spcAft>
              <a:defRPr/>
            </a:pPr>
            <a:endParaRPr lang="ja-JP" altLang="ja-JP" sz="2600">
              <a:solidFill>
                <a:srgbClr val="000099"/>
              </a:solidFill>
              <a:effectLst>
                <a:outerShdw blurRad="38100" dist="38100" dir="2700000" algn="tl">
                  <a:srgbClr val="C0C0C0"/>
                </a:outerShdw>
              </a:effectLst>
              <a:latin typeface="HGS創英角ｺﾞｼｯｸUB" pitchFamily="50" charset="-128"/>
              <a:ea typeface="HGS創英角ｺﾞｼｯｸUB" pitchFamily="50" charset="-128"/>
            </a:endParaRPr>
          </a:p>
        </p:txBody>
      </p:sp>
      <p:pic>
        <p:nvPicPr>
          <p:cNvPr id="6" name="Picture 7" descr="kantei"/>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73052" y="4221179"/>
            <a:ext cx="3357563" cy="224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ctrTitle"/>
          </p:nvPr>
        </p:nvSpPr>
        <p:spPr>
          <a:xfrm>
            <a:off x="742950" y="1988846"/>
            <a:ext cx="84201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4547964" y="4469607"/>
            <a:ext cx="5013559" cy="1752600"/>
          </a:xfrm>
        </p:spPr>
        <p:txBody>
          <a:bodyPr/>
          <a:lstStyle>
            <a:lvl1pPr marL="0" indent="0" algn="l">
              <a:buNone/>
              <a:defRPr>
                <a:solidFill>
                  <a:schemeClr val="tx1"/>
                </a:solidFill>
              </a:defRPr>
            </a:lvl1pPr>
            <a:lvl2pPr marL="456987" indent="0" algn="ctr">
              <a:buNone/>
              <a:defRPr>
                <a:solidFill>
                  <a:schemeClr val="tx1">
                    <a:tint val="75000"/>
                  </a:schemeClr>
                </a:solidFill>
              </a:defRPr>
            </a:lvl2pPr>
            <a:lvl3pPr marL="913976" indent="0" algn="ctr">
              <a:buNone/>
              <a:defRPr>
                <a:solidFill>
                  <a:schemeClr val="tx1">
                    <a:tint val="75000"/>
                  </a:schemeClr>
                </a:solidFill>
              </a:defRPr>
            </a:lvl3pPr>
            <a:lvl4pPr marL="1370965" indent="0" algn="ctr">
              <a:buNone/>
              <a:defRPr>
                <a:solidFill>
                  <a:schemeClr val="tx1">
                    <a:tint val="75000"/>
                  </a:schemeClr>
                </a:solidFill>
              </a:defRPr>
            </a:lvl4pPr>
            <a:lvl5pPr marL="1827954" indent="0" algn="ctr">
              <a:buNone/>
              <a:defRPr>
                <a:solidFill>
                  <a:schemeClr val="tx1">
                    <a:tint val="75000"/>
                  </a:schemeClr>
                </a:solidFill>
              </a:defRPr>
            </a:lvl5pPr>
            <a:lvl6pPr marL="2284941" indent="0" algn="ctr">
              <a:buNone/>
              <a:defRPr>
                <a:solidFill>
                  <a:schemeClr val="tx1">
                    <a:tint val="75000"/>
                  </a:schemeClr>
                </a:solidFill>
              </a:defRPr>
            </a:lvl6pPr>
            <a:lvl7pPr marL="2741929" indent="0" algn="ctr">
              <a:buNone/>
              <a:defRPr>
                <a:solidFill>
                  <a:schemeClr val="tx1">
                    <a:tint val="75000"/>
                  </a:schemeClr>
                </a:solidFill>
              </a:defRPr>
            </a:lvl7pPr>
            <a:lvl8pPr marL="3198919" indent="0" algn="ctr">
              <a:buNone/>
              <a:defRPr>
                <a:solidFill>
                  <a:schemeClr val="tx1">
                    <a:tint val="75000"/>
                  </a:schemeClr>
                </a:solidFill>
              </a:defRPr>
            </a:lvl8pPr>
            <a:lvl9pPr marL="3655906" indent="0" algn="ctr">
              <a:buNone/>
              <a:defRPr>
                <a:solidFill>
                  <a:schemeClr val="tx1">
                    <a:tint val="75000"/>
                  </a:schemeClr>
                </a:solidFill>
              </a:defRPr>
            </a:lvl9pPr>
          </a:lstStyle>
          <a:p>
            <a:r>
              <a:rPr lang="ja-JP" altLang="en-US"/>
              <a:t>マスター サブタイトルの書式設定</a:t>
            </a:r>
          </a:p>
        </p:txBody>
      </p:sp>
      <p:sp>
        <p:nvSpPr>
          <p:cNvPr id="7" name="日付プレースホルダ 3"/>
          <p:cNvSpPr>
            <a:spLocks noGrp="1"/>
          </p:cNvSpPr>
          <p:nvPr>
            <p:ph type="dt" sz="half" idx="10"/>
          </p:nvPr>
        </p:nvSpPr>
        <p:spPr>
          <a:xfrm>
            <a:off x="3175" y="6578616"/>
            <a:ext cx="2311400" cy="271463"/>
          </a:xfrm>
        </p:spPr>
        <p:txBody>
          <a:bodyPr/>
          <a:lstStyle>
            <a:lvl1pPr>
              <a:defRPr b="1"/>
            </a:lvl1pPr>
          </a:lstStyle>
          <a:p>
            <a:fld id="{6E658179-E9DB-4A52-9254-326431853283}" type="datetime1">
              <a:rPr lang="ja-JP" altLang="en-US" smtClean="0"/>
              <a:t>2022/6/6</a:t>
            </a:fld>
            <a:endParaRPr lang="ja-JP" altLang="en-US"/>
          </a:p>
        </p:txBody>
      </p:sp>
      <p:sp>
        <p:nvSpPr>
          <p:cNvPr id="8" name="フッター プレースホルダ 4"/>
          <p:cNvSpPr>
            <a:spLocks noGrp="1"/>
          </p:cNvSpPr>
          <p:nvPr>
            <p:ph type="ftr" sz="quarter" idx="11"/>
          </p:nvPr>
        </p:nvSpPr>
        <p:spPr>
          <a:xfrm>
            <a:off x="3384550" y="6578616"/>
            <a:ext cx="3136900" cy="271463"/>
          </a:xfrm>
        </p:spPr>
        <p:txBody>
          <a:bodyPr/>
          <a:lstStyle>
            <a:lvl1pPr>
              <a:defRPr b="1"/>
            </a:lvl1pPr>
          </a:lstStyle>
          <a:p>
            <a:endParaRPr lang="ja-JP" altLang="en-US"/>
          </a:p>
        </p:txBody>
      </p:sp>
      <p:sp>
        <p:nvSpPr>
          <p:cNvPr id="9" name="スライド番号プレースホルダ 5"/>
          <p:cNvSpPr>
            <a:spLocks noGrp="1"/>
          </p:cNvSpPr>
          <p:nvPr>
            <p:ph type="sldNum" sz="quarter" idx="12"/>
          </p:nvPr>
        </p:nvSpPr>
        <p:spPr>
          <a:xfrm>
            <a:off x="7591425" y="6578616"/>
            <a:ext cx="2311400" cy="271463"/>
          </a:xfrm>
        </p:spPr>
        <p:txBody>
          <a:bodyPr/>
          <a:lstStyle>
            <a:lvl1pPr>
              <a:defRPr b="1"/>
            </a:lvl1pPr>
          </a:lstStyle>
          <a:p>
            <a:fld id="{E47BF5BC-CA7B-450B-8FD8-29D241A301AC}" type="slidenum">
              <a:rPr lang="ja-JP" altLang="en-US" smtClean="0"/>
              <a:pPr/>
              <a:t>‹#›</a:t>
            </a:fld>
            <a:endParaRPr lang="ja-JP" altLang="en-US"/>
          </a:p>
        </p:txBody>
      </p:sp>
    </p:spTree>
    <p:extLst>
      <p:ext uri="{BB962C8B-B14F-4D97-AF65-F5344CB8AC3E}">
        <p14:creationId xmlns:p14="http://schemas.microsoft.com/office/powerpoint/2010/main" val="3638017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grpSp>
        <p:nvGrpSpPr>
          <p:cNvPr id="4" name="正方形/長方形 5"/>
          <p:cNvGrpSpPr>
            <a:grpSpLocks/>
          </p:cNvGrpSpPr>
          <p:nvPr/>
        </p:nvGrpSpPr>
        <p:grpSpPr bwMode="auto">
          <a:xfrm>
            <a:off x="0" y="485775"/>
            <a:ext cx="9906000" cy="177800"/>
            <a:chOff x="-4" y="276"/>
            <a:chExt cx="5764" cy="112"/>
          </a:xfrm>
        </p:grpSpPr>
        <p:pic>
          <p:nvPicPr>
            <p:cNvPr id="5" name="正方形/長方形 5"/>
            <p:cNvPicPr>
              <a:picLocks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defTabSz="914418" fontAlgn="auto">
                <a:spcBef>
                  <a:spcPts val="0"/>
                </a:spcBef>
                <a:spcAft>
                  <a:spcPts val="0"/>
                </a:spcAft>
                <a:defRPr/>
              </a:pPr>
              <a:endParaRPr lang="ja-JP" altLang="en-US" sz="2100" b="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
        <p:nvSpPr>
          <p:cNvPr id="2" name="タイトル 1"/>
          <p:cNvSpPr>
            <a:spLocks noGrp="1"/>
          </p:cNvSpPr>
          <p:nvPr>
            <p:ph type="title"/>
          </p:nvPr>
        </p:nvSpPr>
        <p:spPr>
          <a:xfrm>
            <a:off x="495300" y="-9254"/>
            <a:ext cx="8915400" cy="565675"/>
          </a:xfrm>
        </p:spPr>
        <p:txBody>
          <a:bodyPr/>
          <a:lstStyle>
            <a:lvl1pPr>
              <a:defRPr sz="3200"/>
            </a:lvl1pPr>
          </a:lstStyle>
          <a:p>
            <a:r>
              <a:rPr lang="ja-JP" altLang="en-US"/>
              <a:t>マスター タイトルの書式設定</a:t>
            </a:r>
          </a:p>
        </p:txBody>
      </p:sp>
      <p:sp>
        <p:nvSpPr>
          <p:cNvPr id="3" name="コンテンツ プレースホルダ 2"/>
          <p:cNvSpPr>
            <a:spLocks noGrp="1"/>
          </p:cNvSpPr>
          <p:nvPr>
            <p:ph idx="1"/>
          </p:nvPr>
        </p:nvSpPr>
        <p:spPr>
          <a:xfrm>
            <a:off x="495300" y="638691"/>
            <a:ext cx="8915400" cy="4525963"/>
          </a:xfrm>
        </p:spPr>
        <p:txBody>
          <a:bodyPr/>
          <a:lstStyle>
            <a:lvl1pPr>
              <a:defRPr sz="2300"/>
            </a:lvl1pPr>
            <a:lvl2pPr>
              <a:defRPr sz="2000"/>
            </a:lvl2pPr>
            <a:lvl3pPr>
              <a:defRPr sz="1800"/>
            </a:lvl3pPr>
            <a:lvl4pPr>
              <a:defRPr sz="1600"/>
            </a:lvl4pPr>
            <a:lvl5pPr>
              <a:defRPr sz="16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b="1"/>
            </a:lvl1pPr>
          </a:lstStyle>
          <a:p>
            <a:fld id="{4BE54D4A-C634-4163-9ACD-E7C596FE9236}" type="datetime1">
              <a:rPr lang="ja-JP" altLang="en-US" smtClean="0"/>
              <a:t>2022/6/6</a:t>
            </a:fld>
            <a:endParaRPr lang="ja-JP" altLang="en-US"/>
          </a:p>
        </p:txBody>
      </p:sp>
      <p:sp>
        <p:nvSpPr>
          <p:cNvPr id="8" name="フッター プレースホルダ 4"/>
          <p:cNvSpPr>
            <a:spLocks noGrp="1"/>
          </p:cNvSpPr>
          <p:nvPr>
            <p:ph type="ftr" sz="quarter" idx="11"/>
          </p:nvPr>
        </p:nvSpPr>
        <p:spPr/>
        <p:txBody>
          <a:bodyPr/>
          <a:lstStyle>
            <a:lvl1pPr>
              <a:defRPr b="1"/>
            </a:lvl1pPr>
          </a:lstStyle>
          <a:p>
            <a:endParaRPr lang="ja-JP" altLang="en-US"/>
          </a:p>
        </p:txBody>
      </p:sp>
      <p:sp>
        <p:nvSpPr>
          <p:cNvPr id="9" name="スライド番号プレースホルダ 5"/>
          <p:cNvSpPr>
            <a:spLocks noGrp="1"/>
          </p:cNvSpPr>
          <p:nvPr>
            <p:ph type="sldNum" sz="quarter" idx="12"/>
          </p:nvPr>
        </p:nvSpPr>
        <p:spPr/>
        <p:txBody>
          <a:bodyPr/>
          <a:lstStyle>
            <a:lvl1pPr>
              <a:defRPr b="1"/>
            </a:lvl1pPr>
          </a:lstStyle>
          <a:p>
            <a:fld id="{E47BF5BC-CA7B-450B-8FD8-29D241A301AC}" type="slidenum">
              <a:rPr lang="ja-JP" altLang="en-US" smtClean="0"/>
              <a:pPr/>
              <a:t>‹#›</a:t>
            </a:fld>
            <a:endParaRPr lang="ja-JP" altLang="en-US"/>
          </a:p>
        </p:txBody>
      </p:sp>
    </p:spTree>
    <p:extLst>
      <p:ext uri="{BB962C8B-B14F-4D97-AF65-F5344CB8AC3E}">
        <p14:creationId xmlns:p14="http://schemas.microsoft.com/office/powerpoint/2010/main" val="1423237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grpSp>
        <p:nvGrpSpPr>
          <p:cNvPr id="4" name="正方形/長方形 5"/>
          <p:cNvGrpSpPr>
            <a:grpSpLocks/>
          </p:cNvGrpSpPr>
          <p:nvPr/>
        </p:nvGrpSpPr>
        <p:grpSpPr bwMode="auto">
          <a:xfrm>
            <a:off x="0" y="485775"/>
            <a:ext cx="9906000" cy="177800"/>
            <a:chOff x="-4" y="276"/>
            <a:chExt cx="5764" cy="112"/>
          </a:xfrm>
        </p:grpSpPr>
        <p:pic>
          <p:nvPicPr>
            <p:cNvPr id="5" name="正方形/長方形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defTabSz="914435">
                <a:defRPr/>
              </a:pPr>
              <a:endParaRPr lang="ja-JP" altLang="en-US" sz="1939" b="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
        <p:nvSpPr>
          <p:cNvPr id="2" name="タイトル 1"/>
          <p:cNvSpPr>
            <a:spLocks noGrp="1"/>
          </p:cNvSpPr>
          <p:nvPr>
            <p:ph type="title"/>
          </p:nvPr>
        </p:nvSpPr>
        <p:spPr>
          <a:xfrm>
            <a:off x="495300" y="-9255"/>
            <a:ext cx="8915400" cy="565674"/>
          </a:xfrm>
        </p:spPr>
        <p:txBody>
          <a:bodyPr/>
          <a:lstStyle>
            <a:lvl1pPr>
              <a:defRPr sz="2954"/>
            </a:lvl1pPr>
          </a:lstStyle>
          <a:p>
            <a:r>
              <a:rPr lang="ja-JP" altLang="en-US"/>
              <a:t>マスター タイトルの書式設定</a:t>
            </a:r>
          </a:p>
        </p:txBody>
      </p:sp>
      <p:sp>
        <p:nvSpPr>
          <p:cNvPr id="3" name="コンテンツ プレースホルダ 2"/>
          <p:cNvSpPr>
            <a:spLocks noGrp="1"/>
          </p:cNvSpPr>
          <p:nvPr>
            <p:ph idx="1"/>
          </p:nvPr>
        </p:nvSpPr>
        <p:spPr>
          <a:xfrm>
            <a:off x="495300" y="638691"/>
            <a:ext cx="8915400" cy="4525963"/>
          </a:xfrm>
        </p:spPr>
        <p:txBody>
          <a:bodyPr/>
          <a:lstStyle>
            <a:lvl1pPr>
              <a:defRPr sz="2215"/>
            </a:lvl1pPr>
            <a:lvl2pPr>
              <a:defRPr sz="1846"/>
            </a:lvl2pPr>
            <a:lvl3pPr>
              <a:defRPr sz="1662"/>
            </a:lvl3pPr>
            <a:lvl4pPr>
              <a:defRPr sz="1477"/>
            </a:lvl4pPr>
            <a:lvl5pPr>
              <a:defRPr sz="1477"/>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b="1"/>
            </a:lvl1pPr>
          </a:lstStyle>
          <a:p>
            <a:fld id="{5BB64BD1-CDE1-41F2-980A-C31A9601B172}" type="datetime1">
              <a:rPr lang="ja-JP" altLang="en-US" smtClean="0"/>
              <a:t>2022/6/6</a:t>
            </a:fld>
            <a:endParaRPr lang="ja-JP" altLang="en-US"/>
          </a:p>
        </p:txBody>
      </p:sp>
      <p:sp>
        <p:nvSpPr>
          <p:cNvPr id="8" name="フッター プレースホルダ 4"/>
          <p:cNvSpPr>
            <a:spLocks noGrp="1"/>
          </p:cNvSpPr>
          <p:nvPr>
            <p:ph type="ftr" sz="quarter" idx="11"/>
          </p:nvPr>
        </p:nvSpPr>
        <p:spPr/>
        <p:txBody>
          <a:bodyPr/>
          <a:lstStyle>
            <a:lvl1pPr>
              <a:defRPr b="1"/>
            </a:lvl1pPr>
          </a:lstStyle>
          <a:p>
            <a:endParaRPr lang="ja-JP" altLang="en-US"/>
          </a:p>
        </p:txBody>
      </p:sp>
      <p:sp>
        <p:nvSpPr>
          <p:cNvPr id="9" name="スライド番号プレースホルダ 5"/>
          <p:cNvSpPr>
            <a:spLocks noGrp="1"/>
          </p:cNvSpPr>
          <p:nvPr>
            <p:ph type="sldNum" sz="quarter" idx="12"/>
          </p:nvPr>
        </p:nvSpPr>
        <p:spPr/>
        <p:txBody>
          <a:bodyPr/>
          <a:lstStyle>
            <a:lvl1pPr>
              <a:defRPr b="1"/>
            </a:lvl1pPr>
          </a:lstStyle>
          <a:p>
            <a:fld id="{033B3CE9-EE68-4F79-B33F-BEFB8F605B73}" type="slidenum">
              <a:rPr lang="ja-JP" altLang="en-US" smtClean="0"/>
              <a:pPr/>
              <a:t>‹#›</a:t>
            </a:fld>
            <a:endParaRPr lang="ja-JP" altLang="en-US"/>
          </a:p>
        </p:txBody>
      </p:sp>
    </p:spTree>
    <p:extLst>
      <p:ext uri="{BB962C8B-B14F-4D97-AF65-F5344CB8AC3E}">
        <p14:creationId xmlns:p14="http://schemas.microsoft.com/office/powerpoint/2010/main" val="4033703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grpSp>
        <p:nvGrpSpPr>
          <p:cNvPr id="4" name="正方形/長方形 5"/>
          <p:cNvGrpSpPr>
            <a:grpSpLocks/>
          </p:cNvGrpSpPr>
          <p:nvPr/>
        </p:nvGrpSpPr>
        <p:grpSpPr bwMode="auto">
          <a:xfrm>
            <a:off x="0" y="5094288"/>
            <a:ext cx="9906000" cy="177800"/>
            <a:chOff x="-4" y="276"/>
            <a:chExt cx="5764" cy="112"/>
          </a:xfrm>
        </p:grpSpPr>
        <p:pic>
          <p:nvPicPr>
            <p:cNvPr id="5" name="正方形/長方形 5"/>
            <p:cNvPicPr>
              <a:picLocks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defTabSz="914418" fontAlgn="auto">
                <a:spcBef>
                  <a:spcPts val="0"/>
                </a:spcBef>
                <a:spcAft>
                  <a:spcPts val="0"/>
                </a:spcAft>
                <a:defRPr/>
              </a:pPr>
              <a:endParaRPr lang="ja-JP" altLang="en-US" sz="2100" b="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
        <p:nvSpPr>
          <p:cNvPr id="2" name="タイトル 1"/>
          <p:cNvSpPr>
            <a:spLocks noGrp="1"/>
          </p:cNvSpPr>
          <p:nvPr>
            <p:ph type="title"/>
          </p:nvPr>
        </p:nvSpPr>
        <p:spPr>
          <a:xfrm>
            <a:off x="782506" y="4406926"/>
            <a:ext cx="8420100" cy="687273"/>
          </a:xfrm>
        </p:spPr>
        <p:txBody>
          <a:bodyPr anchor="t"/>
          <a:lstStyle>
            <a:lvl1pPr algn="l">
              <a:defRPr sz="4000" b="1" cap="all"/>
            </a:lvl1pPr>
          </a:lstStyle>
          <a:p>
            <a:r>
              <a:rPr lang="ja-JP" altLang="en-US"/>
              <a:t>マスター タイトルの書式設定</a:t>
            </a:r>
          </a:p>
        </p:txBody>
      </p:sp>
      <p:sp>
        <p:nvSpPr>
          <p:cNvPr id="3" name="テキスト プレースホルダ 2"/>
          <p:cNvSpPr>
            <a:spLocks noGrp="1"/>
          </p:cNvSpPr>
          <p:nvPr>
            <p:ph type="body" idx="1"/>
          </p:nvPr>
        </p:nvSpPr>
        <p:spPr>
          <a:xfrm>
            <a:off x="1307595" y="5271988"/>
            <a:ext cx="7895011" cy="707871"/>
          </a:xfrm>
        </p:spPr>
        <p:txBody>
          <a:bodyPr/>
          <a:lstStyle>
            <a:lvl1pPr marL="0" indent="0">
              <a:buNone/>
              <a:defRPr sz="2000">
                <a:solidFill>
                  <a:schemeClr val="tx1">
                    <a:tint val="75000"/>
                  </a:schemeClr>
                </a:solidFill>
              </a:defRPr>
            </a:lvl1pPr>
            <a:lvl2pPr marL="456987" indent="0">
              <a:buNone/>
              <a:defRPr sz="1800">
                <a:solidFill>
                  <a:schemeClr val="tx1">
                    <a:tint val="75000"/>
                  </a:schemeClr>
                </a:solidFill>
              </a:defRPr>
            </a:lvl2pPr>
            <a:lvl3pPr marL="913976" indent="0">
              <a:buNone/>
              <a:defRPr sz="1600">
                <a:solidFill>
                  <a:schemeClr val="tx1">
                    <a:tint val="75000"/>
                  </a:schemeClr>
                </a:solidFill>
              </a:defRPr>
            </a:lvl3pPr>
            <a:lvl4pPr marL="1370965" indent="0">
              <a:buNone/>
              <a:defRPr sz="1400">
                <a:solidFill>
                  <a:schemeClr val="tx1">
                    <a:tint val="75000"/>
                  </a:schemeClr>
                </a:solidFill>
              </a:defRPr>
            </a:lvl4pPr>
            <a:lvl5pPr marL="1827954" indent="0">
              <a:buNone/>
              <a:defRPr sz="1400">
                <a:solidFill>
                  <a:schemeClr val="tx1">
                    <a:tint val="75000"/>
                  </a:schemeClr>
                </a:solidFill>
              </a:defRPr>
            </a:lvl5pPr>
            <a:lvl6pPr marL="2284941" indent="0">
              <a:buNone/>
              <a:defRPr sz="1400">
                <a:solidFill>
                  <a:schemeClr val="tx1">
                    <a:tint val="75000"/>
                  </a:schemeClr>
                </a:solidFill>
              </a:defRPr>
            </a:lvl6pPr>
            <a:lvl7pPr marL="2741929" indent="0">
              <a:buNone/>
              <a:defRPr sz="1400">
                <a:solidFill>
                  <a:schemeClr val="tx1">
                    <a:tint val="75000"/>
                  </a:schemeClr>
                </a:solidFill>
              </a:defRPr>
            </a:lvl7pPr>
            <a:lvl8pPr marL="3198919" indent="0">
              <a:buNone/>
              <a:defRPr sz="1400">
                <a:solidFill>
                  <a:schemeClr val="tx1">
                    <a:tint val="75000"/>
                  </a:schemeClr>
                </a:solidFill>
              </a:defRPr>
            </a:lvl8pPr>
            <a:lvl9pPr marL="3655906" indent="0">
              <a:buNone/>
              <a:defRPr sz="1400">
                <a:solidFill>
                  <a:schemeClr val="tx1">
                    <a:tint val="75000"/>
                  </a:schemeClr>
                </a:solidFill>
              </a:defRPr>
            </a:lvl9pPr>
          </a:lstStyle>
          <a:p>
            <a:pPr lvl="0"/>
            <a:r>
              <a:rPr lang="ja-JP" altLang="en-US"/>
              <a:t>マスター テキストの書式設定</a:t>
            </a:r>
          </a:p>
        </p:txBody>
      </p:sp>
      <p:sp>
        <p:nvSpPr>
          <p:cNvPr id="10" name="日付プレースホルダー 9">
            <a:extLst>
              <a:ext uri="{FF2B5EF4-FFF2-40B4-BE49-F238E27FC236}">
                <a16:creationId xmlns:a16="http://schemas.microsoft.com/office/drawing/2014/main" id="{1E83B204-34D4-4593-B43E-D7223F8F7558}"/>
              </a:ext>
            </a:extLst>
          </p:cNvPr>
          <p:cNvSpPr>
            <a:spLocks noGrp="1"/>
          </p:cNvSpPr>
          <p:nvPr>
            <p:ph type="dt" sz="half" idx="10"/>
          </p:nvPr>
        </p:nvSpPr>
        <p:spPr/>
        <p:txBody>
          <a:bodyPr/>
          <a:lstStyle/>
          <a:p>
            <a:pPr defTabSz="914418"/>
            <a:fld id="{7C0A1884-9A70-483C-B4F4-8C6779B589F9}" type="datetime1">
              <a:rPr lang="ja-JP" altLang="en-US" smtClean="0"/>
              <a:t>2022/6/6</a:t>
            </a:fld>
            <a:endParaRPr lang="ja-JP" altLang="en-US"/>
          </a:p>
        </p:txBody>
      </p:sp>
      <p:sp>
        <p:nvSpPr>
          <p:cNvPr id="11" name="フッター プレースホルダー 10">
            <a:extLst>
              <a:ext uri="{FF2B5EF4-FFF2-40B4-BE49-F238E27FC236}">
                <a16:creationId xmlns:a16="http://schemas.microsoft.com/office/drawing/2014/main" id="{15E0DE1E-02EF-411A-94AD-C615B7D93EEE}"/>
              </a:ext>
            </a:extLst>
          </p:cNvPr>
          <p:cNvSpPr>
            <a:spLocks noGrp="1"/>
          </p:cNvSpPr>
          <p:nvPr>
            <p:ph type="ftr" sz="quarter" idx="11"/>
          </p:nvPr>
        </p:nvSpPr>
        <p:spPr/>
        <p:txBody>
          <a:bodyPr/>
          <a:lstStyle/>
          <a:p>
            <a:pPr defTabSz="914418"/>
            <a:endParaRPr lang="ja-JP" altLang="en-US"/>
          </a:p>
        </p:txBody>
      </p:sp>
      <p:sp>
        <p:nvSpPr>
          <p:cNvPr id="12" name="スライド番号プレースホルダー 11">
            <a:extLst>
              <a:ext uri="{FF2B5EF4-FFF2-40B4-BE49-F238E27FC236}">
                <a16:creationId xmlns:a16="http://schemas.microsoft.com/office/drawing/2014/main" id="{39742F2A-A3DC-460F-A935-9941E5B16C08}"/>
              </a:ext>
            </a:extLst>
          </p:cNvPr>
          <p:cNvSpPr>
            <a:spLocks noGrp="1"/>
          </p:cNvSpPr>
          <p:nvPr>
            <p:ph type="sldNum" sz="quarter" idx="12"/>
          </p:nvPr>
        </p:nvSpPr>
        <p:spPr/>
        <p:txBody>
          <a:bodyPr/>
          <a:lstStyle/>
          <a:p>
            <a:pPr defTabSz="914418"/>
            <a:fld id="{E47BF5BC-CA7B-450B-8FD8-29D241A301AC}" type="slidenum">
              <a:rPr lang="ja-JP" altLang="en-US" smtClean="0"/>
              <a:pPr defTabSz="914418"/>
              <a:t>‹#›</a:t>
            </a:fld>
            <a:endParaRPr lang="ja-JP" altLang="en-US"/>
          </a:p>
        </p:txBody>
      </p:sp>
    </p:spTree>
    <p:extLst>
      <p:ext uri="{BB962C8B-B14F-4D97-AF65-F5344CB8AC3E}">
        <p14:creationId xmlns:p14="http://schemas.microsoft.com/office/powerpoint/2010/main" val="36876663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grpSp>
        <p:nvGrpSpPr>
          <p:cNvPr id="5" name="正方形/長方形 5"/>
          <p:cNvGrpSpPr>
            <a:grpSpLocks/>
          </p:cNvGrpSpPr>
          <p:nvPr/>
        </p:nvGrpSpPr>
        <p:grpSpPr bwMode="auto">
          <a:xfrm>
            <a:off x="0" y="485775"/>
            <a:ext cx="9906000" cy="177800"/>
            <a:chOff x="-4" y="276"/>
            <a:chExt cx="5764" cy="112"/>
          </a:xfrm>
        </p:grpSpPr>
        <p:pic>
          <p:nvPicPr>
            <p:cNvPr id="6" name="正方形/長方形 5"/>
            <p:cNvPicPr>
              <a:picLocks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defTabSz="914418" fontAlgn="auto">
                <a:spcBef>
                  <a:spcPts val="0"/>
                </a:spcBef>
                <a:spcAft>
                  <a:spcPts val="0"/>
                </a:spcAft>
                <a:defRPr/>
              </a:pPr>
              <a:endParaRPr lang="ja-JP" altLang="en-US" sz="2100" b="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
        <p:nvSpPr>
          <p:cNvPr id="2" name="タイトル 1"/>
          <p:cNvSpPr>
            <a:spLocks noGrp="1"/>
          </p:cNvSpPr>
          <p:nvPr>
            <p:ph type="title"/>
          </p:nvPr>
        </p:nvSpPr>
        <p:spPr>
          <a:xfrm>
            <a:off x="495300" y="8620"/>
            <a:ext cx="8915400" cy="521605"/>
          </a:xfrm>
        </p:spPr>
        <p:txBody>
          <a:bodyPr/>
          <a:lstStyle>
            <a:lvl1pPr>
              <a:defRPr sz="3200"/>
            </a:lvl1pPr>
          </a:lstStyle>
          <a:p>
            <a:r>
              <a:rPr lang="ja-JP" altLang="en-US"/>
              <a:t>マスター タイトルの書式設定</a:t>
            </a:r>
          </a:p>
        </p:txBody>
      </p:sp>
      <p:sp>
        <p:nvSpPr>
          <p:cNvPr id="3" name="コンテンツ プレースホルダ 2"/>
          <p:cNvSpPr>
            <a:spLocks noGrp="1"/>
          </p:cNvSpPr>
          <p:nvPr>
            <p:ph sz="half" idx="1"/>
          </p:nvPr>
        </p:nvSpPr>
        <p:spPr>
          <a:xfrm>
            <a:off x="317494" y="613234"/>
            <a:ext cx="4642975" cy="4525963"/>
          </a:xfrm>
        </p:spPr>
        <p:txBody>
          <a:bodyPr/>
          <a:lstStyle>
            <a:lvl1pPr>
              <a:defRPr sz="23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35558" y="613234"/>
            <a:ext cx="4642975" cy="4525963"/>
          </a:xfrm>
        </p:spPr>
        <p:txBody>
          <a:bodyPr/>
          <a:lstStyle>
            <a:lvl1pPr>
              <a:defRPr sz="23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8" name="日付プレースホルダ 3"/>
          <p:cNvSpPr>
            <a:spLocks noGrp="1"/>
          </p:cNvSpPr>
          <p:nvPr>
            <p:ph type="dt" sz="half" idx="10"/>
          </p:nvPr>
        </p:nvSpPr>
        <p:spPr/>
        <p:txBody>
          <a:bodyPr/>
          <a:lstStyle>
            <a:lvl1pPr>
              <a:defRPr b="1"/>
            </a:lvl1pPr>
          </a:lstStyle>
          <a:p>
            <a:fld id="{001B7D2D-B766-4C9A-9CCE-0897B768A5FF}" type="datetime1">
              <a:rPr lang="ja-JP" altLang="en-US" smtClean="0"/>
              <a:t>2022/6/6</a:t>
            </a:fld>
            <a:endParaRPr lang="ja-JP" altLang="en-US"/>
          </a:p>
        </p:txBody>
      </p:sp>
      <p:sp>
        <p:nvSpPr>
          <p:cNvPr id="9" name="フッター プレースホルダ 4"/>
          <p:cNvSpPr>
            <a:spLocks noGrp="1"/>
          </p:cNvSpPr>
          <p:nvPr>
            <p:ph type="ftr" sz="quarter" idx="11"/>
          </p:nvPr>
        </p:nvSpPr>
        <p:spPr/>
        <p:txBody>
          <a:bodyPr/>
          <a:lstStyle>
            <a:lvl1pPr>
              <a:defRPr b="1"/>
            </a:lvl1pPr>
          </a:lstStyle>
          <a:p>
            <a:endParaRPr lang="ja-JP" altLang="en-US"/>
          </a:p>
        </p:txBody>
      </p:sp>
      <p:sp>
        <p:nvSpPr>
          <p:cNvPr id="10" name="スライド番号プレースホルダ 5"/>
          <p:cNvSpPr>
            <a:spLocks noGrp="1"/>
          </p:cNvSpPr>
          <p:nvPr>
            <p:ph type="sldNum" sz="quarter" idx="12"/>
          </p:nvPr>
        </p:nvSpPr>
        <p:spPr/>
        <p:txBody>
          <a:bodyPr/>
          <a:lstStyle>
            <a:lvl1pPr>
              <a:defRPr b="1"/>
            </a:lvl1pPr>
          </a:lstStyle>
          <a:p>
            <a:fld id="{E47BF5BC-CA7B-450B-8FD8-29D241A301AC}" type="slidenum">
              <a:rPr lang="ja-JP" altLang="en-US" smtClean="0"/>
              <a:pPr/>
              <a:t>‹#›</a:t>
            </a:fld>
            <a:endParaRPr lang="ja-JP" altLang="en-US"/>
          </a:p>
        </p:txBody>
      </p:sp>
    </p:spTree>
    <p:extLst>
      <p:ext uri="{BB962C8B-B14F-4D97-AF65-F5344CB8AC3E}">
        <p14:creationId xmlns:p14="http://schemas.microsoft.com/office/powerpoint/2010/main" val="31268006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grpSp>
        <p:nvGrpSpPr>
          <p:cNvPr id="3" name="正方形/長方形 5"/>
          <p:cNvGrpSpPr>
            <a:grpSpLocks/>
          </p:cNvGrpSpPr>
          <p:nvPr/>
        </p:nvGrpSpPr>
        <p:grpSpPr bwMode="auto">
          <a:xfrm>
            <a:off x="0" y="485775"/>
            <a:ext cx="9906000" cy="177800"/>
            <a:chOff x="-4" y="276"/>
            <a:chExt cx="5764" cy="112"/>
          </a:xfrm>
        </p:grpSpPr>
        <p:pic>
          <p:nvPicPr>
            <p:cNvPr id="4" name="正方形/長方形 5"/>
            <p:cNvPicPr>
              <a:picLocks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defTabSz="914418" fontAlgn="auto">
                <a:spcBef>
                  <a:spcPts val="0"/>
                </a:spcBef>
                <a:spcAft>
                  <a:spcPts val="0"/>
                </a:spcAft>
                <a:defRPr/>
              </a:pPr>
              <a:endParaRPr lang="ja-JP" altLang="en-US" sz="2100" b="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
        <p:nvSpPr>
          <p:cNvPr id="2" name="タイトル 1"/>
          <p:cNvSpPr>
            <a:spLocks noGrp="1"/>
          </p:cNvSpPr>
          <p:nvPr>
            <p:ph type="title"/>
          </p:nvPr>
        </p:nvSpPr>
        <p:spPr>
          <a:xfrm>
            <a:off x="495300" y="8622"/>
            <a:ext cx="8915400" cy="521605"/>
          </a:xfrm>
        </p:spPr>
        <p:txBody>
          <a:bodyPr/>
          <a:lstStyle>
            <a:lvl1pPr>
              <a:defRPr sz="3200"/>
            </a:lvl1pPr>
          </a:lstStyle>
          <a:p>
            <a:r>
              <a:rPr lang="ja-JP" altLang="en-US"/>
              <a:t>マスター タイトルの書式設定</a:t>
            </a:r>
          </a:p>
        </p:txBody>
      </p:sp>
      <p:sp>
        <p:nvSpPr>
          <p:cNvPr id="6" name="日付プレースホルダ 3"/>
          <p:cNvSpPr>
            <a:spLocks noGrp="1"/>
          </p:cNvSpPr>
          <p:nvPr>
            <p:ph type="dt" sz="half" idx="10"/>
          </p:nvPr>
        </p:nvSpPr>
        <p:spPr/>
        <p:txBody>
          <a:bodyPr/>
          <a:lstStyle>
            <a:lvl1pPr>
              <a:defRPr b="1"/>
            </a:lvl1pPr>
          </a:lstStyle>
          <a:p>
            <a:fld id="{4F122AE0-39ED-4402-A80A-600356410550}" type="datetime1">
              <a:rPr lang="ja-JP" altLang="en-US" smtClean="0"/>
              <a:t>2022/6/6</a:t>
            </a:fld>
            <a:endParaRPr lang="ja-JP" altLang="en-US"/>
          </a:p>
        </p:txBody>
      </p:sp>
      <p:sp>
        <p:nvSpPr>
          <p:cNvPr id="7" name="フッター プレースホルダ 4"/>
          <p:cNvSpPr>
            <a:spLocks noGrp="1"/>
          </p:cNvSpPr>
          <p:nvPr>
            <p:ph type="ftr" sz="quarter" idx="11"/>
          </p:nvPr>
        </p:nvSpPr>
        <p:spPr/>
        <p:txBody>
          <a:bodyPr/>
          <a:lstStyle>
            <a:lvl1pPr>
              <a:defRPr b="1"/>
            </a:lvl1pPr>
          </a:lstStyle>
          <a:p>
            <a:endParaRPr lang="ja-JP" altLang="en-US"/>
          </a:p>
        </p:txBody>
      </p:sp>
      <p:sp>
        <p:nvSpPr>
          <p:cNvPr id="8" name="スライド番号プレースホルダ 5"/>
          <p:cNvSpPr>
            <a:spLocks noGrp="1"/>
          </p:cNvSpPr>
          <p:nvPr>
            <p:ph type="sldNum" sz="quarter" idx="12"/>
          </p:nvPr>
        </p:nvSpPr>
        <p:spPr/>
        <p:txBody>
          <a:bodyPr/>
          <a:lstStyle>
            <a:lvl1pPr>
              <a:defRPr b="1"/>
            </a:lvl1pPr>
          </a:lstStyle>
          <a:p>
            <a:fld id="{E47BF5BC-CA7B-450B-8FD8-29D241A301AC}" type="slidenum">
              <a:rPr lang="ja-JP" altLang="en-US" smtClean="0"/>
              <a:pPr/>
              <a:t>‹#›</a:t>
            </a:fld>
            <a:endParaRPr lang="ja-JP" altLang="en-US"/>
          </a:p>
        </p:txBody>
      </p:sp>
    </p:spTree>
    <p:extLst>
      <p:ext uri="{BB962C8B-B14F-4D97-AF65-F5344CB8AC3E}">
        <p14:creationId xmlns:p14="http://schemas.microsoft.com/office/powerpoint/2010/main" val="18656683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b="1"/>
            </a:lvl1pPr>
          </a:lstStyle>
          <a:p>
            <a:fld id="{7F5327AE-D18E-482E-B654-8BECBEA8BB6A}" type="datetime1">
              <a:rPr lang="ja-JP" altLang="en-US" smtClean="0"/>
              <a:t>2022/6/6</a:t>
            </a:fld>
            <a:endParaRPr lang="ja-JP" altLang="en-US"/>
          </a:p>
        </p:txBody>
      </p:sp>
      <p:sp>
        <p:nvSpPr>
          <p:cNvPr id="3" name="フッター プレースホルダ 4"/>
          <p:cNvSpPr>
            <a:spLocks noGrp="1"/>
          </p:cNvSpPr>
          <p:nvPr>
            <p:ph type="ftr" sz="quarter" idx="11"/>
          </p:nvPr>
        </p:nvSpPr>
        <p:spPr/>
        <p:txBody>
          <a:bodyPr/>
          <a:lstStyle>
            <a:lvl1pPr>
              <a:defRPr b="1"/>
            </a:lvl1pPr>
          </a:lstStyle>
          <a:p>
            <a:endParaRPr lang="ja-JP" altLang="en-US"/>
          </a:p>
        </p:txBody>
      </p:sp>
      <p:sp>
        <p:nvSpPr>
          <p:cNvPr id="4" name="スライド番号プレースホルダ 5"/>
          <p:cNvSpPr>
            <a:spLocks noGrp="1"/>
          </p:cNvSpPr>
          <p:nvPr>
            <p:ph type="sldNum" sz="quarter" idx="12"/>
          </p:nvPr>
        </p:nvSpPr>
        <p:spPr/>
        <p:txBody>
          <a:bodyPr/>
          <a:lstStyle>
            <a:lvl1pPr>
              <a:defRPr b="1"/>
            </a:lvl1pPr>
          </a:lstStyle>
          <a:p>
            <a:fld id="{E47BF5BC-CA7B-450B-8FD8-29D241A301AC}" type="slidenum">
              <a:rPr lang="ja-JP" altLang="en-US" smtClean="0"/>
              <a:pPr/>
              <a:t>‹#›</a:t>
            </a:fld>
            <a:endParaRPr lang="ja-JP" altLang="en-US"/>
          </a:p>
        </p:txBody>
      </p:sp>
      <p:grpSp>
        <p:nvGrpSpPr>
          <p:cNvPr id="5" name="正方形/長方形 5"/>
          <p:cNvGrpSpPr>
            <a:grpSpLocks/>
          </p:cNvGrpSpPr>
          <p:nvPr userDrawn="1"/>
        </p:nvGrpSpPr>
        <p:grpSpPr bwMode="auto">
          <a:xfrm>
            <a:off x="0" y="485775"/>
            <a:ext cx="9906000" cy="177800"/>
            <a:chOff x="-4" y="276"/>
            <a:chExt cx="5764" cy="112"/>
          </a:xfrm>
        </p:grpSpPr>
        <p:pic>
          <p:nvPicPr>
            <p:cNvPr id="6" name="正方形/長方形 5"/>
            <p:cNvPicPr>
              <a:picLocks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defTabSz="914418" fontAlgn="auto">
                <a:spcBef>
                  <a:spcPts val="0"/>
                </a:spcBef>
                <a:spcAft>
                  <a:spcPts val="0"/>
                </a:spcAft>
                <a:defRPr/>
              </a:pPr>
              <a:endParaRPr lang="ja-JP" altLang="en-US" sz="2100" b="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Tree>
    <p:extLst>
      <p:ext uri="{BB962C8B-B14F-4D97-AF65-F5344CB8AC3E}">
        <p14:creationId xmlns:p14="http://schemas.microsoft.com/office/powerpoint/2010/main" val="32387452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ユーザー設定レイアウト">
    <p:spTree>
      <p:nvGrpSpPr>
        <p:cNvPr id="1" name=""/>
        <p:cNvGrpSpPr/>
        <p:nvPr/>
      </p:nvGrpSpPr>
      <p:grpSpPr>
        <a:xfrm>
          <a:off x="0" y="0"/>
          <a:ext cx="0" cy="0"/>
          <a:chOff x="0" y="0"/>
          <a:chExt cx="0" cy="0"/>
        </a:xfrm>
      </p:grpSpPr>
      <p:grpSp>
        <p:nvGrpSpPr>
          <p:cNvPr id="2" name="正方形/長方形 5"/>
          <p:cNvGrpSpPr>
            <a:grpSpLocks/>
          </p:cNvGrpSpPr>
          <p:nvPr/>
        </p:nvGrpSpPr>
        <p:grpSpPr bwMode="auto">
          <a:xfrm>
            <a:off x="0" y="485775"/>
            <a:ext cx="9906000" cy="177800"/>
            <a:chOff x="-4" y="276"/>
            <a:chExt cx="5764" cy="112"/>
          </a:xfrm>
        </p:grpSpPr>
        <p:pic>
          <p:nvPicPr>
            <p:cNvPr id="3" name="正方形/長方形 5"/>
            <p:cNvPicPr>
              <a:picLocks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defTabSz="914418" fontAlgn="auto">
                <a:spcBef>
                  <a:spcPts val="0"/>
                </a:spcBef>
                <a:spcAft>
                  <a:spcPts val="0"/>
                </a:spcAft>
                <a:defRPr/>
              </a:pPr>
              <a:endParaRPr lang="ja-JP" altLang="en-US" sz="2100" b="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
        <p:nvSpPr>
          <p:cNvPr id="5" name="日付プレースホルダー 2"/>
          <p:cNvSpPr>
            <a:spLocks noGrp="1"/>
          </p:cNvSpPr>
          <p:nvPr>
            <p:ph type="dt" sz="half" idx="10"/>
          </p:nvPr>
        </p:nvSpPr>
        <p:spPr/>
        <p:txBody>
          <a:bodyPr/>
          <a:lstStyle>
            <a:lvl1pPr>
              <a:defRPr/>
            </a:lvl1pPr>
          </a:lstStyle>
          <a:p>
            <a:fld id="{98AA02E8-890A-4DB4-B862-2E1C0246A5A1}" type="datetime1">
              <a:rPr lang="ja-JP" altLang="en-US" smtClean="0"/>
              <a:t>2022/6/6</a:t>
            </a:fld>
            <a:endParaRPr lang="ja-JP" altLang="en-US"/>
          </a:p>
        </p:txBody>
      </p:sp>
      <p:sp>
        <p:nvSpPr>
          <p:cNvPr id="6" name="フッター プレースホルダー 3"/>
          <p:cNvSpPr>
            <a:spLocks noGrp="1"/>
          </p:cNvSpPr>
          <p:nvPr>
            <p:ph type="ftr" sz="quarter" idx="11"/>
          </p:nvPr>
        </p:nvSpPr>
        <p:spPr/>
        <p:txBody>
          <a:bodyPr/>
          <a:lstStyle>
            <a:lvl1pPr>
              <a:defRPr/>
            </a:lvl1pPr>
          </a:lstStyle>
          <a:p>
            <a:endParaRPr lang="ja-JP" altLang="en-US"/>
          </a:p>
        </p:txBody>
      </p:sp>
      <p:sp>
        <p:nvSpPr>
          <p:cNvPr id="7" name="スライド番号プレースホルダー 4"/>
          <p:cNvSpPr>
            <a:spLocks noGrp="1"/>
          </p:cNvSpPr>
          <p:nvPr>
            <p:ph type="sldNum" sz="quarter" idx="12"/>
          </p:nvPr>
        </p:nvSpPr>
        <p:spPr/>
        <p:txBody>
          <a:bodyPr/>
          <a:lstStyle>
            <a:lvl1pPr>
              <a:defRPr/>
            </a:lvl1pPr>
          </a:lstStyle>
          <a:p>
            <a:fld id="{E47BF5BC-CA7B-450B-8FD8-29D241A301AC}" type="slidenum">
              <a:rPr lang="ja-JP" altLang="en-US" smtClean="0"/>
              <a:pPr/>
              <a:t>‹#›</a:t>
            </a:fld>
            <a:endParaRPr lang="ja-JP" altLang="en-US"/>
          </a:p>
        </p:txBody>
      </p:sp>
    </p:spTree>
    <p:extLst>
      <p:ext uri="{BB962C8B-B14F-4D97-AF65-F5344CB8AC3E}">
        <p14:creationId xmlns:p14="http://schemas.microsoft.com/office/powerpoint/2010/main" val="6865171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ユーザー設定レイアウト">
    <p:spTree>
      <p:nvGrpSpPr>
        <p:cNvPr id="1" name=""/>
        <p:cNvGrpSpPr/>
        <p:nvPr/>
      </p:nvGrpSpPr>
      <p:grpSpPr>
        <a:xfrm>
          <a:off x="0" y="0"/>
          <a:ext cx="0" cy="0"/>
          <a:chOff x="0" y="0"/>
          <a:chExt cx="0" cy="0"/>
        </a:xfrm>
      </p:grpSpPr>
      <p:grpSp>
        <p:nvGrpSpPr>
          <p:cNvPr id="2" name="正方形/長方形 5"/>
          <p:cNvGrpSpPr>
            <a:grpSpLocks/>
          </p:cNvGrpSpPr>
          <p:nvPr/>
        </p:nvGrpSpPr>
        <p:grpSpPr bwMode="auto">
          <a:xfrm>
            <a:off x="0" y="485775"/>
            <a:ext cx="9906000" cy="177800"/>
            <a:chOff x="-4" y="276"/>
            <a:chExt cx="5764" cy="112"/>
          </a:xfrm>
        </p:grpSpPr>
        <p:pic>
          <p:nvPicPr>
            <p:cNvPr id="3" name="正方形/長方形 5"/>
            <p:cNvPicPr>
              <a:picLocks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defTabSz="914418" fontAlgn="auto">
                <a:spcBef>
                  <a:spcPts val="0"/>
                </a:spcBef>
                <a:spcAft>
                  <a:spcPts val="0"/>
                </a:spcAft>
                <a:defRPr/>
              </a:pPr>
              <a:endParaRPr lang="ja-JP" altLang="en-US" sz="2100" b="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
        <p:nvSpPr>
          <p:cNvPr id="5" name="日付プレースホルダー 2"/>
          <p:cNvSpPr>
            <a:spLocks noGrp="1"/>
          </p:cNvSpPr>
          <p:nvPr>
            <p:ph type="dt" sz="half" idx="10"/>
          </p:nvPr>
        </p:nvSpPr>
        <p:spPr/>
        <p:txBody>
          <a:bodyPr/>
          <a:lstStyle>
            <a:lvl1pPr>
              <a:defRPr/>
            </a:lvl1pPr>
          </a:lstStyle>
          <a:p>
            <a:fld id="{4A6CCE92-659F-42CC-8493-DFA50F4FB22E}" type="datetime1">
              <a:rPr lang="ja-JP" altLang="en-US" smtClean="0"/>
              <a:t>2022/6/6</a:t>
            </a:fld>
            <a:endParaRPr lang="ja-JP" altLang="en-US"/>
          </a:p>
        </p:txBody>
      </p:sp>
      <p:sp>
        <p:nvSpPr>
          <p:cNvPr id="6" name="フッター プレースホルダー 3"/>
          <p:cNvSpPr>
            <a:spLocks noGrp="1"/>
          </p:cNvSpPr>
          <p:nvPr>
            <p:ph type="ftr" sz="quarter" idx="11"/>
          </p:nvPr>
        </p:nvSpPr>
        <p:spPr/>
        <p:txBody>
          <a:bodyPr/>
          <a:lstStyle>
            <a:lvl1pPr>
              <a:defRPr/>
            </a:lvl1pPr>
          </a:lstStyle>
          <a:p>
            <a:endParaRPr lang="ja-JP" altLang="en-US"/>
          </a:p>
        </p:txBody>
      </p:sp>
      <p:sp>
        <p:nvSpPr>
          <p:cNvPr id="7" name="スライド番号プレースホルダー 4"/>
          <p:cNvSpPr>
            <a:spLocks noGrp="1"/>
          </p:cNvSpPr>
          <p:nvPr>
            <p:ph type="sldNum" sz="quarter" idx="12"/>
          </p:nvPr>
        </p:nvSpPr>
        <p:spPr/>
        <p:txBody>
          <a:bodyPr/>
          <a:lstStyle>
            <a:lvl1pPr>
              <a:defRPr/>
            </a:lvl1pPr>
          </a:lstStyle>
          <a:p>
            <a:fld id="{E47BF5BC-CA7B-450B-8FD8-29D241A301AC}" type="slidenum">
              <a:rPr lang="ja-JP" altLang="en-US" smtClean="0"/>
              <a:pPr/>
              <a:t>‹#›</a:t>
            </a:fld>
            <a:endParaRPr lang="ja-JP" altLang="en-US"/>
          </a:p>
        </p:txBody>
      </p:sp>
    </p:spTree>
    <p:extLst>
      <p:ext uri="{BB962C8B-B14F-4D97-AF65-F5344CB8AC3E}">
        <p14:creationId xmlns:p14="http://schemas.microsoft.com/office/powerpoint/2010/main" val="21597701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1_タイトルのみ">
    <p:spTree>
      <p:nvGrpSpPr>
        <p:cNvPr id="1" name=""/>
        <p:cNvGrpSpPr/>
        <p:nvPr/>
      </p:nvGrpSpPr>
      <p:grpSpPr>
        <a:xfrm>
          <a:off x="0" y="0"/>
          <a:ext cx="0" cy="0"/>
          <a:chOff x="0" y="0"/>
          <a:chExt cx="0" cy="0"/>
        </a:xfrm>
      </p:grpSpPr>
      <p:sp>
        <p:nvSpPr>
          <p:cNvPr id="4" name="Title 1"/>
          <p:cNvSpPr>
            <a:spLocks noGrp="1"/>
          </p:cNvSpPr>
          <p:nvPr>
            <p:ph type="title"/>
          </p:nvPr>
        </p:nvSpPr>
        <p:spPr>
          <a:xfrm>
            <a:off x="206376" y="137279"/>
            <a:ext cx="9063036" cy="623887"/>
          </a:xfrm>
          <a:prstGeom prst="rect">
            <a:avLst/>
          </a:prstGeom>
        </p:spPr>
        <p:txBody>
          <a:bodyPr/>
          <a:lstStyle>
            <a:lvl1pPr algn="l">
              <a:defRPr/>
            </a:lvl1pPr>
          </a:lstStyle>
          <a:p>
            <a:r>
              <a:rPr lang="ja-JP" altLang="en-US"/>
              <a:t>マスター タイトルの書式設定</a:t>
            </a:r>
            <a:endParaRPr lang="en-GB"/>
          </a:p>
        </p:txBody>
      </p:sp>
      <p:sp>
        <p:nvSpPr>
          <p:cNvPr id="3" name="Rectangle 6"/>
          <p:cNvSpPr>
            <a:spLocks noGrp="1" noChangeArrowheads="1"/>
          </p:cNvSpPr>
          <p:nvPr>
            <p:ph type="sldNum" sz="quarter" idx="10"/>
          </p:nvPr>
        </p:nvSpPr>
        <p:spPr/>
        <p:txBody>
          <a:bodyPr/>
          <a:lstStyle>
            <a:lvl1pPr>
              <a:defRPr/>
            </a:lvl1pPr>
          </a:lstStyle>
          <a:p>
            <a:fld id="{E47BF5BC-CA7B-450B-8FD8-29D241A301AC}" type="slidenum">
              <a:rPr lang="ja-JP" altLang="en-US" smtClean="0"/>
              <a:pPr/>
              <a:t>‹#›</a:t>
            </a:fld>
            <a:endParaRPr lang="ja-JP" altLang="en-US"/>
          </a:p>
        </p:txBody>
      </p:sp>
    </p:spTree>
    <p:extLst>
      <p:ext uri="{BB962C8B-B14F-4D97-AF65-F5344CB8AC3E}">
        <p14:creationId xmlns:p14="http://schemas.microsoft.com/office/powerpoint/2010/main" val="3234902118"/>
      </p:ext>
    </p:extLst>
  </p:cSld>
  <p:clrMapOvr>
    <a:masterClrMapping/>
  </p:clrMapOvr>
  <p:transition spd="slow">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8" name="Rectangle 6"/>
          <p:cNvSpPr/>
          <p:nvPr userDrawn="1"/>
        </p:nvSpPr>
        <p:spPr>
          <a:xfrm>
            <a:off x="2" y="0"/>
            <a:ext cx="9908980" cy="7112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sp>
      <p:sp>
        <p:nvSpPr>
          <p:cNvPr id="7" name="正方形/長方形 6"/>
          <p:cNvSpPr/>
          <p:nvPr userDrawn="1"/>
        </p:nvSpPr>
        <p:spPr>
          <a:xfrm>
            <a:off x="9241737" y="157489"/>
            <a:ext cx="416614" cy="399463"/>
          </a:xfrm>
          <a:prstGeom prst="rect">
            <a:avLst/>
          </a:prstGeom>
          <a:solidFill>
            <a:schemeClr val="bg1"/>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895" rtl="0" eaLnBrk="1" fontAlgn="base" latinLnBrk="0" hangingPunct="1">
              <a:lnSpc>
                <a:spcPct val="100000"/>
              </a:lnSpc>
              <a:spcBef>
                <a:spcPct val="0"/>
              </a:spcBef>
              <a:spcAft>
                <a:spcPct val="0"/>
              </a:spcAft>
              <a:buClrTx/>
              <a:buSzTx/>
              <a:buFontTx/>
              <a:buNone/>
              <a:tabLst/>
              <a:defRPr/>
            </a:pPr>
            <a:fld id="{9BE91C65-3B68-4B3B-A815-6062B9331FB3}" type="slidenum">
              <a:rPr lang="ja-JP" altLang="en-US" sz="1138" b="1" smtClean="0">
                <a:solidFill>
                  <a:schemeClr val="tx1">
                    <a:lumMod val="65000"/>
                    <a:lumOff val="35000"/>
                  </a:schemeClr>
                </a:solidFill>
                <a:latin typeface="+mn-ea"/>
                <a:ea typeface="+mn-ea"/>
                <a:cs typeface="Meiryo UI" panose="020B0604030504040204" pitchFamily="50" charset="-128"/>
              </a:rPr>
              <a:pPr marL="0" marR="0" lvl="0" indent="0" algn="ctr" defTabSz="742895" rtl="0" eaLnBrk="1" fontAlgn="base" latinLnBrk="0" hangingPunct="1">
                <a:lnSpc>
                  <a:spcPct val="100000"/>
                </a:lnSpc>
                <a:spcBef>
                  <a:spcPct val="0"/>
                </a:spcBef>
                <a:spcAft>
                  <a:spcPct val="0"/>
                </a:spcAft>
                <a:buClrTx/>
                <a:buSzTx/>
                <a:buFontTx/>
                <a:buNone/>
                <a:tabLst/>
                <a:defRPr/>
              </a:pPr>
              <a:t>‹#›</a:t>
            </a:fld>
            <a:endParaRPr lang="ja-JP" altLang="en-US" sz="1138" b="1">
              <a:solidFill>
                <a:schemeClr val="tx1">
                  <a:lumMod val="65000"/>
                  <a:lumOff val="35000"/>
                </a:schemeClr>
              </a:solidFill>
              <a:latin typeface="+mn-ea"/>
              <a:ea typeface="+mn-ea"/>
              <a:cs typeface="Meiryo UI" panose="020B0604030504040204" pitchFamily="50" charset="-128"/>
            </a:endParaRPr>
          </a:p>
        </p:txBody>
      </p:sp>
      <p:sp>
        <p:nvSpPr>
          <p:cNvPr id="9" name="Rectangle 6"/>
          <p:cNvSpPr/>
          <p:nvPr userDrawn="1"/>
        </p:nvSpPr>
        <p:spPr>
          <a:xfrm>
            <a:off x="2" y="0"/>
            <a:ext cx="215647" cy="711200"/>
          </a:xfrm>
          <a:prstGeom prst="rect">
            <a:avLst/>
          </a:prstGeom>
          <a:solidFill>
            <a:schemeClr val="tx1">
              <a:lumMod val="65000"/>
              <a:lumOff val="35000"/>
            </a:schemeClr>
          </a:solidFill>
          <a:ln>
            <a:noFill/>
          </a:ln>
        </p:spPr>
        <p:style>
          <a:lnRef idx="0">
            <a:scrgbClr r="0" g="0" b="0"/>
          </a:lnRef>
          <a:fillRef idx="0">
            <a:scrgbClr r="0" g="0" b="0"/>
          </a:fillRef>
          <a:effectRef idx="0">
            <a:scrgbClr r="0" g="0" b="0"/>
          </a:effectRef>
          <a:fontRef idx="minor">
            <a:schemeClr val="lt1"/>
          </a:fontRef>
        </p:style>
      </p:sp>
    </p:spTree>
    <p:extLst>
      <p:ext uri="{BB962C8B-B14F-4D97-AF65-F5344CB8AC3E}">
        <p14:creationId xmlns:p14="http://schemas.microsoft.com/office/powerpoint/2010/main" val="25653310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grpSp>
        <p:nvGrpSpPr>
          <p:cNvPr id="2" name="正方形/長方形 5"/>
          <p:cNvGrpSpPr>
            <a:grpSpLocks/>
          </p:cNvGrpSpPr>
          <p:nvPr userDrawn="1"/>
        </p:nvGrpSpPr>
        <p:grpSpPr bwMode="auto">
          <a:xfrm>
            <a:off x="0" y="485775"/>
            <a:ext cx="9906000" cy="177800"/>
            <a:chOff x="-4" y="276"/>
            <a:chExt cx="5764" cy="112"/>
          </a:xfrm>
        </p:grpSpPr>
        <p:pic>
          <p:nvPicPr>
            <p:cNvPr id="3" name="正方形/長方形 5"/>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a:defRPr/>
              </a:pPr>
              <a:endParaRPr lang="ja-JP" altLang="en-US" sz="2100" b="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
        <p:nvSpPr>
          <p:cNvPr id="5" name="日付プレースホルダー 2"/>
          <p:cNvSpPr>
            <a:spLocks noGrp="1"/>
          </p:cNvSpPr>
          <p:nvPr>
            <p:ph type="dt" sz="half" idx="10"/>
          </p:nvPr>
        </p:nvSpPr>
        <p:spPr/>
        <p:txBody>
          <a:bodyPr/>
          <a:lstStyle>
            <a:lvl1pPr>
              <a:defRPr/>
            </a:lvl1pPr>
          </a:lstStyle>
          <a:p>
            <a:pPr>
              <a:defRPr/>
            </a:pPr>
            <a:fld id="{C92FEFC3-2DCA-44D9-866F-EAF440E69608}" type="datetime1">
              <a:rPr lang="ja-JP" altLang="en-US" smtClean="0"/>
              <a:t>2022/6/6</a:t>
            </a:fld>
            <a:endParaRPr lang="ja-JP" altLang="en-US"/>
          </a:p>
        </p:txBody>
      </p:sp>
      <p:sp>
        <p:nvSpPr>
          <p:cNvPr id="6" name="フッター プレースホルダー 3"/>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4"/>
          <p:cNvSpPr>
            <a:spLocks noGrp="1"/>
          </p:cNvSpPr>
          <p:nvPr>
            <p:ph type="sldNum" sz="quarter" idx="12"/>
          </p:nvPr>
        </p:nvSpPr>
        <p:spPr/>
        <p:txBody>
          <a:bodyPr/>
          <a:lstStyle>
            <a:lvl1pPr>
              <a:defRPr/>
            </a:lvl1pPr>
          </a:lstStyle>
          <a:p>
            <a:pPr>
              <a:defRPr/>
            </a:pPr>
            <a:fld id="{1687948E-1AE4-4E84-BE0C-E2D0D99BBCA7}" type="slidenum">
              <a:rPr lang="ja-JP" altLang="en-US"/>
              <a:pPr>
                <a:defRPr/>
              </a:pPr>
              <a:t>‹#›</a:t>
            </a:fld>
            <a:endParaRPr lang="ja-JP" altLang="en-US"/>
          </a:p>
        </p:txBody>
      </p:sp>
    </p:spTree>
    <p:extLst>
      <p:ext uri="{BB962C8B-B14F-4D97-AF65-F5344CB8AC3E}">
        <p14:creationId xmlns:p14="http://schemas.microsoft.com/office/powerpoint/2010/main" val="27134064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ユーザー設定レイアウト">
    <p:spTree>
      <p:nvGrpSpPr>
        <p:cNvPr id="1" name=""/>
        <p:cNvGrpSpPr/>
        <p:nvPr/>
      </p:nvGrpSpPr>
      <p:grpSpPr>
        <a:xfrm>
          <a:off x="0" y="0"/>
          <a:ext cx="0" cy="0"/>
          <a:chOff x="0" y="0"/>
          <a:chExt cx="0" cy="0"/>
        </a:xfrm>
      </p:grpSpPr>
      <p:grpSp>
        <p:nvGrpSpPr>
          <p:cNvPr id="2" name="正方形/長方形 5"/>
          <p:cNvGrpSpPr>
            <a:grpSpLocks/>
          </p:cNvGrpSpPr>
          <p:nvPr userDrawn="1"/>
        </p:nvGrpSpPr>
        <p:grpSpPr bwMode="auto">
          <a:xfrm>
            <a:off x="0" y="485775"/>
            <a:ext cx="9906000" cy="177800"/>
            <a:chOff x="-4" y="276"/>
            <a:chExt cx="5764" cy="112"/>
          </a:xfrm>
        </p:grpSpPr>
        <p:pic>
          <p:nvPicPr>
            <p:cNvPr id="3" name="正方形/長方形 5"/>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a:defRPr/>
              </a:pPr>
              <a:endParaRPr lang="ja-JP" altLang="en-US" sz="2100" b="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
        <p:nvSpPr>
          <p:cNvPr id="5" name="日付プレースホルダー 2"/>
          <p:cNvSpPr>
            <a:spLocks noGrp="1"/>
          </p:cNvSpPr>
          <p:nvPr>
            <p:ph type="dt" sz="half" idx="10"/>
          </p:nvPr>
        </p:nvSpPr>
        <p:spPr/>
        <p:txBody>
          <a:bodyPr/>
          <a:lstStyle>
            <a:lvl1pPr>
              <a:defRPr/>
            </a:lvl1pPr>
          </a:lstStyle>
          <a:p>
            <a:pPr>
              <a:defRPr/>
            </a:pPr>
            <a:fld id="{50D267D1-C714-457F-8CC5-61FC613E18D4}" type="datetime1">
              <a:rPr lang="ja-JP" altLang="en-US" smtClean="0"/>
              <a:t>2022/6/6</a:t>
            </a:fld>
            <a:endParaRPr lang="ja-JP" altLang="en-US"/>
          </a:p>
        </p:txBody>
      </p:sp>
      <p:sp>
        <p:nvSpPr>
          <p:cNvPr id="6" name="フッター プレースホルダー 3"/>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4"/>
          <p:cNvSpPr>
            <a:spLocks noGrp="1"/>
          </p:cNvSpPr>
          <p:nvPr>
            <p:ph type="sldNum" sz="quarter" idx="12"/>
          </p:nvPr>
        </p:nvSpPr>
        <p:spPr/>
        <p:txBody>
          <a:bodyPr/>
          <a:lstStyle>
            <a:lvl1pPr>
              <a:defRPr/>
            </a:lvl1pPr>
          </a:lstStyle>
          <a:p>
            <a:pPr>
              <a:defRPr/>
            </a:pPr>
            <a:fld id="{1687948E-1AE4-4E84-BE0C-E2D0D99BBCA7}" type="slidenum">
              <a:rPr lang="ja-JP" altLang="en-US"/>
              <a:pPr>
                <a:defRPr/>
              </a:pPr>
              <a:t>‹#›</a:t>
            </a:fld>
            <a:endParaRPr lang="ja-JP" altLang="en-US"/>
          </a:p>
        </p:txBody>
      </p:sp>
    </p:spTree>
    <p:extLst>
      <p:ext uri="{BB962C8B-B14F-4D97-AF65-F5344CB8AC3E}">
        <p14:creationId xmlns:p14="http://schemas.microsoft.com/office/powerpoint/2010/main" val="3877609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grpSp>
        <p:nvGrpSpPr>
          <p:cNvPr id="4" name="正方形/長方形 5"/>
          <p:cNvGrpSpPr>
            <a:grpSpLocks/>
          </p:cNvGrpSpPr>
          <p:nvPr/>
        </p:nvGrpSpPr>
        <p:grpSpPr bwMode="auto">
          <a:xfrm>
            <a:off x="0" y="5094288"/>
            <a:ext cx="9906000" cy="177800"/>
            <a:chOff x="-4" y="276"/>
            <a:chExt cx="5764" cy="112"/>
          </a:xfrm>
        </p:grpSpPr>
        <p:pic>
          <p:nvPicPr>
            <p:cNvPr id="5" name="正方形/長方形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defTabSz="914435">
                <a:defRPr/>
              </a:pPr>
              <a:endParaRPr lang="ja-JP" altLang="en-US" sz="1939" b="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
        <p:nvSpPr>
          <p:cNvPr id="2" name="タイトル 1"/>
          <p:cNvSpPr>
            <a:spLocks noGrp="1"/>
          </p:cNvSpPr>
          <p:nvPr>
            <p:ph type="title"/>
          </p:nvPr>
        </p:nvSpPr>
        <p:spPr>
          <a:xfrm>
            <a:off x="782505" y="4406914"/>
            <a:ext cx="8420100" cy="687273"/>
          </a:xfrm>
        </p:spPr>
        <p:txBody>
          <a:bodyPr anchor="t"/>
          <a:lstStyle>
            <a:lvl1pPr algn="l">
              <a:defRPr sz="3692" b="1" cap="all"/>
            </a:lvl1pPr>
          </a:lstStyle>
          <a:p>
            <a:r>
              <a:rPr lang="ja-JP" altLang="en-US"/>
              <a:t>マスター タイトルの書式設定</a:t>
            </a:r>
          </a:p>
        </p:txBody>
      </p:sp>
      <p:sp>
        <p:nvSpPr>
          <p:cNvPr id="3" name="テキスト プレースホルダ 2"/>
          <p:cNvSpPr>
            <a:spLocks noGrp="1"/>
          </p:cNvSpPr>
          <p:nvPr>
            <p:ph type="body" idx="1"/>
          </p:nvPr>
        </p:nvSpPr>
        <p:spPr>
          <a:xfrm>
            <a:off x="1307595" y="5271986"/>
            <a:ext cx="7895011" cy="707870"/>
          </a:xfrm>
        </p:spPr>
        <p:txBody>
          <a:bodyPr/>
          <a:lstStyle>
            <a:lvl1pPr marL="0" indent="0">
              <a:buNone/>
              <a:defRPr sz="1846">
                <a:solidFill>
                  <a:schemeClr val="tx1">
                    <a:tint val="75000"/>
                  </a:schemeClr>
                </a:solidFill>
              </a:defRPr>
            </a:lvl1pPr>
            <a:lvl2pPr marL="421900" indent="0">
              <a:buNone/>
              <a:defRPr sz="1662">
                <a:solidFill>
                  <a:schemeClr val="tx1">
                    <a:tint val="75000"/>
                  </a:schemeClr>
                </a:solidFill>
              </a:defRPr>
            </a:lvl2pPr>
            <a:lvl3pPr marL="843805" indent="0">
              <a:buNone/>
              <a:defRPr sz="1477">
                <a:solidFill>
                  <a:schemeClr val="tx1">
                    <a:tint val="75000"/>
                  </a:schemeClr>
                </a:solidFill>
              </a:defRPr>
            </a:lvl3pPr>
            <a:lvl4pPr marL="1265705" indent="0">
              <a:buNone/>
              <a:defRPr sz="1292">
                <a:solidFill>
                  <a:schemeClr val="tx1">
                    <a:tint val="75000"/>
                  </a:schemeClr>
                </a:solidFill>
              </a:defRPr>
            </a:lvl4pPr>
            <a:lvl5pPr marL="1687607" indent="0">
              <a:buNone/>
              <a:defRPr sz="1292">
                <a:solidFill>
                  <a:schemeClr val="tx1">
                    <a:tint val="75000"/>
                  </a:schemeClr>
                </a:solidFill>
              </a:defRPr>
            </a:lvl5pPr>
            <a:lvl6pPr marL="2109508" indent="0">
              <a:buNone/>
              <a:defRPr sz="1292">
                <a:solidFill>
                  <a:schemeClr val="tx1">
                    <a:tint val="75000"/>
                  </a:schemeClr>
                </a:solidFill>
              </a:defRPr>
            </a:lvl6pPr>
            <a:lvl7pPr marL="2531409" indent="0">
              <a:buNone/>
              <a:defRPr sz="1292">
                <a:solidFill>
                  <a:schemeClr val="tx1">
                    <a:tint val="75000"/>
                  </a:schemeClr>
                </a:solidFill>
              </a:defRPr>
            </a:lvl7pPr>
            <a:lvl8pPr marL="2953311" indent="0">
              <a:buNone/>
              <a:defRPr sz="1292">
                <a:solidFill>
                  <a:schemeClr val="tx1">
                    <a:tint val="75000"/>
                  </a:schemeClr>
                </a:solidFill>
              </a:defRPr>
            </a:lvl8pPr>
            <a:lvl9pPr marL="3375212" indent="0">
              <a:buNone/>
              <a:defRPr sz="1292">
                <a:solidFill>
                  <a:schemeClr val="tx1">
                    <a:tint val="75000"/>
                  </a:schemeClr>
                </a:solidFill>
              </a:defRPr>
            </a:lvl9pPr>
          </a:lstStyle>
          <a:p>
            <a:pPr lvl="0"/>
            <a:r>
              <a:rPr lang="ja-JP" altLang="en-US"/>
              <a:t>マスター テキストの書式設定</a:t>
            </a:r>
          </a:p>
        </p:txBody>
      </p:sp>
      <p:sp>
        <p:nvSpPr>
          <p:cNvPr id="7" name="日付プレースホルダ 3"/>
          <p:cNvSpPr>
            <a:spLocks noGrp="1"/>
          </p:cNvSpPr>
          <p:nvPr>
            <p:ph type="dt" sz="half" idx="10"/>
          </p:nvPr>
        </p:nvSpPr>
        <p:spPr/>
        <p:txBody>
          <a:bodyPr/>
          <a:lstStyle>
            <a:lvl1pPr>
              <a:defRPr b="1"/>
            </a:lvl1pPr>
          </a:lstStyle>
          <a:p>
            <a:fld id="{C255BC2B-2A7B-465A-82D7-865DE99440A9}" type="datetime1">
              <a:rPr lang="ja-JP" altLang="en-US" smtClean="0"/>
              <a:t>2022/6/6</a:t>
            </a:fld>
            <a:endParaRPr lang="ja-JP" altLang="en-US"/>
          </a:p>
        </p:txBody>
      </p:sp>
      <p:sp>
        <p:nvSpPr>
          <p:cNvPr id="8" name="フッター プレースホルダ 4"/>
          <p:cNvSpPr>
            <a:spLocks noGrp="1"/>
          </p:cNvSpPr>
          <p:nvPr>
            <p:ph type="ftr" sz="quarter" idx="11"/>
          </p:nvPr>
        </p:nvSpPr>
        <p:spPr/>
        <p:txBody>
          <a:bodyPr/>
          <a:lstStyle>
            <a:lvl1pPr>
              <a:defRPr b="1"/>
            </a:lvl1pPr>
          </a:lstStyle>
          <a:p>
            <a:endParaRPr lang="ja-JP" altLang="en-US"/>
          </a:p>
        </p:txBody>
      </p:sp>
      <p:sp>
        <p:nvSpPr>
          <p:cNvPr id="9" name="スライド番号プレースホルダ 5"/>
          <p:cNvSpPr>
            <a:spLocks noGrp="1"/>
          </p:cNvSpPr>
          <p:nvPr>
            <p:ph type="sldNum" sz="quarter" idx="12"/>
          </p:nvPr>
        </p:nvSpPr>
        <p:spPr/>
        <p:txBody>
          <a:bodyPr/>
          <a:lstStyle>
            <a:lvl1pPr>
              <a:defRPr b="1"/>
            </a:lvl1pPr>
          </a:lstStyle>
          <a:p>
            <a:fld id="{033B3CE9-EE68-4F79-B33F-BEFB8F605B73}" type="slidenum">
              <a:rPr lang="ja-JP" altLang="en-US" smtClean="0"/>
              <a:pPr/>
              <a:t>‹#›</a:t>
            </a:fld>
            <a:endParaRPr lang="ja-JP" altLang="en-US"/>
          </a:p>
        </p:txBody>
      </p:sp>
    </p:spTree>
    <p:extLst>
      <p:ext uri="{BB962C8B-B14F-4D97-AF65-F5344CB8AC3E}">
        <p14:creationId xmlns:p14="http://schemas.microsoft.com/office/powerpoint/2010/main" val="2370294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7" name="日付プレースホルダ 3"/>
          <p:cNvSpPr>
            <a:spLocks noGrp="1"/>
          </p:cNvSpPr>
          <p:nvPr>
            <p:ph type="dt" sz="half" idx="10"/>
          </p:nvPr>
        </p:nvSpPr>
        <p:spPr>
          <a:xfrm>
            <a:off x="3175" y="6578612"/>
            <a:ext cx="2311400" cy="271463"/>
          </a:xfrm>
        </p:spPr>
        <p:txBody>
          <a:bodyPr/>
          <a:lstStyle>
            <a:lvl1pPr>
              <a:defRPr b="1"/>
            </a:lvl1pPr>
          </a:lstStyle>
          <a:p>
            <a:pPr>
              <a:defRPr/>
            </a:pPr>
            <a:fld id="{3874B0C8-C262-4F27-AED4-1D372DD6194E}" type="datetime1">
              <a:rPr lang="ja-JP" altLang="en-US" smtClean="0"/>
              <a:t>2022/6/6</a:t>
            </a:fld>
            <a:endParaRPr lang="ja-JP" altLang="en-US"/>
          </a:p>
        </p:txBody>
      </p:sp>
      <p:sp>
        <p:nvSpPr>
          <p:cNvPr id="8" name="フッター プレースホルダ 4"/>
          <p:cNvSpPr>
            <a:spLocks noGrp="1"/>
          </p:cNvSpPr>
          <p:nvPr>
            <p:ph type="ftr" sz="quarter" idx="11"/>
          </p:nvPr>
        </p:nvSpPr>
        <p:spPr>
          <a:xfrm>
            <a:off x="3384550" y="6578612"/>
            <a:ext cx="3136900" cy="271463"/>
          </a:xfrm>
        </p:spPr>
        <p:txBody>
          <a:bodyPr/>
          <a:lstStyle>
            <a:lvl1pPr>
              <a:defRPr b="1"/>
            </a:lvl1pPr>
          </a:lstStyle>
          <a:p>
            <a:pPr>
              <a:defRPr/>
            </a:pPr>
            <a:endParaRPr lang="ja-JP" altLang="en-US"/>
          </a:p>
        </p:txBody>
      </p:sp>
      <p:sp>
        <p:nvSpPr>
          <p:cNvPr id="9" name="スライド番号プレースホルダ 5"/>
          <p:cNvSpPr>
            <a:spLocks noGrp="1"/>
          </p:cNvSpPr>
          <p:nvPr>
            <p:ph type="sldNum" sz="quarter" idx="12"/>
          </p:nvPr>
        </p:nvSpPr>
        <p:spPr>
          <a:xfrm>
            <a:off x="7591425" y="6578612"/>
            <a:ext cx="2311400" cy="271463"/>
          </a:xfrm>
        </p:spPr>
        <p:txBody>
          <a:bodyPr/>
          <a:lstStyle>
            <a:lvl1pPr>
              <a:defRPr b="1"/>
            </a:lvl1pPr>
          </a:lstStyle>
          <a:p>
            <a:pPr>
              <a:defRPr/>
            </a:pPr>
            <a:fld id="{2D445476-B57F-464F-8319-C26E69740EC0}" type="slidenum">
              <a:rPr lang="ja-JP" altLang="en-US"/>
              <a:pPr>
                <a:defRPr/>
              </a:pPr>
              <a:t>‹#›</a:t>
            </a:fld>
            <a:endParaRPr lang="ja-JP" altLang="en-US"/>
          </a:p>
        </p:txBody>
      </p:sp>
    </p:spTree>
    <p:extLst>
      <p:ext uri="{BB962C8B-B14F-4D97-AF65-F5344CB8AC3E}">
        <p14:creationId xmlns:p14="http://schemas.microsoft.com/office/powerpoint/2010/main" val="12399165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599312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タイトルのみ">
    <p:spTree>
      <p:nvGrpSpPr>
        <p:cNvPr id="1" name=""/>
        <p:cNvGrpSpPr/>
        <p:nvPr/>
      </p:nvGrpSpPr>
      <p:grpSpPr>
        <a:xfrm>
          <a:off x="0" y="0"/>
          <a:ext cx="0" cy="0"/>
          <a:chOff x="0" y="0"/>
          <a:chExt cx="0" cy="0"/>
        </a:xfrm>
      </p:grpSpPr>
      <p:grpSp>
        <p:nvGrpSpPr>
          <p:cNvPr id="3" name="正方形/長方形 5"/>
          <p:cNvGrpSpPr>
            <a:grpSpLocks/>
          </p:cNvGrpSpPr>
          <p:nvPr/>
        </p:nvGrpSpPr>
        <p:grpSpPr bwMode="auto">
          <a:xfrm>
            <a:off x="0" y="485775"/>
            <a:ext cx="9906000" cy="177800"/>
            <a:chOff x="-4" y="276"/>
            <a:chExt cx="5764" cy="112"/>
          </a:xfrm>
        </p:grpSpPr>
        <p:pic>
          <p:nvPicPr>
            <p:cNvPr id="4" name="正方形/長方形 5"/>
            <p:cNvPicPr>
              <a:picLocks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defTabSz="914418" fontAlgn="auto">
                <a:spcBef>
                  <a:spcPts val="0"/>
                </a:spcBef>
                <a:spcAft>
                  <a:spcPts val="0"/>
                </a:spcAft>
                <a:defRPr/>
              </a:pPr>
              <a:endParaRPr lang="ja-JP" altLang="en-US" sz="2100" b="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
        <p:nvSpPr>
          <p:cNvPr id="8" name="スライド番号プレースホルダ 5"/>
          <p:cNvSpPr>
            <a:spLocks noGrp="1"/>
          </p:cNvSpPr>
          <p:nvPr>
            <p:ph type="sldNum" sz="quarter" idx="12"/>
          </p:nvPr>
        </p:nvSpPr>
        <p:spPr/>
        <p:txBody>
          <a:bodyPr/>
          <a:lstStyle>
            <a:lvl1pPr>
              <a:defRPr b="1">
                <a:latin typeface="+mn-ea"/>
                <a:ea typeface="+mn-ea"/>
              </a:defRPr>
            </a:lvl1pPr>
          </a:lstStyle>
          <a:p>
            <a:fld id="{E47BF5BC-CA7B-450B-8FD8-29D241A301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4224406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grpSp>
        <p:nvGrpSpPr>
          <p:cNvPr id="5" name="正方形/長方形 5"/>
          <p:cNvGrpSpPr>
            <a:grpSpLocks/>
          </p:cNvGrpSpPr>
          <p:nvPr/>
        </p:nvGrpSpPr>
        <p:grpSpPr bwMode="auto">
          <a:xfrm>
            <a:off x="0" y="485775"/>
            <a:ext cx="9906000" cy="177800"/>
            <a:chOff x="-4" y="276"/>
            <a:chExt cx="5764" cy="112"/>
          </a:xfrm>
        </p:grpSpPr>
        <p:pic>
          <p:nvPicPr>
            <p:cNvPr id="6" name="正方形/長方形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defTabSz="914435">
                <a:defRPr/>
              </a:pPr>
              <a:endParaRPr lang="ja-JP" altLang="en-US" sz="1939" b="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
        <p:nvSpPr>
          <p:cNvPr id="2" name="タイトル 1"/>
          <p:cNvSpPr>
            <a:spLocks noGrp="1"/>
          </p:cNvSpPr>
          <p:nvPr>
            <p:ph type="title"/>
          </p:nvPr>
        </p:nvSpPr>
        <p:spPr>
          <a:xfrm>
            <a:off x="495300" y="8620"/>
            <a:ext cx="8915400" cy="521605"/>
          </a:xfrm>
        </p:spPr>
        <p:txBody>
          <a:bodyPr/>
          <a:lstStyle>
            <a:lvl1pPr>
              <a:defRPr sz="2954"/>
            </a:lvl1pPr>
          </a:lstStyle>
          <a:p>
            <a:r>
              <a:rPr lang="ja-JP" altLang="en-US"/>
              <a:t>マスター タイトルの書式設定</a:t>
            </a:r>
          </a:p>
        </p:txBody>
      </p:sp>
      <p:sp>
        <p:nvSpPr>
          <p:cNvPr id="3" name="コンテンツ プレースホルダ 2"/>
          <p:cNvSpPr>
            <a:spLocks noGrp="1"/>
          </p:cNvSpPr>
          <p:nvPr>
            <p:ph sz="half" idx="1"/>
          </p:nvPr>
        </p:nvSpPr>
        <p:spPr>
          <a:xfrm>
            <a:off x="317486" y="613229"/>
            <a:ext cx="4642975" cy="4525963"/>
          </a:xfrm>
        </p:spPr>
        <p:txBody>
          <a:bodyPr/>
          <a:lstStyle>
            <a:lvl1pPr>
              <a:defRPr sz="2215"/>
            </a:lvl1pPr>
            <a:lvl2pPr>
              <a:defRPr sz="1846"/>
            </a:lvl2pPr>
            <a:lvl3pPr>
              <a:defRPr sz="1662"/>
            </a:lvl3pPr>
            <a:lvl4pPr>
              <a:defRPr sz="1477"/>
            </a:lvl4pPr>
            <a:lvl5pPr>
              <a:defRPr sz="1477"/>
            </a:lvl5pPr>
            <a:lvl6pPr>
              <a:defRPr sz="1662"/>
            </a:lvl6pPr>
            <a:lvl7pPr>
              <a:defRPr sz="1662"/>
            </a:lvl7pPr>
            <a:lvl8pPr>
              <a:defRPr sz="1662"/>
            </a:lvl8pPr>
            <a:lvl9pPr>
              <a:defRPr sz="1662"/>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35551" y="613229"/>
            <a:ext cx="4642975" cy="4525963"/>
          </a:xfrm>
        </p:spPr>
        <p:txBody>
          <a:bodyPr/>
          <a:lstStyle>
            <a:lvl1pPr>
              <a:defRPr sz="2215"/>
            </a:lvl1pPr>
            <a:lvl2pPr>
              <a:defRPr sz="1846"/>
            </a:lvl2pPr>
            <a:lvl3pPr>
              <a:defRPr sz="1662"/>
            </a:lvl3pPr>
            <a:lvl4pPr>
              <a:defRPr sz="1477"/>
            </a:lvl4pPr>
            <a:lvl5pPr>
              <a:defRPr sz="1477"/>
            </a:lvl5pPr>
            <a:lvl6pPr>
              <a:defRPr sz="1662"/>
            </a:lvl6pPr>
            <a:lvl7pPr>
              <a:defRPr sz="1662"/>
            </a:lvl7pPr>
            <a:lvl8pPr>
              <a:defRPr sz="1662"/>
            </a:lvl8pPr>
            <a:lvl9pPr>
              <a:defRPr sz="1662"/>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8" name="日付プレースホルダ 3"/>
          <p:cNvSpPr>
            <a:spLocks noGrp="1"/>
          </p:cNvSpPr>
          <p:nvPr>
            <p:ph type="dt" sz="half" idx="10"/>
          </p:nvPr>
        </p:nvSpPr>
        <p:spPr/>
        <p:txBody>
          <a:bodyPr/>
          <a:lstStyle>
            <a:lvl1pPr>
              <a:defRPr b="1"/>
            </a:lvl1pPr>
          </a:lstStyle>
          <a:p>
            <a:fld id="{97DF2B37-A7B9-4476-AA7A-08C45AE40F59}" type="datetime1">
              <a:rPr lang="ja-JP" altLang="en-US" smtClean="0"/>
              <a:t>2022/6/6</a:t>
            </a:fld>
            <a:endParaRPr lang="ja-JP" altLang="en-US"/>
          </a:p>
        </p:txBody>
      </p:sp>
      <p:sp>
        <p:nvSpPr>
          <p:cNvPr id="9" name="フッター プレースホルダ 4"/>
          <p:cNvSpPr>
            <a:spLocks noGrp="1"/>
          </p:cNvSpPr>
          <p:nvPr>
            <p:ph type="ftr" sz="quarter" idx="11"/>
          </p:nvPr>
        </p:nvSpPr>
        <p:spPr/>
        <p:txBody>
          <a:bodyPr/>
          <a:lstStyle>
            <a:lvl1pPr>
              <a:defRPr b="1"/>
            </a:lvl1pPr>
          </a:lstStyle>
          <a:p>
            <a:endParaRPr lang="ja-JP" altLang="en-US"/>
          </a:p>
        </p:txBody>
      </p:sp>
      <p:sp>
        <p:nvSpPr>
          <p:cNvPr id="10" name="スライド番号プレースホルダ 5"/>
          <p:cNvSpPr>
            <a:spLocks noGrp="1"/>
          </p:cNvSpPr>
          <p:nvPr>
            <p:ph type="sldNum" sz="quarter" idx="12"/>
          </p:nvPr>
        </p:nvSpPr>
        <p:spPr/>
        <p:txBody>
          <a:bodyPr/>
          <a:lstStyle>
            <a:lvl1pPr>
              <a:defRPr b="1"/>
            </a:lvl1pPr>
          </a:lstStyle>
          <a:p>
            <a:fld id="{033B3CE9-EE68-4F79-B33F-BEFB8F605B73}" type="slidenum">
              <a:rPr lang="ja-JP" altLang="en-US" smtClean="0"/>
              <a:pPr/>
              <a:t>‹#›</a:t>
            </a:fld>
            <a:endParaRPr lang="ja-JP" altLang="en-US"/>
          </a:p>
        </p:txBody>
      </p:sp>
    </p:spTree>
    <p:extLst>
      <p:ext uri="{BB962C8B-B14F-4D97-AF65-F5344CB8AC3E}">
        <p14:creationId xmlns:p14="http://schemas.microsoft.com/office/powerpoint/2010/main" val="755262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grpSp>
        <p:nvGrpSpPr>
          <p:cNvPr id="3" name="正方形/長方形 5"/>
          <p:cNvGrpSpPr>
            <a:grpSpLocks/>
          </p:cNvGrpSpPr>
          <p:nvPr/>
        </p:nvGrpSpPr>
        <p:grpSpPr bwMode="auto">
          <a:xfrm>
            <a:off x="0" y="434423"/>
            <a:ext cx="9906000" cy="177800"/>
            <a:chOff x="-4" y="276"/>
            <a:chExt cx="5764" cy="112"/>
          </a:xfrm>
        </p:grpSpPr>
        <p:pic>
          <p:nvPicPr>
            <p:cNvPr id="4" name="正方形/長方形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defTabSz="914435">
                <a:defRPr/>
              </a:pPr>
              <a:endParaRPr lang="ja-JP" altLang="en-US" sz="1939" b="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
        <p:nvSpPr>
          <p:cNvPr id="2" name="タイトル 1"/>
          <p:cNvSpPr>
            <a:spLocks noGrp="1"/>
          </p:cNvSpPr>
          <p:nvPr>
            <p:ph type="title"/>
          </p:nvPr>
        </p:nvSpPr>
        <p:spPr>
          <a:xfrm>
            <a:off x="495300" y="8621"/>
            <a:ext cx="8915400" cy="521605"/>
          </a:xfrm>
        </p:spPr>
        <p:txBody>
          <a:bodyPr/>
          <a:lstStyle>
            <a:lvl1pPr>
              <a:defRPr sz="2954"/>
            </a:lvl1pPr>
          </a:lstStyle>
          <a:p>
            <a:r>
              <a:rPr lang="ja-JP" altLang="en-US"/>
              <a:t>マスター タイトルの書式設定</a:t>
            </a:r>
          </a:p>
        </p:txBody>
      </p:sp>
      <p:sp>
        <p:nvSpPr>
          <p:cNvPr id="6" name="日付プレースホルダ 3"/>
          <p:cNvSpPr>
            <a:spLocks noGrp="1"/>
          </p:cNvSpPr>
          <p:nvPr>
            <p:ph type="dt" sz="half" idx="10"/>
          </p:nvPr>
        </p:nvSpPr>
        <p:spPr/>
        <p:txBody>
          <a:bodyPr/>
          <a:lstStyle>
            <a:lvl1pPr>
              <a:defRPr b="1"/>
            </a:lvl1pPr>
          </a:lstStyle>
          <a:p>
            <a:fld id="{1C0A3BEC-B77A-4798-9CF7-1CE9F7AEEC3E}" type="datetime1">
              <a:rPr lang="ja-JP" altLang="en-US" smtClean="0"/>
              <a:t>2022/6/6</a:t>
            </a:fld>
            <a:endParaRPr lang="ja-JP" altLang="en-US"/>
          </a:p>
        </p:txBody>
      </p:sp>
      <p:sp>
        <p:nvSpPr>
          <p:cNvPr id="7" name="フッター プレースホルダ 4"/>
          <p:cNvSpPr>
            <a:spLocks noGrp="1"/>
          </p:cNvSpPr>
          <p:nvPr>
            <p:ph type="ftr" sz="quarter" idx="11"/>
          </p:nvPr>
        </p:nvSpPr>
        <p:spPr/>
        <p:txBody>
          <a:bodyPr/>
          <a:lstStyle>
            <a:lvl1pPr>
              <a:defRPr b="1"/>
            </a:lvl1pPr>
          </a:lstStyle>
          <a:p>
            <a:endParaRPr lang="ja-JP" altLang="en-US"/>
          </a:p>
        </p:txBody>
      </p:sp>
      <p:sp>
        <p:nvSpPr>
          <p:cNvPr id="8" name="スライド番号プレースホルダ 5"/>
          <p:cNvSpPr>
            <a:spLocks noGrp="1"/>
          </p:cNvSpPr>
          <p:nvPr>
            <p:ph type="sldNum" sz="quarter" idx="12"/>
          </p:nvPr>
        </p:nvSpPr>
        <p:spPr/>
        <p:txBody>
          <a:bodyPr/>
          <a:lstStyle>
            <a:lvl1pPr>
              <a:defRPr b="1"/>
            </a:lvl1pPr>
          </a:lstStyle>
          <a:p>
            <a:fld id="{033B3CE9-EE68-4F79-B33F-BEFB8F605B73}" type="slidenum">
              <a:rPr lang="ja-JP" altLang="en-US" smtClean="0"/>
              <a:pPr/>
              <a:t>‹#›</a:t>
            </a:fld>
            <a:endParaRPr lang="ja-JP" altLang="en-US"/>
          </a:p>
        </p:txBody>
      </p:sp>
    </p:spTree>
    <p:extLst>
      <p:ext uri="{BB962C8B-B14F-4D97-AF65-F5344CB8AC3E}">
        <p14:creationId xmlns:p14="http://schemas.microsoft.com/office/powerpoint/2010/main" val="1591438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b="1"/>
            </a:lvl1pPr>
          </a:lstStyle>
          <a:p>
            <a:fld id="{F76C756F-45B7-46EF-9982-7F9D7DA9C393}" type="datetime1">
              <a:rPr lang="ja-JP" altLang="en-US" smtClean="0"/>
              <a:t>2022/6/6</a:t>
            </a:fld>
            <a:endParaRPr lang="ja-JP" altLang="en-US"/>
          </a:p>
        </p:txBody>
      </p:sp>
      <p:sp>
        <p:nvSpPr>
          <p:cNvPr id="3" name="フッター プレースホルダ 4"/>
          <p:cNvSpPr>
            <a:spLocks noGrp="1"/>
          </p:cNvSpPr>
          <p:nvPr>
            <p:ph type="ftr" sz="quarter" idx="11"/>
          </p:nvPr>
        </p:nvSpPr>
        <p:spPr/>
        <p:txBody>
          <a:bodyPr/>
          <a:lstStyle>
            <a:lvl1pPr>
              <a:defRPr b="1"/>
            </a:lvl1pPr>
          </a:lstStyle>
          <a:p>
            <a:endParaRPr lang="ja-JP" altLang="en-US"/>
          </a:p>
        </p:txBody>
      </p:sp>
      <p:sp>
        <p:nvSpPr>
          <p:cNvPr id="4" name="スライド番号プレースホルダ 5"/>
          <p:cNvSpPr>
            <a:spLocks noGrp="1"/>
          </p:cNvSpPr>
          <p:nvPr>
            <p:ph type="sldNum" sz="quarter" idx="12"/>
          </p:nvPr>
        </p:nvSpPr>
        <p:spPr/>
        <p:txBody>
          <a:bodyPr/>
          <a:lstStyle>
            <a:lvl1pPr>
              <a:defRPr b="1"/>
            </a:lvl1pPr>
          </a:lstStyle>
          <a:p>
            <a:fld id="{033B3CE9-EE68-4F79-B33F-BEFB8F605B73}" type="slidenum">
              <a:rPr lang="ja-JP" altLang="en-US" smtClean="0"/>
              <a:pPr/>
              <a:t>‹#›</a:t>
            </a:fld>
            <a:endParaRPr lang="ja-JP" altLang="en-US"/>
          </a:p>
        </p:txBody>
      </p:sp>
    </p:spTree>
    <p:extLst>
      <p:ext uri="{BB962C8B-B14F-4D97-AF65-F5344CB8AC3E}">
        <p14:creationId xmlns:p14="http://schemas.microsoft.com/office/powerpoint/2010/main" val="69025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ユーザー設定レイアウト">
    <p:spTree>
      <p:nvGrpSpPr>
        <p:cNvPr id="1" name=""/>
        <p:cNvGrpSpPr/>
        <p:nvPr/>
      </p:nvGrpSpPr>
      <p:grpSpPr>
        <a:xfrm>
          <a:off x="0" y="0"/>
          <a:ext cx="0" cy="0"/>
          <a:chOff x="0" y="0"/>
          <a:chExt cx="0" cy="0"/>
        </a:xfrm>
      </p:grpSpPr>
      <p:grpSp>
        <p:nvGrpSpPr>
          <p:cNvPr id="2" name="正方形/長方形 5"/>
          <p:cNvGrpSpPr>
            <a:grpSpLocks/>
          </p:cNvGrpSpPr>
          <p:nvPr/>
        </p:nvGrpSpPr>
        <p:grpSpPr bwMode="auto">
          <a:xfrm>
            <a:off x="0" y="485775"/>
            <a:ext cx="9906000" cy="177800"/>
            <a:chOff x="-4" y="276"/>
            <a:chExt cx="5764" cy="112"/>
          </a:xfrm>
        </p:grpSpPr>
        <p:pic>
          <p:nvPicPr>
            <p:cNvPr id="3" name="正方形/長方形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defTabSz="914435">
                <a:defRPr/>
              </a:pPr>
              <a:endParaRPr lang="ja-JP" altLang="en-US" sz="1939" b="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
        <p:nvSpPr>
          <p:cNvPr id="5" name="日付プレースホルダー 2"/>
          <p:cNvSpPr>
            <a:spLocks noGrp="1"/>
          </p:cNvSpPr>
          <p:nvPr>
            <p:ph type="dt" sz="half" idx="10"/>
          </p:nvPr>
        </p:nvSpPr>
        <p:spPr/>
        <p:txBody>
          <a:bodyPr/>
          <a:lstStyle>
            <a:lvl1pPr>
              <a:defRPr/>
            </a:lvl1pPr>
          </a:lstStyle>
          <a:p>
            <a:fld id="{7A7474C8-40B5-4972-A328-446D6F9AB5E6}" type="datetime1">
              <a:rPr lang="ja-JP" altLang="en-US" smtClean="0"/>
              <a:t>2022/6/6</a:t>
            </a:fld>
            <a:endParaRPr lang="ja-JP" altLang="en-US"/>
          </a:p>
        </p:txBody>
      </p:sp>
      <p:sp>
        <p:nvSpPr>
          <p:cNvPr id="6" name="フッター プレースホルダー 3"/>
          <p:cNvSpPr>
            <a:spLocks noGrp="1"/>
          </p:cNvSpPr>
          <p:nvPr>
            <p:ph type="ftr" sz="quarter" idx="11"/>
          </p:nvPr>
        </p:nvSpPr>
        <p:spPr/>
        <p:txBody>
          <a:bodyPr/>
          <a:lstStyle>
            <a:lvl1pPr>
              <a:defRPr/>
            </a:lvl1pPr>
          </a:lstStyle>
          <a:p>
            <a:endParaRPr lang="ja-JP" altLang="en-US"/>
          </a:p>
        </p:txBody>
      </p:sp>
      <p:sp>
        <p:nvSpPr>
          <p:cNvPr id="7" name="スライド番号プレースホルダー 4"/>
          <p:cNvSpPr>
            <a:spLocks noGrp="1"/>
          </p:cNvSpPr>
          <p:nvPr>
            <p:ph type="sldNum" sz="quarter" idx="12"/>
          </p:nvPr>
        </p:nvSpPr>
        <p:spPr/>
        <p:txBody>
          <a:bodyPr/>
          <a:lstStyle>
            <a:lvl1pPr>
              <a:defRPr/>
            </a:lvl1pPr>
          </a:lstStyle>
          <a:p>
            <a:fld id="{033B3CE9-EE68-4F79-B33F-BEFB8F605B73}" type="slidenum">
              <a:rPr lang="ja-JP" altLang="en-US" smtClean="0"/>
              <a:pPr/>
              <a:t>‹#›</a:t>
            </a:fld>
            <a:endParaRPr lang="ja-JP" altLang="en-US"/>
          </a:p>
        </p:txBody>
      </p:sp>
    </p:spTree>
    <p:extLst>
      <p:ext uri="{BB962C8B-B14F-4D97-AF65-F5344CB8AC3E}">
        <p14:creationId xmlns:p14="http://schemas.microsoft.com/office/powerpoint/2010/main" val="3020321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75F9BFC2-5488-4270-B0B5-83DC44BD7502}" type="datetime1">
              <a:rPr kumimoji="1" lang="ja-JP" altLang="en-US" smtClean="0"/>
              <a:t>2022/6/6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23FCFA-7B34-46B3-926D-B25AE7C6D67D}" type="slidenum">
              <a:rPr kumimoji="1" lang="ja-JP" altLang="en-US" smtClean="0"/>
              <a:t>‹#›</a:t>
            </a:fld>
            <a:endParaRPr kumimoji="1" lang="ja-JP" altLang="en-US"/>
          </a:p>
        </p:txBody>
      </p:sp>
    </p:spTree>
    <p:extLst>
      <p:ext uri="{BB962C8B-B14F-4D97-AF65-F5344CB8AC3E}">
        <p14:creationId xmlns:p14="http://schemas.microsoft.com/office/powerpoint/2010/main" val="484296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6" Type="http://schemas.openxmlformats.org/officeDocument/2006/relationships/theme" Target="../theme/theme4.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6" tIns="45704" rIns="91406" bIns="45704"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95300" y="1600202"/>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6" tIns="45704" rIns="91406" bIns="45704"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3175" y="6616701"/>
            <a:ext cx="2311400" cy="233363"/>
          </a:xfrm>
          <a:prstGeom prst="rect">
            <a:avLst/>
          </a:prstGeom>
        </p:spPr>
        <p:txBody>
          <a:bodyPr vert="horz" lIns="91406" tIns="45704" rIns="91406" bIns="45704" rtlCol="0" anchor="ctr"/>
          <a:lstStyle>
            <a:lvl1pPr algn="l" fontAlgn="auto">
              <a:spcBef>
                <a:spcPts val="0"/>
              </a:spcBef>
              <a:spcAft>
                <a:spcPts val="0"/>
              </a:spcAft>
              <a:defRPr sz="1108" b="0">
                <a:solidFill>
                  <a:prstClr val="black">
                    <a:tint val="75000"/>
                  </a:prstClr>
                </a:solidFill>
                <a:latin typeface="+mn-lt"/>
                <a:ea typeface="+mn-ea"/>
              </a:defRPr>
            </a:lvl1pPr>
          </a:lstStyle>
          <a:p>
            <a:pPr defTabSz="914435"/>
            <a:fld id="{1A08278A-F07B-4985-9524-3C9864BAE40A}" type="datetime1">
              <a:rPr lang="ja-JP" altLang="en-US" smtClean="0"/>
              <a:t>2022/6/6</a:t>
            </a:fld>
            <a:endParaRPr lang="ja-JP" altLang="en-US"/>
          </a:p>
        </p:txBody>
      </p:sp>
      <p:sp>
        <p:nvSpPr>
          <p:cNvPr id="5" name="フッター プレースホルダ 4"/>
          <p:cNvSpPr>
            <a:spLocks noGrp="1"/>
          </p:cNvSpPr>
          <p:nvPr>
            <p:ph type="ftr" sz="quarter" idx="3"/>
          </p:nvPr>
        </p:nvSpPr>
        <p:spPr>
          <a:xfrm>
            <a:off x="3384550" y="6616701"/>
            <a:ext cx="3136900" cy="233363"/>
          </a:xfrm>
          <a:prstGeom prst="rect">
            <a:avLst/>
          </a:prstGeom>
        </p:spPr>
        <p:txBody>
          <a:bodyPr vert="horz" lIns="91406" tIns="45704" rIns="91406" bIns="45704" rtlCol="0" anchor="ctr"/>
          <a:lstStyle>
            <a:lvl1pPr algn="ctr" fontAlgn="auto">
              <a:spcBef>
                <a:spcPts val="0"/>
              </a:spcBef>
              <a:spcAft>
                <a:spcPts val="0"/>
              </a:spcAft>
              <a:defRPr sz="1108" b="0">
                <a:solidFill>
                  <a:prstClr val="black">
                    <a:tint val="75000"/>
                  </a:prstClr>
                </a:solidFill>
                <a:latin typeface="+mn-lt"/>
                <a:ea typeface="+mn-ea"/>
              </a:defRPr>
            </a:lvl1pPr>
          </a:lstStyle>
          <a:p>
            <a:pPr defTabSz="914435"/>
            <a:endParaRPr lang="ja-JP" altLang="en-US"/>
          </a:p>
        </p:txBody>
      </p:sp>
      <p:sp>
        <p:nvSpPr>
          <p:cNvPr id="6" name="スライド番号プレースホルダ 5"/>
          <p:cNvSpPr>
            <a:spLocks noGrp="1"/>
          </p:cNvSpPr>
          <p:nvPr>
            <p:ph type="sldNum" sz="quarter" idx="4"/>
          </p:nvPr>
        </p:nvSpPr>
        <p:spPr>
          <a:xfrm>
            <a:off x="7591425" y="6616701"/>
            <a:ext cx="2311400" cy="233363"/>
          </a:xfrm>
          <a:prstGeom prst="rect">
            <a:avLst/>
          </a:prstGeom>
        </p:spPr>
        <p:txBody>
          <a:bodyPr vert="horz" lIns="91406" tIns="45704" rIns="91406" bIns="45704" rtlCol="0" anchor="ctr"/>
          <a:lstStyle>
            <a:lvl1pPr algn="r" fontAlgn="auto">
              <a:spcBef>
                <a:spcPts val="0"/>
              </a:spcBef>
              <a:spcAft>
                <a:spcPts val="0"/>
              </a:spcAft>
              <a:defRPr sz="1108" b="0">
                <a:solidFill>
                  <a:prstClr val="black">
                    <a:tint val="75000"/>
                  </a:prstClr>
                </a:solidFill>
                <a:latin typeface="+mn-lt"/>
                <a:ea typeface="+mn-ea"/>
              </a:defRPr>
            </a:lvl1pPr>
          </a:lstStyle>
          <a:p>
            <a:pPr defTabSz="914435"/>
            <a:fld id="{033B3CE9-EE68-4F79-B33F-BEFB8F605B73}" type="slidenum">
              <a:rPr lang="ja-JP" altLang="en-US" smtClean="0"/>
              <a:pPr defTabSz="914435"/>
              <a:t>‹#›</a:t>
            </a:fld>
            <a:endParaRPr lang="ja-JP" altLang="en-US"/>
          </a:p>
        </p:txBody>
      </p:sp>
    </p:spTree>
    <p:extLst>
      <p:ext uri="{BB962C8B-B14F-4D97-AF65-F5344CB8AC3E}">
        <p14:creationId xmlns:p14="http://schemas.microsoft.com/office/powerpoint/2010/main" val="31808209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hf hdr="0" ftr="0" dt="0"/>
  <p:txStyles>
    <p:titleStyle>
      <a:lvl1pPr algn="ctr" rtl="0" eaLnBrk="1" fontAlgn="base" hangingPunct="1">
        <a:spcBef>
          <a:spcPct val="0"/>
        </a:spcBef>
        <a:spcAft>
          <a:spcPct val="0"/>
        </a:spcAft>
        <a:defRPr kumimoji="1" sz="4062" kern="1200">
          <a:solidFill>
            <a:schemeClr val="tx1"/>
          </a:solidFill>
          <a:latin typeface="+mj-lt"/>
          <a:ea typeface="+mj-ea"/>
          <a:cs typeface="+mj-cs"/>
        </a:defRPr>
      </a:lvl1pPr>
      <a:lvl2pPr algn="ctr" rtl="0" eaLnBrk="1" fontAlgn="base" hangingPunct="1">
        <a:spcBef>
          <a:spcPct val="0"/>
        </a:spcBef>
        <a:spcAft>
          <a:spcPct val="0"/>
        </a:spcAft>
        <a:defRPr kumimoji="1" sz="4062">
          <a:solidFill>
            <a:schemeClr val="tx1"/>
          </a:solidFill>
          <a:latin typeface="Calibri" pitchFamily="34" charset="0"/>
          <a:ea typeface="ＭＳ Ｐゴシック" charset="-128"/>
        </a:defRPr>
      </a:lvl2pPr>
      <a:lvl3pPr algn="ctr" rtl="0" eaLnBrk="1" fontAlgn="base" hangingPunct="1">
        <a:spcBef>
          <a:spcPct val="0"/>
        </a:spcBef>
        <a:spcAft>
          <a:spcPct val="0"/>
        </a:spcAft>
        <a:defRPr kumimoji="1" sz="4062">
          <a:solidFill>
            <a:schemeClr val="tx1"/>
          </a:solidFill>
          <a:latin typeface="Calibri" pitchFamily="34" charset="0"/>
          <a:ea typeface="ＭＳ Ｐゴシック" charset="-128"/>
        </a:defRPr>
      </a:lvl3pPr>
      <a:lvl4pPr algn="ctr" rtl="0" eaLnBrk="1" fontAlgn="base" hangingPunct="1">
        <a:spcBef>
          <a:spcPct val="0"/>
        </a:spcBef>
        <a:spcAft>
          <a:spcPct val="0"/>
        </a:spcAft>
        <a:defRPr kumimoji="1" sz="4062">
          <a:solidFill>
            <a:schemeClr val="tx1"/>
          </a:solidFill>
          <a:latin typeface="Calibri" pitchFamily="34" charset="0"/>
          <a:ea typeface="ＭＳ Ｐゴシック" charset="-128"/>
        </a:defRPr>
      </a:lvl4pPr>
      <a:lvl5pPr algn="ctr" rtl="0" eaLnBrk="1" fontAlgn="base" hangingPunct="1">
        <a:spcBef>
          <a:spcPct val="0"/>
        </a:spcBef>
        <a:spcAft>
          <a:spcPct val="0"/>
        </a:spcAft>
        <a:defRPr kumimoji="1" sz="4062">
          <a:solidFill>
            <a:schemeClr val="tx1"/>
          </a:solidFill>
          <a:latin typeface="Calibri" pitchFamily="34" charset="0"/>
          <a:ea typeface="ＭＳ Ｐゴシック" charset="-128"/>
        </a:defRPr>
      </a:lvl5pPr>
      <a:lvl6pPr marL="421900" algn="ctr" rtl="0" eaLnBrk="1" fontAlgn="base" hangingPunct="1">
        <a:spcBef>
          <a:spcPct val="0"/>
        </a:spcBef>
        <a:spcAft>
          <a:spcPct val="0"/>
        </a:spcAft>
        <a:defRPr kumimoji="1" sz="4062">
          <a:solidFill>
            <a:schemeClr val="tx1"/>
          </a:solidFill>
          <a:latin typeface="Calibri" pitchFamily="34" charset="0"/>
          <a:ea typeface="ＭＳ Ｐゴシック" charset="-128"/>
        </a:defRPr>
      </a:lvl6pPr>
      <a:lvl7pPr marL="843805" algn="ctr" rtl="0" eaLnBrk="1" fontAlgn="base" hangingPunct="1">
        <a:spcBef>
          <a:spcPct val="0"/>
        </a:spcBef>
        <a:spcAft>
          <a:spcPct val="0"/>
        </a:spcAft>
        <a:defRPr kumimoji="1" sz="4062">
          <a:solidFill>
            <a:schemeClr val="tx1"/>
          </a:solidFill>
          <a:latin typeface="Calibri" pitchFamily="34" charset="0"/>
          <a:ea typeface="ＭＳ Ｐゴシック" charset="-128"/>
        </a:defRPr>
      </a:lvl7pPr>
      <a:lvl8pPr marL="1265705" algn="ctr" rtl="0" eaLnBrk="1" fontAlgn="base" hangingPunct="1">
        <a:spcBef>
          <a:spcPct val="0"/>
        </a:spcBef>
        <a:spcAft>
          <a:spcPct val="0"/>
        </a:spcAft>
        <a:defRPr kumimoji="1" sz="4062">
          <a:solidFill>
            <a:schemeClr val="tx1"/>
          </a:solidFill>
          <a:latin typeface="Calibri" pitchFamily="34" charset="0"/>
          <a:ea typeface="ＭＳ Ｐゴシック" charset="-128"/>
        </a:defRPr>
      </a:lvl8pPr>
      <a:lvl9pPr marL="1687607" algn="ctr" rtl="0" eaLnBrk="1" fontAlgn="base" hangingPunct="1">
        <a:spcBef>
          <a:spcPct val="0"/>
        </a:spcBef>
        <a:spcAft>
          <a:spcPct val="0"/>
        </a:spcAft>
        <a:defRPr kumimoji="1" sz="4062">
          <a:solidFill>
            <a:schemeClr val="tx1"/>
          </a:solidFill>
          <a:latin typeface="Calibri" pitchFamily="34" charset="0"/>
          <a:ea typeface="ＭＳ Ｐゴシック" charset="-128"/>
        </a:defRPr>
      </a:lvl9pPr>
    </p:titleStyle>
    <p:bodyStyle>
      <a:lvl1pPr marL="315078" indent="-315078" algn="l" rtl="0" eaLnBrk="1" fontAlgn="base" hangingPunct="1">
        <a:spcBef>
          <a:spcPct val="20000"/>
        </a:spcBef>
        <a:spcAft>
          <a:spcPct val="0"/>
        </a:spcAft>
        <a:buFont typeface="Wingdings" pitchFamily="2" charset="2"/>
        <a:buChar char="n"/>
        <a:defRPr kumimoji="1" sz="2954" kern="1200">
          <a:solidFill>
            <a:schemeClr val="tx1"/>
          </a:solidFill>
          <a:latin typeface="+mn-lt"/>
          <a:ea typeface="+mn-ea"/>
          <a:cs typeface="+mn-cs"/>
        </a:defRPr>
      </a:lvl1pPr>
      <a:lvl2pPr marL="684378" indent="-262321" algn="l" rtl="0" eaLnBrk="1" fontAlgn="base" hangingPunct="1">
        <a:spcBef>
          <a:spcPct val="20000"/>
        </a:spcBef>
        <a:spcAft>
          <a:spcPct val="0"/>
        </a:spcAft>
        <a:buFont typeface="Wingdings" pitchFamily="2" charset="2"/>
        <a:buChar char="Ø"/>
        <a:defRPr kumimoji="1" sz="2585" kern="1200">
          <a:solidFill>
            <a:schemeClr val="tx1"/>
          </a:solidFill>
          <a:latin typeface="+mn-lt"/>
          <a:ea typeface="+mn-ea"/>
          <a:cs typeface="+mn-cs"/>
        </a:defRPr>
      </a:lvl2pPr>
      <a:lvl3pPr marL="1053679" indent="-209564" algn="l" rtl="0" eaLnBrk="1" fontAlgn="base" hangingPunct="1">
        <a:spcBef>
          <a:spcPct val="20000"/>
        </a:spcBef>
        <a:spcAft>
          <a:spcPct val="0"/>
        </a:spcAft>
        <a:buFont typeface="Arial" charset="0"/>
        <a:buChar char="•"/>
        <a:defRPr kumimoji="1" sz="2215" kern="1200">
          <a:solidFill>
            <a:schemeClr val="tx1"/>
          </a:solidFill>
          <a:latin typeface="+mn-lt"/>
          <a:ea typeface="+mn-ea"/>
          <a:cs typeface="+mn-cs"/>
        </a:defRPr>
      </a:lvl3pPr>
      <a:lvl4pPr marL="1475737" indent="-209564" algn="l" rtl="0" eaLnBrk="1" fontAlgn="base" hangingPunct="1">
        <a:spcBef>
          <a:spcPct val="20000"/>
        </a:spcBef>
        <a:spcAft>
          <a:spcPct val="0"/>
        </a:spcAft>
        <a:buFont typeface="Arial" charset="0"/>
        <a:buChar char="–"/>
        <a:defRPr kumimoji="1" sz="1846" kern="1200">
          <a:solidFill>
            <a:schemeClr val="tx1"/>
          </a:solidFill>
          <a:latin typeface="+mn-lt"/>
          <a:ea typeface="+mn-ea"/>
          <a:cs typeface="+mn-cs"/>
        </a:defRPr>
      </a:lvl4pPr>
      <a:lvl5pPr marL="1897794" indent="-209564" algn="l" rtl="0" eaLnBrk="1" fontAlgn="base" hangingPunct="1">
        <a:spcBef>
          <a:spcPct val="20000"/>
        </a:spcBef>
        <a:spcAft>
          <a:spcPct val="0"/>
        </a:spcAft>
        <a:buFont typeface="Arial" charset="0"/>
        <a:buChar char="»"/>
        <a:defRPr kumimoji="1" sz="1846" kern="1200">
          <a:solidFill>
            <a:schemeClr val="tx1"/>
          </a:solidFill>
          <a:latin typeface="+mn-lt"/>
          <a:ea typeface="+mn-ea"/>
          <a:cs typeface="+mn-cs"/>
        </a:defRPr>
      </a:lvl5pPr>
      <a:lvl6pPr marL="2320459" indent="-210951" algn="l" defTabSz="843805" rtl="0" eaLnBrk="1" latinLnBrk="0" hangingPunct="1">
        <a:spcBef>
          <a:spcPct val="20000"/>
        </a:spcBef>
        <a:buFont typeface="Arial" pitchFamily="34" charset="0"/>
        <a:buChar char="•"/>
        <a:defRPr kumimoji="1" sz="1846" kern="1200">
          <a:solidFill>
            <a:schemeClr val="tx1"/>
          </a:solidFill>
          <a:latin typeface="+mn-lt"/>
          <a:ea typeface="+mn-ea"/>
          <a:cs typeface="+mn-cs"/>
        </a:defRPr>
      </a:lvl6pPr>
      <a:lvl7pPr marL="2742360" indent="-210951" algn="l" defTabSz="843805" rtl="0" eaLnBrk="1" latinLnBrk="0" hangingPunct="1">
        <a:spcBef>
          <a:spcPct val="20000"/>
        </a:spcBef>
        <a:buFont typeface="Arial" pitchFamily="34" charset="0"/>
        <a:buChar char="•"/>
        <a:defRPr kumimoji="1" sz="1846" kern="1200">
          <a:solidFill>
            <a:schemeClr val="tx1"/>
          </a:solidFill>
          <a:latin typeface="+mn-lt"/>
          <a:ea typeface="+mn-ea"/>
          <a:cs typeface="+mn-cs"/>
        </a:defRPr>
      </a:lvl7pPr>
      <a:lvl8pPr marL="3164262" indent="-210951" algn="l" defTabSz="843805" rtl="0" eaLnBrk="1" latinLnBrk="0" hangingPunct="1">
        <a:spcBef>
          <a:spcPct val="20000"/>
        </a:spcBef>
        <a:buFont typeface="Arial" pitchFamily="34" charset="0"/>
        <a:buChar char="•"/>
        <a:defRPr kumimoji="1" sz="1846" kern="1200">
          <a:solidFill>
            <a:schemeClr val="tx1"/>
          </a:solidFill>
          <a:latin typeface="+mn-lt"/>
          <a:ea typeface="+mn-ea"/>
          <a:cs typeface="+mn-cs"/>
        </a:defRPr>
      </a:lvl8pPr>
      <a:lvl9pPr marL="3586164" indent="-210951" algn="l" defTabSz="843805" rtl="0" eaLnBrk="1" latinLnBrk="0" hangingPunct="1">
        <a:spcBef>
          <a:spcPct val="20000"/>
        </a:spcBef>
        <a:buFont typeface="Arial" pitchFamily="34" charset="0"/>
        <a:buChar char="•"/>
        <a:defRPr kumimoji="1" sz="1846" kern="1200">
          <a:solidFill>
            <a:schemeClr val="tx1"/>
          </a:solidFill>
          <a:latin typeface="+mn-lt"/>
          <a:ea typeface="+mn-ea"/>
          <a:cs typeface="+mn-cs"/>
        </a:defRPr>
      </a:lvl9pPr>
    </p:bodyStyle>
    <p:otherStyle>
      <a:defPPr>
        <a:defRPr lang="ja-JP"/>
      </a:defPPr>
      <a:lvl1pPr marL="0" algn="l" defTabSz="843805" rtl="0" eaLnBrk="1" latinLnBrk="0" hangingPunct="1">
        <a:defRPr kumimoji="1" sz="1662" kern="1200">
          <a:solidFill>
            <a:schemeClr val="tx1"/>
          </a:solidFill>
          <a:latin typeface="+mn-lt"/>
          <a:ea typeface="+mn-ea"/>
          <a:cs typeface="+mn-cs"/>
        </a:defRPr>
      </a:lvl1pPr>
      <a:lvl2pPr marL="421900" algn="l" defTabSz="843805" rtl="0" eaLnBrk="1" latinLnBrk="0" hangingPunct="1">
        <a:defRPr kumimoji="1" sz="1662" kern="1200">
          <a:solidFill>
            <a:schemeClr val="tx1"/>
          </a:solidFill>
          <a:latin typeface="+mn-lt"/>
          <a:ea typeface="+mn-ea"/>
          <a:cs typeface="+mn-cs"/>
        </a:defRPr>
      </a:lvl2pPr>
      <a:lvl3pPr marL="843805" algn="l" defTabSz="843805" rtl="0" eaLnBrk="1" latinLnBrk="0" hangingPunct="1">
        <a:defRPr kumimoji="1" sz="1662" kern="1200">
          <a:solidFill>
            <a:schemeClr val="tx1"/>
          </a:solidFill>
          <a:latin typeface="+mn-lt"/>
          <a:ea typeface="+mn-ea"/>
          <a:cs typeface="+mn-cs"/>
        </a:defRPr>
      </a:lvl3pPr>
      <a:lvl4pPr marL="1265705" algn="l" defTabSz="843805" rtl="0" eaLnBrk="1" latinLnBrk="0" hangingPunct="1">
        <a:defRPr kumimoji="1" sz="1662" kern="1200">
          <a:solidFill>
            <a:schemeClr val="tx1"/>
          </a:solidFill>
          <a:latin typeface="+mn-lt"/>
          <a:ea typeface="+mn-ea"/>
          <a:cs typeface="+mn-cs"/>
        </a:defRPr>
      </a:lvl4pPr>
      <a:lvl5pPr marL="1687607" algn="l" defTabSz="843805" rtl="0" eaLnBrk="1" latinLnBrk="0" hangingPunct="1">
        <a:defRPr kumimoji="1" sz="1662" kern="1200">
          <a:solidFill>
            <a:schemeClr val="tx1"/>
          </a:solidFill>
          <a:latin typeface="+mn-lt"/>
          <a:ea typeface="+mn-ea"/>
          <a:cs typeface="+mn-cs"/>
        </a:defRPr>
      </a:lvl5pPr>
      <a:lvl6pPr marL="2109508" algn="l" defTabSz="843805" rtl="0" eaLnBrk="1" latinLnBrk="0" hangingPunct="1">
        <a:defRPr kumimoji="1" sz="1662" kern="1200">
          <a:solidFill>
            <a:schemeClr val="tx1"/>
          </a:solidFill>
          <a:latin typeface="+mn-lt"/>
          <a:ea typeface="+mn-ea"/>
          <a:cs typeface="+mn-cs"/>
        </a:defRPr>
      </a:lvl6pPr>
      <a:lvl7pPr marL="2531409" algn="l" defTabSz="843805" rtl="0" eaLnBrk="1" latinLnBrk="0" hangingPunct="1">
        <a:defRPr kumimoji="1" sz="1662" kern="1200">
          <a:solidFill>
            <a:schemeClr val="tx1"/>
          </a:solidFill>
          <a:latin typeface="+mn-lt"/>
          <a:ea typeface="+mn-ea"/>
          <a:cs typeface="+mn-cs"/>
        </a:defRPr>
      </a:lvl7pPr>
      <a:lvl8pPr marL="2953311" algn="l" defTabSz="843805" rtl="0" eaLnBrk="1" latinLnBrk="0" hangingPunct="1">
        <a:defRPr kumimoji="1" sz="1662" kern="1200">
          <a:solidFill>
            <a:schemeClr val="tx1"/>
          </a:solidFill>
          <a:latin typeface="+mn-lt"/>
          <a:ea typeface="+mn-ea"/>
          <a:cs typeface="+mn-cs"/>
        </a:defRPr>
      </a:lvl8pPr>
      <a:lvl9pPr marL="3375212" algn="l" defTabSz="843805" rtl="0" eaLnBrk="1" latinLnBrk="0" hangingPunct="1">
        <a:defRPr kumimoji="1" sz="166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BF4968-A842-4ACE-8208-435B14D23A0D}" type="datetime1">
              <a:rPr kumimoji="1" lang="ja-JP" altLang="en-US" smtClean="0"/>
              <a:t>2022/6/6</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23FCFA-7B34-46B3-926D-B25AE7C6D67D}" type="slidenum">
              <a:rPr kumimoji="1" lang="ja-JP" altLang="en-US" smtClean="0"/>
              <a:t>‹#›</a:t>
            </a:fld>
            <a:endParaRPr kumimoji="1" lang="ja-JP" altLang="en-US"/>
          </a:p>
        </p:txBody>
      </p:sp>
    </p:spTree>
    <p:extLst>
      <p:ext uri="{BB962C8B-B14F-4D97-AF65-F5344CB8AC3E}">
        <p14:creationId xmlns:p14="http://schemas.microsoft.com/office/powerpoint/2010/main" val="425410630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タイトル プレースホルダ 1">
            <a:extLst>
              <a:ext uri="{FF2B5EF4-FFF2-40B4-BE49-F238E27FC236}">
                <a16:creationId xmlns:a16="http://schemas.microsoft.com/office/drawing/2014/main" id="{CB1FF11A-28D1-4B30-9B6A-D96C202B7183}"/>
              </a:ext>
            </a:extLst>
          </p:cNvPr>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6" tIns="45704" rIns="91406" bIns="45704" numCol="1" anchor="ctr" anchorCtr="0" compatLnSpc="1">
            <a:prstTxWarp prst="textNoShape">
              <a:avLst/>
            </a:prstTxWarp>
          </a:bodyPr>
          <a:lstStyle/>
          <a:p>
            <a:pPr lvl="0"/>
            <a:r>
              <a:rPr lang="ja-JP" altLang="en-US"/>
              <a:t>マスタ タイトルの書式設定</a:t>
            </a:r>
          </a:p>
        </p:txBody>
      </p:sp>
      <p:sp>
        <p:nvSpPr>
          <p:cNvPr id="5123" name="テキスト プレースホルダ 2">
            <a:extLst>
              <a:ext uri="{FF2B5EF4-FFF2-40B4-BE49-F238E27FC236}">
                <a16:creationId xmlns:a16="http://schemas.microsoft.com/office/drawing/2014/main" id="{DCBBD273-C7C4-436B-9108-23D118DD9C38}"/>
              </a:ext>
            </a:extLst>
          </p:cNvPr>
          <p:cNvSpPr>
            <a:spLocks noGrp="1" noChangeArrowheads="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6" tIns="45704" rIns="91406" bIns="45704"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FE729FD1-F732-4786-AEB8-E86DA6F0C1E1}"/>
              </a:ext>
            </a:extLst>
          </p:cNvPr>
          <p:cNvSpPr>
            <a:spLocks noGrp="1"/>
          </p:cNvSpPr>
          <p:nvPr>
            <p:ph type="dt" sz="half" idx="2"/>
          </p:nvPr>
        </p:nvSpPr>
        <p:spPr>
          <a:xfrm>
            <a:off x="3175" y="6616700"/>
            <a:ext cx="2311400" cy="233363"/>
          </a:xfrm>
          <a:prstGeom prst="rect">
            <a:avLst/>
          </a:prstGeom>
        </p:spPr>
        <p:txBody>
          <a:bodyPr vert="horz" lIns="91406" tIns="45704" rIns="91406" bIns="45704" rtlCol="0" anchor="ctr"/>
          <a:lstStyle>
            <a:lvl1pPr algn="l" defTabSz="914435" eaLnBrk="1" fontAlgn="auto" hangingPunct="1">
              <a:spcBef>
                <a:spcPts val="0"/>
              </a:spcBef>
              <a:spcAft>
                <a:spcPts val="0"/>
              </a:spcAft>
              <a:defRPr sz="1108" b="0">
                <a:solidFill>
                  <a:prstClr val="black">
                    <a:tint val="75000"/>
                  </a:prstClr>
                </a:solidFill>
                <a:latin typeface="+mn-lt"/>
                <a:ea typeface="+mn-ea"/>
              </a:defRPr>
            </a:lvl1pPr>
          </a:lstStyle>
          <a:p>
            <a:pPr>
              <a:defRPr/>
            </a:pPr>
            <a:fld id="{A9EE7B32-795D-4325-99F2-0D3A167E701E}" type="datetime1">
              <a:rPr lang="ja-JP" altLang="en-US" smtClean="0"/>
              <a:t>2022/6/6</a:t>
            </a:fld>
            <a:endParaRPr lang="ja-JP" altLang="en-US"/>
          </a:p>
        </p:txBody>
      </p:sp>
      <p:sp>
        <p:nvSpPr>
          <p:cNvPr id="5" name="フッター プレースホルダ 4">
            <a:extLst>
              <a:ext uri="{FF2B5EF4-FFF2-40B4-BE49-F238E27FC236}">
                <a16:creationId xmlns:a16="http://schemas.microsoft.com/office/drawing/2014/main" id="{FDF1EA85-686E-4B9A-B0FD-17CA77306AF7}"/>
              </a:ext>
            </a:extLst>
          </p:cNvPr>
          <p:cNvSpPr>
            <a:spLocks noGrp="1"/>
          </p:cNvSpPr>
          <p:nvPr>
            <p:ph type="ftr" sz="quarter" idx="3"/>
          </p:nvPr>
        </p:nvSpPr>
        <p:spPr>
          <a:xfrm>
            <a:off x="3384550" y="6616700"/>
            <a:ext cx="3136900" cy="233363"/>
          </a:xfrm>
          <a:prstGeom prst="rect">
            <a:avLst/>
          </a:prstGeom>
        </p:spPr>
        <p:txBody>
          <a:bodyPr vert="horz" lIns="91406" tIns="45704" rIns="91406" bIns="45704" rtlCol="0" anchor="ctr"/>
          <a:lstStyle>
            <a:lvl1pPr algn="ctr" defTabSz="914435" eaLnBrk="1" fontAlgn="auto" hangingPunct="1">
              <a:spcBef>
                <a:spcPts val="0"/>
              </a:spcBef>
              <a:spcAft>
                <a:spcPts val="0"/>
              </a:spcAft>
              <a:defRPr sz="1108" b="0">
                <a:solidFill>
                  <a:prstClr val="black">
                    <a:tint val="75000"/>
                  </a:prstClr>
                </a:solidFill>
                <a:latin typeface="+mn-lt"/>
                <a:ea typeface="+mn-ea"/>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D0D7A594-4C8A-4C7F-B9BE-D03EBEB8E772}"/>
              </a:ext>
            </a:extLst>
          </p:cNvPr>
          <p:cNvSpPr>
            <a:spLocks noGrp="1"/>
          </p:cNvSpPr>
          <p:nvPr>
            <p:ph type="sldNum" sz="quarter" idx="4"/>
          </p:nvPr>
        </p:nvSpPr>
        <p:spPr>
          <a:xfrm>
            <a:off x="7591425" y="6616700"/>
            <a:ext cx="2311400" cy="233363"/>
          </a:xfrm>
          <a:prstGeom prst="rect">
            <a:avLst/>
          </a:prstGeom>
        </p:spPr>
        <p:txBody>
          <a:bodyPr vert="horz" lIns="91406" tIns="45704" rIns="91406" bIns="45704" rtlCol="0" anchor="ctr"/>
          <a:lstStyle>
            <a:lvl1pPr algn="r" defTabSz="914435" eaLnBrk="1" fontAlgn="auto" hangingPunct="1">
              <a:spcBef>
                <a:spcPts val="0"/>
              </a:spcBef>
              <a:spcAft>
                <a:spcPts val="0"/>
              </a:spcAft>
              <a:defRPr sz="1108" b="0">
                <a:solidFill>
                  <a:prstClr val="black">
                    <a:tint val="75000"/>
                  </a:prstClr>
                </a:solidFill>
                <a:latin typeface="+mn-lt"/>
                <a:ea typeface="+mn-ea"/>
              </a:defRPr>
            </a:lvl1pPr>
          </a:lstStyle>
          <a:p>
            <a:pPr>
              <a:defRPr/>
            </a:pPr>
            <a:fld id="{A5861AF5-E24C-4082-80DE-04A7DD5B8653}" type="slidenum">
              <a:rPr lang="ja-JP" altLang="en-US"/>
              <a:pPr>
                <a:defRPr/>
              </a:pPr>
              <a:t>‹#›</a:t>
            </a:fld>
            <a:endParaRPr lang="ja-JP" altLang="en-US"/>
          </a:p>
        </p:txBody>
      </p:sp>
    </p:spTree>
    <p:extLst>
      <p:ext uri="{BB962C8B-B14F-4D97-AF65-F5344CB8AC3E}">
        <p14:creationId xmlns:p14="http://schemas.microsoft.com/office/powerpoint/2010/main" val="333114394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Lst>
  <p:hf hdr="0" ftr="0" dt="0"/>
  <p:txStyles>
    <p:titleStyle>
      <a:lvl1pPr algn="ctr" rtl="0" eaLnBrk="0" fontAlgn="base" hangingPunct="0">
        <a:spcBef>
          <a:spcPct val="0"/>
        </a:spcBef>
        <a:spcAft>
          <a:spcPct val="0"/>
        </a:spcAft>
        <a:defRPr kumimoji="1" sz="4000" kern="1200">
          <a:solidFill>
            <a:schemeClr val="tx1"/>
          </a:solidFill>
          <a:latin typeface="+mj-lt"/>
          <a:ea typeface="+mj-ea"/>
          <a:cs typeface="+mj-cs"/>
        </a:defRPr>
      </a:lvl1pPr>
      <a:lvl2pPr algn="ctr" rtl="0" eaLnBrk="0" fontAlgn="base" hangingPunct="0">
        <a:spcBef>
          <a:spcPct val="0"/>
        </a:spcBef>
        <a:spcAft>
          <a:spcPct val="0"/>
        </a:spcAft>
        <a:defRPr kumimoji="1" sz="40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0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0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000">
          <a:solidFill>
            <a:schemeClr val="tx1"/>
          </a:solidFill>
          <a:latin typeface="Calibri" pitchFamily="34" charset="0"/>
          <a:ea typeface="ＭＳ Ｐゴシック" charset="-128"/>
        </a:defRPr>
      </a:lvl5pPr>
      <a:lvl6pPr marL="421900" algn="ctr" rtl="0" eaLnBrk="1" fontAlgn="base" hangingPunct="1">
        <a:spcBef>
          <a:spcPct val="0"/>
        </a:spcBef>
        <a:spcAft>
          <a:spcPct val="0"/>
        </a:spcAft>
        <a:defRPr kumimoji="1" sz="4062">
          <a:solidFill>
            <a:schemeClr val="tx1"/>
          </a:solidFill>
          <a:latin typeface="Calibri" pitchFamily="34" charset="0"/>
          <a:ea typeface="ＭＳ Ｐゴシック" charset="-128"/>
        </a:defRPr>
      </a:lvl6pPr>
      <a:lvl7pPr marL="843805" algn="ctr" rtl="0" eaLnBrk="1" fontAlgn="base" hangingPunct="1">
        <a:spcBef>
          <a:spcPct val="0"/>
        </a:spcBef>
        <a:spcAft>
          <a:spcPct val="0"/>
        </a:spcAft>
        <a:defRPr kumimoji="1" sz="4062">
          <a:solidFill>
            <a:schemeClr val="tx1"/>
          </a:solidFill>
          <a:latin typeface="Calibri" pitchFamily="34" charset="0"/>
          <a:ea typeface="ＭＳ Ｐゴシック" charset="-128"/>
        </a:defRPr>
      </a:lvl7pPr>
      <a:lvl8pPr marL="1265705" algn="ctr" rtl="0" eaLnBrk="1" fontAlgn="base" hangingPunct="1">
        <a:spcBef>
          <a:spcPct val="0"/>
        </a:spcBef>
        <a:spcAft>
          <a:spcPct val="0"/>
        </a:spcAft>
        <a:defRPr kumimoji="1" sz="4062">
          <a:solidFill>
            <a:schemeClr val="tx1"/>
          </a:solidFill>
          <a:latin typeface="Calibri" pitchFamily="34" charset="0"/>
          <a:ea typeface="ＭＳ Ｐゴシック" charset="-128"/>
        </a:defRPr>
      </a:lvl8pPr>
      <a:lvl9pPr marL="1687607" algn="ctr" rtl="0" eaLnBrk="1" fontAlgn="base" hangingPunct="1">
        <a:spcBef>
          <a:spcPct val="0"/>
        </a:spcBef>
        <a:spcAft>
          <a:spcPct val="0"/>
        </a:spcAft>
        <a:defRPr kumimoji="1" sz="4062">
          <a:solidFill>
            <a:schemeClr val="tx1"/>
          </a:solidFill>
          <a:latin typeface="Calibri" pitchFamily="34" charset="0"/>
          <a:ea typeface="ＭＳ Ｐゴシック" charset="-128"/>
        </a:defRPr>
      </a:lvl9pPr>
    </p:titleStyle>
    <p:bodyStyle>
      <a:lvl1pPr marL="314325" indent="-314325" algn="l" rtl="0" eaLnBrk="0" fontAlgn="base" hangingPunct="0">
        <a:spcBef>
          <a:spcPct val="20000"/>
        </a:spcBef>
        <a:spcAft>
          <a:spcPct val="0"/>
        </a:spcAft>
        <a:buFont typeface="Wingdings" panose="05000000000000000000" pitchFamily="2" charset="2"/>
        <a:buChar char="n"/>
        <a:defRPr kumimoji="1" sz="2900" kern="1200">
          <a:solidFill>
            <a:schemeClr val="tx1"/>
          </a:solidFill>
          <a:latin typeface="+mn-lt"/>
          <a:ea typeface="+mn-ea"/>
          <a:cs typeface="+mn-cs"/>
        </a:defRPr>
      </a:lvl1pPr>
      <a:lvl2pPr marL="684213" indent="-261938" algn="l" rtl="0" eaLnBrk="0" fontAlgn="base" hangingPunct="0">
        <a:spcBef>
          <a:spcPct val="20000"/>
        </a:spcBef>
        <a:spcAft>
          <a:spcPct val="0"/>
        </a:spcAft>
        <a:buFont typeface="Wingdings" panose="05000000000000000000" pitchFamily="2" charset="2"/>
        <a:buChar char="Ø"/>
        <a:defRPr kumimoji="1" sz="2500" kern="1200">
          <a:solidFill>
            <a:schemeClr val="tx1"/>
          </a:solidFill>
          <a:latin typeface="+mn-lt"/>
          <a:ea typeface="+mn-ea"/>
          <a:cs typeface="+mn-cs"/>
        </a:defRPr>
      </a:lvl2pPr>
      <a:lvl3pPr marL="1052513" indent="-209550" algn="l" rtl="0" eaLnBrk="0" fontAlgn="base" hangingPunct="0">
        <a:spcBef>
          <a:spcPct val="20000"/>
        </a:spcBef>
        <a:spcAft>
          <a:spcPct val="0"/>
        </a:spcAft>
        <a:buFont typeface="Arial" panose="020B0604020202020204" pitchFamily="34" charset="0"/>
        <a:buChar char="•"/>
        <a:defRPr kumimoji="1" sz="2200" kern="1200">
          <a:solidFill>
            <a:schemeClr val="tx1"/>
          </a:solidFill>
          <a:latin typeface="+mn-lt"/>
          <a:ea typeface="+mn-ea"/>
          <a:cs typeface="+mn-cs"/>
        </a:defRPr>
      </a:lvl3pPr>
      <a:lvl4pPr marL="1474788" indent="-209550" algn="l" rtl="0" eaLnBrk="0" fontAlgn="base" hangingPunct="0">
        <a:spcBef>
          <a:spcPct val="20000"/>
        </a:spcBef>
        <a:spcAft>
          <a:spcPct val="0"/>
        </a:spcAft>
        <a:buFont typeface="Arial" panose="020B0604020202020204" pitchFamily="34" charset="0"/>
        <a:buChar char="–"/>
        <a:defRPr kumimoji="1" kern="1200">
          <a:solidFill>
            <a:schemeClr val="tx1"/>
          </a:solidFill>
          <a:latin typeface="+mn-lt"/>
          <a:ea typeface="+mn-ea"/>
          <a:cs typeface="+mn-cs"/>
        </a:defRPr>
      </a:lvl4pPr>
      <a:lvl5pPr marL="1897063" indent="-209550" algn="l" rtl="0" eaLnBrk="0" fontAlgn="base" hangingPunct="0">
        <a:spcBef>
          <a:spcPct val="20000"/>
        </a:spcBef>
        <a:spcAft>
          <a:spcPct val="0"/>
        </a:spcAft>
        <a:buFont typeface="Arial" panose="020B0604020202020204" pitchFamily="34" charset="0"/>
        <a:buChar char="»"/>
        <a:defRPr kumimoji="1" kern="1200">
          <a:solidFill>
            <a:schemeClr val="tx1"/>
          </a:solidFill>
          <a:latin typeface="+mn-lt"/>
          <a:ea typeface="+mn-ea"/>
          <a:cs typeface="+mn-cs"/>
        </a:defRPr>
      </a:lvl5pPr>
      <a:lvl6pPr marL="2320459" indent="-210951" algn="l" defTabSz="843805" rtl="0" eaLnBrk="1" latinLnBrk="0" hangingPunct="1">
        <a:spcBef>
          <a:spcPct val="20000"/>
        </a:spcBef>
        <a:buFont typeface="Arial" pitchFamily="34" charset="0"/>
        <a:buChar char="•"/>
        <a:defRPr kumimoji="1" sz="1846" kern="1200">
          <a:solidFill>
            <a:schemeClr val="tx1"/>
          </a:solidFill>
          <a:latin typeface="+mn-lt"/>
          <a:ea typeface="+mn-ea"/>
          <a:cs typeface="+mn-cs"/>
        </a:defRPr>
      </a:lvl6pPr>
      <a:lvl7pPr marL="2742360" indent="-210951" algn="l" defTabSz="843805" rtl="0" eaLnBrk="1" latinLnBrk="0" hangingPunct="1">
        <a:spcBef>
          <a:spcPct val="20000"/>
        </a:spcBef>
        <a:buFont typeface="Arial" pitchFamily="34" charset="0"/>
        <a:buChar char="•"/>
        <a:defRPr kumimoji="1" sz="1846" kern="1200">
          <a:solidFill>
            <a:schemeClr val="tx1"/>
          </a:solidFill>
          <a:latin typeface="+mn-lt"/>
          <a:ea typeface="+mn-ea"/>
          <a:cs typeface="+mn-cs"/>
        </a:defRPr>
      </a:lvl7pPr>
      <a:lvl8pPr marL="3164262" indent="-210951" algn="l" defTabSz="843805" rtl="0" eaLnBrk="1" latinLnBrk="0" hangingPunct="1">
        <a:spcBef>
          <a:spcPct val="20000"/>
        </a:spcBef>
        <a:buFont typeface="Arial" pitchFamily="34" charset="0"/>
        <a:buChar char="•"/>
        <a:defRPr kumimoji="1" sz="1846" kern="1200">
          <a:solidFill>
            <a:schemeClr val="tx1"/>
          </a:solidFill>
          <a:latin typeface="+mn-lt"/>
          <a:ea typeface="+mn-ea"/>
          <a:cs typeface="+mn-cs"/>
        </a:defRPr>
      </a:lvl8pPr>
      <a:lvl9pPr marL="3586164" indent="-210951" algn="l" defTabSz="843805" rtl="0" eaLnBrk="1" latinLnBrk="0" hangingPunct="1">
        <a:spcBef>
          <a:spcPct val="20000"/>
        </a:spcBef>
        <a:buFont typeface="Arial" pitchFamily="34" charset="0"/>
        <a:buChar char="•"/>
        <a:defRPr kumimoji="1" sz="1846" kern="1200">
          <a:solidFill>
            <a:schemeClr val="tx1"/>
          </a:solidFill>
          <a:latin typeface="+mn-lt"/>
          <a:ea typeface="+mn-ea"/>
          <a:cs typeface="+mn-cs"/>
        </a:defRPr>
      </a:lvl9pPr>
    </p:bodyStyle>
    <p:otherStyle>
      <a:defPPr>
        <a:defRPr lang="ja-JP"/>
      </a:defPPr>
      <a:lvl1pPr marL="0" algn="l" defTabSz="843805" rtl="0" eaLnBrk="1" latinLnBrk="0" hangingPunct="1">
        <a:defRPr kumimoji="1" sz="1662" kern="1200">
          <a:solidFill>
            <a:schemeClr val="tx1"/>
          </a:solidFill>
          <a:latin typeface="+mn-lt"/>
          <a:ea typeface="+mn-ea"/>
          <a:cs typeface="+mn-cs"/>
        </a:defRPr>
      </a:lvl1pPr>
      <a:lvl2pPr marL="421900" algn="l" defTabSz="843805" rtl="0" eaLnBrk="1" latinLnBrk="0" hangingPunct="1">
        <a:defRPr kumimoji="1" sz="1662" kern="1200">
          <a:solidFill>
            <a:schemeClr val="tx1"/>
          </a:solidFill>
          <a:latin typeface="+mn-lt"/>
          <a:ea typeface="+mn-ea"/>
          <a:cs typeface="+mn-cs"/>
        </a:defRPr>
      </a:lvl2pPr>
      <a:lvl3pPr marL="843805" algn="l" defTabSz="843805" rtl="0" eaLnBrk="1" latinLnBrk="0" hangingPunct="1">
        <a:defRPr kumimoji="1" sz="1662" kern="1200">
          <a:solidFill>
            <a:schemeClr val="tx1"/>
          </a:solidFill>
          <a:latin typeface="+mn-lt"/>
          <a:ea typeface="+mn-ea"/>
          <a:cs typeface="+mn-cs"/>
        </a:defRPr>
      </a:lvl3pPr>
      <a:lvl4pPr marL="1265705" algn="l" defTabSz="843805" rtl="0" eaLnBrk="1" latinLnBrk="0" hangingPunct="1">
        <a:defRPr kumimoji="1" sz="1662" kern="1200">
          <a:solidFill>
            <a:schemeClr val="tx1"/>
          </a:solidFill>
          <a:latin typeface="+mn-lt"/>
          <a:ea typeface="+mn-ea"/>
          <a:cs typeface="+mn-cs"/>
        </a:defRPr>
      </a:lvl4pPr>
      <a:lvl5pPr marL="1687607" algn="l" defTabSz="843805" rtl="0" eaLnBrk="1" latinLnBrk="0" hangingPunct="1">
        <a:defRPr kumimoji="1" sz="1662" kern="1200">
          <a:solidFill>
            <a:schemeClr val="tx1"/>
          </a:solidFill>
          <a:latin typeface="+mn-lt"/>
          <a:ea typeface="+mn-ea"/>
          <a:cs typeface="+mn-cs"/>
        </a:defRPr>
      </a:lvl5pPr>
      <a:lvl6pPr marL="2109508" algn="l" defTabSz="843805" rtl="0" eaLnBrk="1" latinLnBrk="0" hangingPunct="1">
        <a:defRPr kumimoji="1" sz="1662" kern="1200">
          <a:solidFill>
            <a:schemeClr val="tx1"/>
          </a:solidFill>
          <a:latin typeface="+mn-lt"/>
          <a:ea typeface="+mn-ea"/>
          <a:cs typeface="+mn-cs"/>
        </a:defRPr>
      </a:lvl6pPr>
      <a:lvl7pPr marL="2531409" algn="l" defTabSz="843805" rtl="0" eaLnBrk="1" latinLnBrk="0" hangingPunct="1">
        <a:defRPr kumimoji="1" sz="1662" kern="1200">
          <a:solidFill>
            <a:schemeClr val="tx1"/>
          </a:solidFill>
          <a:latin typeface="+mn-lt"/>
          <a:ea typeface="+mn-ea"/>
          <a:cs typeface="+mn-cs"/>
        </a:defRPr>
      </a:lvl7pPr>
      <a:lvl8pPr marL="2953311" algn="l" defTabSz="843805" rtl="0" eaLnBrk="1" latinLnBrk="0" hangingPunct="1">
        <a:defRPr kumimoji="1" sz="1662" kern="1200">
          <a:solidFill>
            <a:schemeClr val="tx1"/>
          </a:solidFill>
          <a:latin typeface="+mn-lt"/>
          <a:ea typeface="+mn-ea"/>
          <a:cs typeface="+mn-cs"/>
        </a:defRPr>
      </a:lvl8pPr>
      <a:lvl9pPr marL="3375212" algn="l" defTabSz="843805" rtl="0" eaLnBrk="1" latinLnBrk="0" hangingPunct="1">
        <a:defRPr kumimoji="1" sz="166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95300" y="274637"/>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5" tIns="45699" rIns="91395" bIns="45699"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95300" y="1600206"/>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5" tIns="45699" rIns="91395" bIns="45699"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3175" y="6616714"/>
            <a:ext cx="2311400" cy="233363"/>
          </a:xfrm>
          <a:prstGeom prst="rect">
            <a:avLst/>
          </a:prstGeom>
        </p:spPr>
        <p:txBody>
          <a:bodyPr vert="horz" lIns="91395" tIns="45699" rIns="91395" bIns="45699" rtlCol="0" anchor="ctr"/>
          <a:lstStyle>
            <a:lvl1pPr algn="l" fontAlgn="auto">
              <a:spcBef>
                <a:spcPts val="0"/>
              </a:spcBef>
              <a:spcAft>
                <a:spcPts val="0"/>
              </a:spcAft>
              <a:defRPr sz="1200" b="0">
                <a:solidFill>
                  <a:prstClr val="black">
                    <a:tint val="75000"/>
                  </a:prstClr>
                </a:solidFill>
                <a:latin typeface="+mn-lt"/>
                <a:ea typeface="+mn-ea"/>
              </a:defRPr>
            </a:lvl1pPr>
          </a:lstStyle>
          <a:p>
            <a:pPr defTabSz="914418"/>
            <a:fld id="{AE3439AC-C82A-4E57-A6CF-4141BAE21EC6}" type="datetime1">
              <a:rPr lang="ja-JP" altLang="en-US" smtClean="0"/>
              <a:t>2022/6/6</a:t>
            </a:fld>
            <a:endParaRPr lang="ja-JP" altLang="en-US"/>
          </a:p>
        </p:txBody>
      </p:sp>
      <p:sp>
        <p:nvSpPr>
          <p:cNvPr id="5" name="フッター プレースホルダ 4"/>
          <p:cNvSpPr>
            <a:spLocks noGrp="1"/>
          </p:cNvSpPr>
          <p:nvPr>
            <p:ph type="ftr" sz="quarter" idx="3"/>
          </p:nvPr>
        </p:nvSpPr>
        <p:spPr>
          <a:xfrm>
            <a:off x="3384550" y="6616714"/>
            <a:ext cx="3136900" cy="233363"/>
          </a:xfrm>
          <a:prstGeom prst="rect">
            <a:avLst/>
          </a:prstGeom>
        </p:spPr>
        <p:txBody>
          <a:bodyPr vert="horz" lIns="91395" tIns="45699" rIns="91395" bIns="45699" rtlCol="0" anchor="ctr"/>
          <a:lstStyle>
            <a:lvl1pPr algn="ctr" fontAlgn="auto">
              <a:spcBef>
                <a:spcPts val="0"/>
              </a:spcBef>
              <a:spcAft>
                <a:spcPts val="0"/>
              </a:spcAft>
              <a:defRPr sz="1200" b="0">
                <a:solidFill>
                  <a:prstClr val="black">
                    <a:tint val="75000"/>
                  </a:prstClr>
                </a:solidFill>
                <a:latin typeface="+mn-lt"/>
                <a:ea typeface="+mn-ea"/>
              </a:defRPr>
            </a:lvl1pPr>
          </a:lstStyle>
          <a:p>
            <a:pPr defTabSz="914418"/>
            <a:endParaRPr lang="ja-JP" altLang="en-US"/>
          </a:p>
        </p:txBody>
      </p:sp>
      <p:sp>
        <p:nvSpPr>
          <p:cNvPr id="6" name="スライド番号プレースホルダ 5"/>
          <p:cNvSpPr>
            <a:spLocks noGrp="1"/>
          </p:cNvSpPr>
          <p:nvPr>
            <p:ph type="sldNum" sz="quarter" idx="4"/>
          </p:nvPr>
        </p:nvSpPr>
        <p:spPr>
          <a:xfrm>
            <a:off x="7591425" y="6616714"/>
            <a:ext cx="2311400" cy="233363"/>
          </a:xfrm>
          <a:prstGeom prst="rect">
            <a:avLst/>
          </a:prstGeom>
        </p:spPr>
        <p:txBody>
          <a:bodyPr vert="horz" lIns="91395" tIns="45699" rIns="91395" bIns="45699" rtlCol="0" anchor="ctr"/>
          <a:lstStyle>
            <a:lvl1pPr algn="r" fontAlgn="auto">
              <a:spcBef>
                <a:spcPts val="0"/>
              </a:spcBef>
              <a:spcAft>
                <a:spcPts val="0"/>
              </a:spcAft>
              <a:defRPr sz="1200" b="0">
                <a:solidFill>
                  <a:prstClr val="black">
                    <a:tint val="75000"/>
                  </a:prstClr>
                </a:solidFill>
                <a:latin typeface="+mn-lt"/>
                <a:ea typeface="+mn-ea"/>
              </a:defRPr>
            </a:lvl1pPr>
          </a:lstStyle>
          <a:p>
            <a:pPr defTabSz="914418"/>
            <a:fld id="{E47BF5BC-CA7B-450B-8FD8-29D241A301AC}" type="slidenum">
              <a:rPr lang="ja-JP" altLang="en-US" smtClean="0"/>
              <a:pPr defTabSz="914418"/>
              <a:t>‹#›</a:t>
            </a:fld>
            <a:endParaRPr lang="ja-JP" altLang="en-US"/>
          </a:p>
        </p:txBody>
      </p:sp>
    </p:spTree>
    <p:extLst>
      <p:ext uri="{BB962C8B-B14F-4D97-AF65-F5344CB8AC3E}">
        <p14:creationId xmlns:p14="http://schemas.microsoft.com/office/powerpoint/2010/main" val="196047605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Lst>
  <p:hf hdr="0" ftr="0" dt="0"/>
  <p:txStyles>
    <p:titleStyle>
      <a:lvl1pPr algn="ctr" rtl="0" eaLnBrk="1" fontAlgn="base" hangingPunct="1">
        <a:spcBef>
          <a:spcPct val="0"/>
        </a:spcBef>
        <a:spcAft>
          <a:spcPct val="0"/>
        </a:spcAft>
        <a:defRPr kumimoji="1" sz="4300" kern="1200">
          <a:solidFill>
            <a:schemeClr val="tx1"/>
          </a:solidFill>
          <a:latin typeface="+mj-lt"/>
          <a:ea typeface="+mj-ea"/>
          <a:cs typeface="+mj-cs"/>
        </a:defRPr>
      </a:lvl1pPr>
      <a:lvl2pPr algn="ctr" rtl="0" eaLnBrk="1" fontAlgn="base" hangingPunct="1">
        <a:spcBef>
          <a:spcPct val="0"/>
        </a:spcBef>
        <a:spcAft>
          <a:spcPct val="0"/>
        </a:spcAft>
        <a:defRPr kumimoji="1" sz="4300">
          <a:solidFill>
            <a:schemeClr val="tx1"/>
          </a:solidFill>
          <a:latin typeface="Calibri" pitchFamily="34" charset="0"/>
          <a:ea typeface="ＭＳ Ｐゴシック" charset="-128"/>
        </a:defRPr>
      </a:lvl2pPr>
      <a:lvl3pPr algn="ctr" rtl="0" eaLnBrk="1" fontAlgn="base" hangingPunct="1">
        <a:spcBef>
          <a:spcPct val="0"/>
        </a:spcBef>
        <a:spcAft>
          <a:spcPct val="0"/>
        </a:spcAft>
        <a:defRPr kumimoji="1" sz="4300">
          <a:solidFill>
            <a:schemeClr val="tx1"/>
          </a:solidFill>
          <a:latin typeface="Calibri" pitchFamily="34" charset="0"/>
          <a:ea typeface="ＭＳ Ｐゴシック" charset="-128"/>
        </a:defRPr>
      </a:lvl3pPr>
      <a:lvl4pPr algn="ctr" rtl="0" eaLnBrk="1" fontAlgn="base" hangingPunct="1">
        <a:spcBef>
          <a:spcPct val="0"/>
        </a:spcBef>
        <a:spcAft>
          <a:spcPct val="0"/>
        </a:spcAft>
        <a:defRPr kumimoji="1" sz="4300">
          <a:solidFill>
            <a:schemeClr val="tx1"/>
          </a:solidFill>
          <a:latin typeface="Calibri" pitchFamily="34" charset="0"/>
          <a:ea typeface="ＭＳ Ｐゴシック" charset="-128"/>
        </a:defRPr>
      </a:lvl4pPr>
      <a:lvl5pPr algn="ctr" rtl="0" eaLnBrk="1" fontAlgn="base" hangingPunct="1">
        <a:spcBef>
          <a:spcPct val="0"/>
        </a:spcBef>
        <a:spcAft>
          <a:spcPct val="0"/>
        </a:spcAft>
        <a:defRPr kumimoji="1" sz="4300">
          <a:solidFill>
            <a:schemeClr val="tx1"/>
          </a:solidFill>
          <a:latin typeface="Calibri" pitchFamily="34" charset="0"/>
          <a:ea typeface="ＭＳ Ｐゴシック" charset="-128"/>
        </a:defRPr>
      </a:lvl5pPr>
      <a:lvl6pPr marL="456987" algn="ctr" rtl="0" eaLnBrk="1" fontAlgn="base" hangingPunct="1">
        <a:spcBef>
          <a:spcPct val="0"/>
        </a:spcBef>
        <a:spcAft>
          <a:spcPct val="0"/>
        </a:spcAft>
        <a:defRPr kumimoji="1" sz="4300">
          <a:solidFill>
            <a:schemeClr val="tx1"/>
          </a:solidFill>
          <a:latin typeface="Calibri" pitchFamily="34" charset="0"/>
          <a:ea typeface="ＭＳ Ｐゴシック" charset="-128"/>
        </a:defRPr>
      </a:lvl6pPr>
      <a:lvl7pPr marL="913976" algn="ctr" rtl="0" eaLnBrk="1" fontAlgn="base" hangingPunct="1">
        <a:spcBef>
          <a:spcPct val="0"/>
        </a:spcBef>
        <a:spcAft>
          <a:spcPct val="0"/>
        </a:spcAft>
        <a:defRPr kumimoji="1" sz="4300">
          <a:solidFill>
            <a:schemeClr val="tx1"/>
          </a:solidFill>
          <a:latin typeface="Calibri" pitchFamily="34" charset="0"/>
          <a:ea typeface="ＭＳ Ｐゴシック" charset="-128"/>
        </a:defRPr>
      </a:lvl7pPr>
      <a:lvl8pPr marL="1370965" algn="ctr" rtl="0" eaLnBrk="1" fontAlgn="base" hangingPunct="1">
        <a:spcBef>
          <a:spcPct val="0"/>
        </a:spcBef>
        <a:spcAft>
          <a:spcPct val="0"/>
        </a:spcAft>
        <a:defRPr kumimoji="1" sz="4300">
          <a:solidFill>
            <a:schemeClr val="tx1"/>
          </a:solidFill>
          <a:latin typeface="Calibri" pitchFamily="34" charset="0"/>
          <a:ea typeface="ＭＳ Ｐゴシック" charset="-128"/>
        </a:defRPr>
      </a:lvl8pPr>
      <a:lvl9pPr marL="1827954" algn="ctr" rtl="0" eaLnBrk="1" fontAlgn="base" hangingPunct="1">
        <a:spcBef>
          <a:spcPct val="0"/>
        </a:spcBef>
        <a:spcAft>
          <a:spcPct val="0"/>
        </a:spcAft>
        <a:defRPr kumimoji="1" sz="4300">
          <a:solidFill>
            <a:schemeClr val="tx1"/>
          </a:solidFill>
          <a:latin typeface="Calibri" pitchFamily="34" charset="0"/>
          <a:ea typeface="ＭＳ Ｐゴシック" charset="-128"/>
        </a:defRPr>
      </a:lvl9pPr>
    </p:titleStyle>
    <p:bodyStyle>
      <a:lvl1pPr marL="341281" indent="-341281" algn="l" rtl="0" eaLnBrk="1" fontAlgn="base" hangingPunct="1">
        <a:spcBef>
          <a:spcPct val="20000"/>
        </a:spcBef>
        <a:spcAft>
          <a:spcPct val="0"/>
        </a:spcAft>
        <a:buFont typeface="Wingdings" pitchFamily="2" charset="2"/>
        <a:buChar char="n"/>
        <a:defRPr kumimoji="1" sz="3200" kern="1200">
          <a:solidFill>
            <a:schemeClr val="tx1"/>
          </a:solidFill>
          <a:latin typeface="+mn-lt"/>
          <a:ea typeface="+mn-ea"/>
          <a:cs typeface="+mn-cs"/>
        </a:defRPr>
      </a:lvl1pPr>
      <a:lvl2pPr marL="741294" indent="-284136" algn="l" rtl="0" eaLnBrk="1" fontAlgn="base" hangingPunct="1">
        <a:spcBef>
          <a:spcPct val="20000"/>
        </a:spcBef>
        <a:spcAft>
          <a:spcPct val="0"/>
        </a:spcAft>
        <a:buFont typeface="Wingdings" pitchFamily="2" charset="2"/>
        <a:buChar char="Ø"/>
        <a:defRPr kumimoji="1" sz="2800" kern="1200">
          <a:solidFill>
            <a:schemeClr val="tx1"/>
          </a:solidFill>
          <a:latin typeface="+mn-lt"/>
          <a:ea typeface="+mn-ea"/>
          <a:cs typeface="+mn-cs"/>
        </a:defRPr>
      </a:lvl2pPr>
      <a:lvl3pPr marL="1141306" indent="-226992" algn="l" rtl="0" eaLnBrk="1" fontAlgn="base" hangingPunct="1">
        <a:spcBef>
          <a:spcPct val="20000"/>
        </a:spcBef>
        <a:spcAft>
          <a:spcPct val="0"/>
        </a:spcAft>
        <a:buFont typeface="Arial" charset="0"/>
        <a:buChar char="•"/>
        <a:defRPr kumimoji="1" sz="2300" kern="1200">
          <a:solidFill>
            <a:schemeClr val="tx1"/>
          </a:solidFill>
          <a:latin typeface="+mn-lt"/>
          <a:ea typeface="+mn-ea"/>
          <a:cs typeface="+mn-cs"/>
        </a:defRPr>
      </a:lvl3pPr>
      <a:lvl4pPr marL="1598463" indent="-226992" algn="l"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4pPr>
      <a:lvl5pPr marL="2055620" indent="-226992" algn="l"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5pPr>
      <a:lvl6pPr marL="2513435" indent="-228495" algn="l" defTabSz="913976"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424" indent="-228495" algn="l" defTabSz="913976"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411" indent="-228495" algn="l" defTabSz="913976"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4400" indent="-228495" algn="l" defTabSz="913976"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3976" rtl="0" eaLnBrk="1" latinLnBrk="0" hangingPunct="1">
        <a:defRPr kumimoji="1" sz="1800" kern="1200">
          <a:solidFill>
            <a:schemeClr val="tx1"/>
          </a:solidFill>
          <a:latin typeface="+mn-lt"/>
          <a:ea typeface="+mn-ea"/>
          <a:cs typeface="+mn-cs"/>
        </a:defRPr>
      </a:lvl1pPr>
      <a:lvl2pPr marL="456987" algn="l" defTabSz="913976" rtl="0" eaLnBrk="1" latinLnBrk="0" hangingPunct="1">
        <a:defRPr kumimoji="1" sz="1800" kern="1200">
          <a:solidFill>
            <a:schemeClr val="tx1"/>
          </a:solidFill>
          <a:latin typeface="+mn-lt"/>
          <a:ea typeface="+mn-ea"/>
          <a:cs typeface="+mn-cs"/>
        </a:defRPr>
      </a:lvl2pPr>
      <a:lvl3pPr marL="913976" algn="l" defTabSz="913976" rtl="0" eaLnBrk="1" latinLnBrk="0" hangingPunct="1">
        <a:defRPr kumimoji="1" sz="1800" kern="1200">
          <a:solidFill>
            <a:schemeClr val="tx1"/>
          </a:solidFill>
          <a:latin typeface="+mn-lt"/>
          <a:ea typeface="+mn-ea"/>
          <a:cs typeface="+mn-cs"/>
        </a:defRPr>
      </a:lvl3pPr>
      <a:lvl4pPr marL="1370965" algn="l" defTabSz="913976" rtl="0" eaLnBrk="1" latinLnBrk="0" hangingPunct="1">
        <a:defRPr kumimoji="1" sz="1800" kern="1200">
          <a:solidFill>
            <a:schemeClr val="tx1"/>
          </a:solidFill>
          <a:latin typeface="+mn-lt"/>
          <a:ea typeface="+mn-ea"/>
          <a:cs typeface="+mn-cs"/>
        </a:defRPr>
      </a:lvl4pPr>
      <a:lvl5pPr marL="1827954" algn="l" defTabSz="913976" rtl="0" eaLnBrk="1" latinLnBrk="0" hangingPunct="1">
        <a:defRPr kumimoji="1" sz="1800" kern="1200">
          <a:solidFill>
            <a:schemeClr val="tx1"/>
          </a:solidFill>
          <a:latin typeface="+mn-lt"/>
          <a:ea typeface="+mn-ea"/>
          <a:cs typeface="+mn-cs"/>
        </a:defRPr>
      </a:lvl5pPr>
      <a:lvl6pPr marL="2284941" algn="l" defTabSz="913976" rtl="0" eaLnBrk="1" latinLnBrk="0" hangingPunct="1">
        <a:defRPr kumimoji="1" sz="1800" kern="1200">
          <a:solidFill>
            <a:schemeClr val="tx1"/>
          </a:solidFill>
          <a:latin typeface="+mn-lt"/>
          <a:ea typeface="+mn-ea"/>
          <a:cs typeface="+mn-cs"/>
        </a:defRPr>
      </a:lvl6pPr>
      <a:lvl7pPr marL="2741929" algn="l" defTabSz="913976" rtl="0" eaLnBrk="1" latinLnBrk="0" hangingPunct="1">
        <a:defRPr kumimoji="1" sz="1800" kern="1200">
          <a:solidFill>
            <a:schemeClr val="tx1"/>
          </a:solidFill>
          <a:latin typeface="+mn-lt"/>
          <a:ea typeface="+mn-ea"/>
          <a:cs typeface="+mn-cs"/>
        </a:defRPr>
      </a:lvl7pPr>
      <a:lvl8pPr marL="3198919" algn="l" defTabSz="913976" rtl="0" eaLnBrk="1" latinLnBrk="0" hangingPunct="1">
        <a:defRPr kumimoji="1" sz="1800" kern="1200">
          <a:solidFill>
            <a:schemeClr val="tx1"/>
          </a:solidFill>
          <a:latin typeface="+mn-lt"/>
          <a:ea typeface="+mn-ea"/>
          <a:cs typeface="+mn-cs"/>
        </a:defRPr>
      </a:lvl8pPr>
      <a:lvl9pPr marL="3655906" algn="l" defTabSz="913976"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5.png"/><Relationship Id="rId7" Type="http://schemas.openxmlformats.org/officeDocument/2006/relationships/diagramColors" Target="../diagrams/colors6.xm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svg"/></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9.svg"/><Relationship Id="rId11" Type="http://schemas.openxmlformats.org/officeDocument/2006/relationships/image" Target="../media/image13.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svg"/><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pn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5.pn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5.png"/><Relationship Id="rId7" Type="http://schemas.openxmlformats.org/officeDocument/2006/relationships/diagramColors" Target="../diagrams/colors5.xm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6" descr="黒い背景に白い文字がある&#10;&#10;中程度の精度で自動的に生成された説明">
            <a:extLst>
              <a:ext uri="{FF2B5EF4-FFF2-40B4-BE49-F238E27FC236}">
                <a16:creationId xmlns:a16="http://schemas.microsoft.com/office/drawing/2014/main" id="{8B97B385-1ADB-4176-8410-0A6F84C72B70}"/>
              </a:ext>
            </a:extLst>
          </p:cNvPr>
          <p:cNvPicPr>
            <a:picLocks noChangeAspect="1"/>
          </p:cNvPicPr>
          <p:nvPr/>
        </p:nvPicPr>
        <p:blipFill>
          <a:blip r:embed="rId3"/>
          <a:stretch>
            <a:fillRect/>
          </a:stretch>
        </p:blipFill>
        <p:spPr>
          <a:xfrm>
            <a:off x="3908347" y="5079941"/>
            <a:ext cx="2089306" cy="683437"/>
          </a:xfrm>
          <a:prstGeom prst="rect">
            <a:avLst/>
          </a:prstGeom>
        </p:spPr>
      </p:pic>
      <p:sp>
        <p:nvSpPr>
          <p:cNvPr id="6" name="Title 1">
            <a:extLst>
              <a:ext uri="{FF2B5EF4-FFF2-40B4-BE49-F238E27FC236}">
                <a16:creationId xmlns:a16="http://schemas.microsoft.com/office/drawing/2014/main" id="{E422F066-B490-4FCF-B0AF-E66D24256457}"/>
              </a:ext>
            </a:extLst>
          </p:cNvPr>
          <p:cNvSpPr txBox="1">
            <a:spLocks/>
          </p:cNvSpPr>
          <p:nvPr/>
        </p:nvSpPr>
        <p:spPr>
          <a:xfrm>
            <a:off x="431864" y="2122224"/>
            <a:ext cx="9042272" cy="125463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20000"/>
              </a:lnSpc>
            </a:pPr>
            <a:r>
              <a:rPr lang="ja-JP" altLang="en-US" sz="3200" b="1" dirty="0">
                <a:latin typeface="+mn-ea"/>
                <a:ea typeface="+mn-ea"/>
                <a:cs typeface="Calibri Light"/>
              </a:rPr>
              <a:t>デジタル社会の実現に向けた重点計画</a:t>
            </a:r>
            <a:endParaRPr lang="en-US" altLang="ja-JP" sz="3200" b="1" dirty="0">
              <a:latin typeface="+mn-ea"/>
              <a:ea typeface="+mn-ea"/>
              <a:cs typeface="Calibri Light"/>
            </a:endParaRPr>
          </a:p>
          <a:p>
            <a:pPr>
              <a:lnSpc>
                <a:spcPct val="120000"/>
              </a:lnSpc>
            </a:pPr>
            <a:r>
              <a:rPr lang="ja-JP" altLang="en-US" sz="2800" b="1" dirty="0">
                <a:latin typeface="+mn-ea"/>
                <a:ea typeface="+mn-ea"/>
                <a:cs typeface="Calibri Light"/>
              </a:rPr>
              <a:t>（ 概 要 ）</a:t>
            </a:r>
          </a:p>
        </p:txBody>
      </p:sp>
    </p:spTree>
    <p:extLst>
      <p:ext uri="{BB962C8B-B14F-4D97-AF65-F5344CB8AC3E}">
        <p14:creationId xmlns:p14="http://schemas.microsoft.com/office/powerpoint/2010/main" val="16521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正方形/長方形 85">
            <a:extLst>
              <a:ext uri="{FF2B5EF4-FFF2-40B4-BE49-F238E27FC236}">
                <a16:creationId xmlns:a16="http://schemas.microsoft.com/office/drawing/2014/main" id="{95C0FA06-B409-4723-9288-1EECD4662088}"/>
              </a:ext>
            </a:extLst>
          </p:cNvPr>
          <p:cNvSpPr/>
          <p:nvPr/>
        </p:nvSpPr>
        <p:spPr>
          <a:xfrm>
            <a:off x="104518" y="51785"/>
            <a:ext cx="9434188" cy="52832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3200" b="1">
                <a:solidFill>
                  <a:srgbClr val="1E50B5"/>
                </a:solidFill>
                <a:latin typeface="+mn-ea"/>
              </a:rPr>
              <a:t>⑥</a:t>
            </a:r>
            <a:r>
              <a:rPr kumimoji="1" lang="en-US" altLang="ja-JP" sz="3200" b="1">
                <a:solidFill>
                  <a:srgbClr val="1E50B5"/>
                </a:solidFill>
                <a:latin typeface="+mn-ea"/>
              </a:rPr>
              <a:t>DFFT</a:t>
            </a:r>
            <a:r>
              <a:rPr kumimoji="1" lang="ja-JP" altLang="en-US" sz="3200" b="1">
                <a:solidFill>
                  <a:srgbClr val="1E50B5"/>
                </a:solidFill>
                <a:latin typeface="+mn-ea"/>
              </a:rPr>
              <a:t>の推進を始めとする国際戦略</a:t>
            </a:r>
            <a:endParaRPr kumimoji="1" lang="en-US" altLang="ja-JP" sz="1600">
              <a:solidFill>
                <a:schemeClr val="tx1"/>
              </a:solidFill>
              <a:latin typeface="+mn-ea"/>
            </a:endParaRPr>
          </a:p>
        </p:txBody>
      </p:sp>
      <p:pic>
        <p:nvPicPr>
          <p:cNvPr id="275" name="図 4" descr="図形, 四角形&#10;&#10;説明は自動で生成されたものです">
            <a:extLst>
              <a:ext uri="{FF2B5EF4-FFF2-40B4-BE49-F238E27FC236}">
                <a16:creationId xmlns:a16="http://schemas.microsoft.com/office/drawing/2014/main" id="{E18E6920-66C8-4435-9117-0D12D1F6CDA1}"/>
              </a:ext>
            </a:extLst>
          </p:cNvPr>
          <p:cNvPicPr>
            <a:picLocks noChangeAspect="1"/>
          </p:cNvPicPr>
          <p:nvPr/>
        </p:nvPicPr>
        <p:blipFill>
          <a:blip r:embed="rId3"/>
          <a:stretch>
            <a:fillRect/>
          </a:stretch>
        </p:blipFill>
        <p:spPr>
          <a:xfrm>
            <a:off x="0" y="243195"/>
            <a:ext cx="509298" cy="77193"/>
          </a:xfrm>
          <a:prstGeom prst="rect">
            <a:avLst/>
          </a:prstGeom>
        </p:spPr>
      </p:pic>
      <p:sp>
        <p:nvSpPr>
          <p:cNvPr id="13" name="正方形/長方形 12">
            <a:extLst>
              <a:ext uri="{FF2B5EF4-FFF2-40B4-BE49-F238E27FC236}">
                <a16:creationId xmlns:a16="http://schemas.microsoft.com/office/drawing/2014/main" id="{665858E1-D495-4AF5-9D94-630188AEB249}"/>
              </a:ext>
            </a:extLst>
          </p:cNvPr>
          <p:cNvSpPr/>
          <p:nvPr/>
        </p:nvSpPr>
        <p:spPr>
          <a:xfrm>
            <a:off x="9313218" y="6482284"/>
            <a:ext cx="576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fld id="{CF1D9706-A0BB-47A4-A1A4-70E8FFA5BE3E}" type="slidenum">
              <a:rPr kumimoji="1" lang="ja-JP" altLang="en-US" sz="1600" b="0" i="0" u="none" strike="noStrike" kern="1200" cap="none" spc="0" normalizeH="0" baseline="0" noProof="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9</a:t>
            </a:fld>
            <a:endParaRPr kumimoji="1" lang="ja-JP" altLang="en-US" sz="16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8" name="正方形/長方形 7">
            <a:extLst>
              <a:ext uri="{FF2B5EF4-FFF2-40B4-BE49-F238E27FC236}">
                <a16:creationId xmlns:a16="http://schemas.microsoft.com/office/drawing/2014/main" id="{5946A357-9A94-466D-AECE-4DEDA50C4030}"/>
              </a:ext>
            </a:extLst>
          </p:cNvPr>
          <p:cNvSpPr/>
          <p:nvPr/>
        </p:nvSpPr>
        <p:spPr>
          <a:xfrm>
            <a:off x="4952999" y="1558478"/>
            <a:ext cx="3839307" cy="16009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l" defTabSz="457200" rtl="0" eaLnBrk="1" fontAlgn="auto" latinLnBrk="0" hangingPunct="1">
              <a:lnSpc>
                <a:spcPct val="130000"/>
              </a:lnSpc>
              <a:spcBef>
                <a:spcPts val="0"/>
              </a:spcBef>
              <a:spcAft>
                <a:spcPts val="0"/>
              </a:spcAft>
              <a:buClrTx/>
              <a:buSzTx/>
              <a:buFontTx/>
              <a:buNone/>
              <a:tabLst/>
              <a:defRPr/>
            </a:pPr>
            <a:r>
              <a:rPr kumimoji="1" lang="ja-JP" altLang="en-US" sz="1400" i="0"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rPr>
              <a:t>関係府省庁がそれぞれの政策分野において</a:t>
            </a:r>
            <a:r>
              <a:rPr kumimoji="1" lang="en-US" altLang="ja-JP" sz="1400" b="1" i="0"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rPr>
              <a:t>DFFT</a:t>
            </a:r>
            <a:r>
              <a:rPr kumimoji="1" lang="ja-JP" altLang="en-US" sz="1400" b="1" i="0"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rPr>
              <a:t>推進</a:t>
            </a:r>
            <a:r>
              <a:rPr kumimoji="1" lang="ja-JP" altLang="en-US" sz="1400" i="0"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rPr>
              <a:t>のための国際戦略を考え</a:t>
            </a:r>
            <a:r>
              <a:rPr kumimoji="1" lang="ja-JP" altLang="en-US" sz="1400" b="0" i="0"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rPr>
              <a:t>、国際連携を図ることで、</a:t>
            </a:r>
            <a:r>
              <a:rPr kumimoji="1" lang="ja-JP" altLang="en-US" sz="1400" b="1" i="0"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rPr>
              <a:t>デジタル技術の利用やデータの流通に関し世界をリード</a:t>
            </a:r>
            <a:r>
              <a:rPr kumimoji="1" lang="ja-JP" altLang="en-US" sz="1400" b="0" i="0"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rPr>
              <a:t>する姿</a:t>
            </a:r>
            <a:endParaRPr kumimoji="1" lang="en-US" altLang="ja-JP" sz="1400" b="0" i="0"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p:txBody>
      </p:sp>
      <p:sp>
        <p:nvSpPr>
          <p:cNvPr id="9" name="正方形/長方形 8">
            <a:extLst>
              <a:ext uri="{FF2B5EF4-FFF2-40B4-BE49-F238E27FC236}">
                <a16:creationId xmlns:a16="http://schemas.microsoft.com/office/drawing/2014/main" id="{C74E9988-0003-43BB-BBCC-F61826F55B82}"/>
              </a:ext>
            </a:extLst>
          </p:cNvPr>
          <p:cNvSpPr/>
          <p:nvPr/>
        </p:nvSpPr>
        <p:spPr>
          <a:xfrm>
            <a:off x="1049214" y="1558478"/>
            <a:ext cx="3839307" cy="16009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30000"/>
              </a:lnSpc>
              <a:spcBef>
                <a:spcPts val="0"/>
              </a:spcBef>
              <a:spcAft>
                <a:spcPts val="0"/>
              </a:spcAft>
              <a:buClrTx/>
              <a:buSzTx/>
              <a:buFontTx/>
              <a:buNone/>
              <a:tabLst/>
              <a:defRPr/>
            </a:pPr>
            <a:r>
              <a:rPr kumimoji="1" lang="ja-JP" altLang="en-US" sz="1400" i="0"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rPr>
              <a:t>セキュリティ上の懸念、情報の極端な偏在、競争上の課題などが</a:t>
            </a:r>
            <a:r>
              <a:rPr kumimoji="1" lang="ja-JP" altLang="en-US" sz="1400" b="1" i="0"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rPr>
              <a:t>世界的に顕在化</a:t>
            </a:r>
            <a:r>
              <a:rPr kumimoji="1" lang="ja-JP" altLang="en-US" sz="1400" i="0"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rPr>
              <a:t>。現時点では、これらの課題に対応するための</a:t>
            </a:r>
            <a:r>
              <a:rPr kumimoji="1" lang="ja-JP" altLang="en-US" sz="1400" b="1" i="0"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rPr>
              <a:t>国際枠組みが</a:t>
            </a:r>
            <a:r>
              <a:rPr kumimoji="1" lang="ja-JP" altLang="en-US" sz="1400" b="1">
                <a:solidFill>
                  <a:schemeClr val="tx1"/>
                </a:solidFill>
                <a:latin typeface="游ゴシック" panose="020B0400000000000000" pitchFamily="50" charset="-128"/>
                <a:ea typeface="游ゴシック" panose="020B0400000000000000" pitchFamily="50" charset="-128"/>
              </a:rPr>
              <a:t>複数存在し、整合性の確保等が課題</a:t>
            </a:r>
            <a:r>
              <a:rPr kumimoji="1" lang="ja-JP" altLang="en-US" sz="1400">
                <a:solidFill>
                  <a:schemeClr val="tx1"/>
                </a:solidFill>
                <a:latin typeface="游ゴシック" panose="020B0400000000000000" pitchFamily="50" charset="-128"/>
                <a:ea typeface="游ゴシック" panose="020B0400000000000000" pitchFamily="50" charset="-128"/>
              </a:rPr>
              <a:t>。</a:t>
            </a:r>
            <a:endParaRPr kumimoji="1" lang="en-US" altLang="ja-JP" sz="1400" i="0"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p:txBody>
      </p:sp>
      <p:sp>
        <p:nvSpPr>
          <p:cNvPr id="11" name="正方形/長方形 10">
            <a:extLst>
              <a:ext uri="{FF2B5EF4-FFF2-40B4-BE49-F238E27FC236}">
                <a16:creationId xmlns:a16="http://schemas.microsoft.com/office/drawing/2014/main" id="{5BD077B3-8467-4154-898D-28D4F5174C33}"/>
              </a:ext>
            </a:extLst>
          </p:cNvPr>
          <p:cNvSpPr/>
          <p:nvPr/>
        </p:nvSpPr>
        <p:spPr>
          <a:xfrm>
            <a:off x="445274" y="3915508"/>
            <a:ext cx="8951430" cy="2641599"/>
          </a:xfrm>
          <a:prstGeom prst="rect">
            <a:avLst/>
          </a:prstGeom>
          <a:noFill/>
          <a:ln>
            <a:solidFill>
              <a:srgbClr val="1E50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9875" lvl="0" indent="-171450">
              <a:lnSpc>
                <a:spcPct val="200000"/>
              </a:lnSpc>
              <a:buFont typeface="Arial" panose="020B0604020202020204" pitchFamily="34" charset="0"/>
              <a:buChar char="•"/>
            </a:pPr>
            <a:r>
              <a:rPr kumimoji="1" lang="en-US" altLang="ja-JP" sz="1400" b="1">
                <a:solidFill>
                  <a:schemeClr val="tx1"/>
                </a:solidFill>
                <a:latin typeface="游ゴシック" panose="020B0400000000000000" pitchFamily="50" charset="-128"/>
                <a:ea typeface="游ゴシック" panose="020B0400000000000000" pitchFamily="50" charset="-128"/>
              </a:rPr>
              <a:t>DFFT</a:t>
            </a:r>
            <a:r>
              <a:rPr kumimoji="1" lang="ja-JP" altLang="en-US" sz="1400" b="1">
                <a:solidFill>
                  <a:schemeClr val="tx1"/>
                </a:solidFill>
                <a:latin typeface="游ゴシック" panose="020B0400000000000000" pitchFamily="50" charset="-128"/>
                <a:ea typeface="游ゴシック" panose="020B0400000000000000" pitchFamily="50" charset="-128"/>
              </a:rPr>
              <a:t>推進</a:t>
            </a:r>
            <a:r>
              <a:rPr kumimoji="1" lang="ja-JP" altLang="en-US" sz="1400">
                <a:solidFill>
                  <a:schemeClr val="tx1"/>
                </a:solidFill>
                <a:latin typeface="游ゴシック" panose="020B0400000000000000" pitchFamily="50" charset="-128"/>
                <a:ea typeface="游ゴシック" panose="020B0400000000000000" pitchFamily="50" charset="-128"/>
              </a:rPr>
              <a:t>に向けた国際ルール・制度の形成を主導（</a:t>
            </a:r>
            <a:r>
              <a:rPr kumimoji="1" lang="en-US" altLang="ja-JP" sz="1400">
                <a:solidFill>
                  <a:schemeClr val="tx1"/>
                </a:solidFill>
                <a:latin typeface="游ゴシック" panose="020B0400000000000000" pitchFamily="50" charset="-128"/>
                <a:ea typeface="游ゴシック" panose="020B0400000000000000" pitchFamily="50" charset="-128"/>
              </a:rPr>
              <a:t>R5</a:t>
            </a:r>
            <a:r>
              <a:rPr kumimoji="1" lang="ja-JP" altLang="en-US" sz="1400">
                <a:solidFill>
                  <a:schemeClr val="tx1"/>
                </a:solidFill>
                <a:latin typeface="游ゴシック" panose="020B0400000000000000" pitchFamily="50" charset="-128"/>
                <a:ea typeface="游ゴシック" panose="020B0400000000000000" pitchFamily="50" charset="-128"/>
              </a:rPr>
              <a:t>年の</a:t>
            </a:r>
            <a:r>
              <a:rPr kumimoji="1" lang="en-US" altLang="ja-JP" sz="1400">
                <a:solidFill>
                  <a:schemeClr val="tx1"/>
                </a:solidFill>
                <a:latin typeface="游ゴシック" panose="020B0400000000000000" pitchFamily="50" charset="-128"/>
                <a:ea typeface="游ゴシック" panose="020B0400000000000000" pitchFamily="50" charset="-128"/>
              </a:rPr>
              <a:t>G7</a:t>
            </a:r>
            <a:r>
              <a:rPr kumimoji="1" lang="ja-JP" altLang="en-US" sz="1400">
                <a:solidFill>
                  <a:schemeClr val="tx1"/>
                </a:solidFill>
                <a:latin typeface="游ゴシック" panose="020B0400000000000000" pitchFamily="50" charset="-128"/>
                <a:ea typeface="游ゴシック" panose="020B0400000000000000" pitchFamily="50" charset="-128"/>
              </a:rPr>
              <a:t>日本開催に</a:t>
            </a:r>
            <a:r>
              <a:rPr kumimoji="1" lang="ja-JP" altLang="ja-JP" sz="1400">
                <a:solidFill>
                  <a:schemeClr val="tx1"/>
                </a:solidFill>
                <a:latin typeface="游ゴシック" panose="020B0400000000000000" pitchFamily="50" charset="-128"/>
                <a:ea typeface="游ゴシック" panose="020B0400000000000000" pitchFamily="50" charset="-128"/>
              </a:rPr>
              <a:t>おける具体的成果を目指す</a:t>
            </a:r>
            <a:r>
              <a:rPr kumimoji="1" lang="ja-JP" altLang="en-US" sz="1400">
                <a:solidFill>
                  <a:schemeClr val="tx1"/>
                </a:solidFill>
                <a:latin typeface="游ゴシック" panose="020B0400000000000000" pitchFamily="50" charset="-128"/>
                <a:ea typeface="游ゴシック" panose="020B0400000000000000" pitchFamily="50" charset="-128"/>
              </a:rPr>
              <a:t>）</a:t>
            </a:r>
            <a:endParaRPr kumimoji="1" lang="en-US" altLang="ja-JP" sz="1400">
              <a:solidFill>
                <a:schemeClr val="tx1"/>
              </a:solidFill>
              <a:latin typeface="游ゴシック" panose="020B0400000000000000" pitchFamily="50" charset="-128"/>
              <a:ea typeface="游ゴシック" panose="020B0400000000000000" pitchFamily="50" charset="-128"/>
            </a:endParaRPr>
          </a:p>
          <a:p>
            <a:pPr marL="269875" lvl="0" indent="-171450">
              <a:lnSpc>
                <a:spcPct val="200000"/>
              </a:lnSpc>
              <a:buFont typeface="Arial" panose="020B0604020202020204" pitchFamily="34" charset="0"/>
              <a:buChar char="•"/>
            </a:pPr>
            <a:r>
              <a:rPr kumimoji="1" lang="ja-JP" altLang="en-US" sz="1400">
                <a:solidFill>
                  <a:schemeClr val="tx1"/>
                </a:solidFill>
                <a:latin typeface="游ゴシック" panose="020B0400000000000000" pitchFamily="50" charset="-128"/>
                <a:ea typeface="游ゴシック" panose="020B0400000000000000" pitchFamily="50" charset="-128"/>
              </a:rPr>
              <a:t>諸外国</a:t>
            </a:r>
            <a:r>
              <a:rPr kumimoji="1" lang="ja-JP" altLang="en-US" sz="1400" b="0"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rPr>
              <a:t>のデジタル</a:t>
            </a:r>
            <a:r>
              <a:rPr kumimoji="1" lang="ja-JP" altLang="en-US" sz="1400">
                <a:solidFill>
                  <a:schemeClr val="tx1"/>
                </a:solidFill>
                <a:latin typeface="游ゴシック" panose="020B0400000000000000" pitchFamily="50" charset="-128"/>
                <a:ea typeface="游ゴシック" panose="020B0400000000000000" pitchFamily="50" charset="-128"/>
              </a:rPr>
              <a:t>政策に関わる</a:t>
            </a:r>
            <a:r>
              <a:rPr kumimoji="1" lang="ja-JP" altLang="en-US" sz="1400" b="0"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rPr>
              <a:t>機関等と連携した</a:t>
            </a:r>
            <a:r>
              <a:rPr kumimoji="1" lang="ja-JP" altLang="en-US" sz="1400" b="1"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rPr>
              <a:t>国際協力</a:t>
            </a:r>
            <a:r>
              <a:rPr kumimoji="1" lang="ja-JP" altLang="en-US" sz="1400" b="0"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rPr>
              <a:t>を推進</a:t>
            </a:r>
            <a:endParaRPr kumimoji="1" lang="en-US" altLang="ja-JP" sz="1400" b="0"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p>
            <a:pPr marL="269875" marR="0" lvl="0" indent="-171450" algn="l" defTabSz="4572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rPr>
              <a:t>経済成長・イノベーション</a:t>
            </a:r>
            <a:r>
              <a:rPr kumimoji="1" lang="ja-JP" altLang="en-US" sz="1400">
                <a:solidFill>
                  <a:schemeClr val="tx1"/>
                </a:solidFill>
                <a:latin typeface="游ゴシック" panose="020B0400000000000000" pitchFamily="50" charset="-128"/>
                <a:ea typeface="游ゴシック" panose="020B0400000000000000" pitchFamily="50" charset="-128"/>
              </a:rPr>
              <a:t>、セキュリティ、プライバシー等の</a:t>
            </a:r>
            <a:r>
              <a:rPr kumimoji="1" lang="ja-JP" altLang="en-US" sz="1400" b="0"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rPr>
              <a:t>間のバランスをとることに留意</a:t>
            </a:r>
            <a:endParaRPr kumimoji="1" lang="en-US" altLang="ja-JP" sz="1400" b="0"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p:txBody>
      </p:sp>
      <p:graphicFrame>
        <p:nvGraphicFramePr>
          <p:cNvPr id="12" name="図表 11">
            <a:extLst>
              <a:ext uri="{FF2B5EF4-FFF2-40B4-BE49-F238E27FC236}">
                <a16:creationId xmlns:a16="http://schemas.microsoft.com/office/drawing/2014/main" id="{ACD9B1DA-83B1-48C8-BD00-1D5F0F2FDBFC}"/>
              </a:ext>
            </a:extLst>
          </p:cNvPr>
          <p:cNvGraphicFramePr/>
          <p:nvPr/>
        </p:nvGraphicFramePr>
        <p:xfrm>
          <a:off x="1049214" y="1138852"/>
          <a:ext cx="7743093" cy="4196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二等辺三角形 13">
            <a:extLst>
              <a:ext uri="{FF2B5EF4-FFF2-40B4-BE49-F238E27FC236}">
                <a16:creationId xmlns:a16="http://schemas.microsoft.com/office/drawing/2014/main" id="{AECAD497-CC3C-407C-9E3E-87F65A912A27}"/>
              </a:ext>
            </a:extLst>
          </p:cNvPr>
          <p:cNvSpPr/>
          <p:nvPr/>
        </p:nvSpPr>
        <p:spPr>
          <a:xfrm flipV="1">
            <a:off x="3894014" y="3397993"/>
            <a:ext cx="2117969" cy="185134"/>
          </a:xfrm>
          <a:prstGeom prst="triangle">
            <a:avLst/>
          </a:prstGeom>
          <a:solidFill>
            <a:srgbClr val="1E5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EA777559-2F52-4A59-A4B1-A07A9A747A08}"/>
              </a:ext>
            </a:extLst>
          </p:cNvPr>
          <p:cNvSpPr txBox="1"/>
          <p:nvPr/>
        </p:nvSpPr>
        <p:spPr>
          <a:xfrm>
            <a:off x="1792980" y="483934"/>
            <a:ext cx="4954044" cy="246221"/>
          </a:xfrm>
          <a:prstGeom prst="rect">
            <a:avLst/>
          </a:prstGeom>
          <a:noFill/>
        </p:spPr>
        <p:txBody>
          <a:bodyPr wrap="square">
            <a:spAutoFit/>
          </a:bodyPr>
          <a:lstStyle/>
          <a:p>
            <a:r>
              <a:rPr lang="en-US" altLang="ja-JP" sz="1000">
                <a:solidFill>
                  <a:srgbClr val="333333"/>
                </a:solidFill>
                <a:latin typeface="+mn-ea"/>
              </a:rPr>
              <a:t>※</a:t>
            </a:r>
            <a:r>
              <a:rPr lang="en-US" altLang="ja-JP" sz="1000" b="0" i="0">
                <a:solidFill>
                  <a:srgbClr val="333333"/>
                </a:solidFill>
                <a:effectLst/>
                <a:latin typeface="+mn-ea"/>
              </a:rPr>
              <a:t>Data Free Flow with Trust</a:t>
            </a:r>
            <a:endParaRPr lang="ja-JP" altLang="en-US" sz="1000">
              <a:latin typeface="+mn-ea"/>
            </a:endParaRPr>
          </a:p>
        </p:txBody>
      </p:sp>
    </p:spTree>
    <p:extLst>
      <p:ext uri="{BB962C8B-B14F-4D97-AF65-F5344CB8AC3E}">
        <p14:creationId xmlns:p14="http://schemas.microsoft.com/office/powerpoint/2010/main" val="4056667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a:extLst>
              <a:ext uri="{FF2B5EF4-FFF2-40B4-BE49-F238E27FC236}">
                <a16:creationId xmlns:a16="http://schemas.microsoft.com/office/drawing/2014/main" id="{E390E5E2-D13D-44EB-9AAE-66D454D11474}"/>
              </a:ext>
            </a:extLst>
          </p:cNvPr>
          <p:cNvSpPr/>
          <p:nvPr/>
        </p:nvSpPr>
        <p:spPr>
          <a:xfrm>
            <a:off x="9313218" y="6482284"/>
            <a:ext cx="576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fld id="{CF1D9706-A0BB-47A4-A1A4-70E8FFA5BE3E}" type="slidenum">
              <a:rPr kumimoji="1" lang="ja-JP" altLang="en-US" sz="1600" b="0" i="0" u="none" strike="noStrike" kern="1200" cap="none" spc="0" normalizeH="0" baseline="0" noProof="0" smtClean="0">
                <a:ln>
                  <a:noFill/>
                </a:ln>
                <a:solidFill>
                  <a:prstClr val="black"/>
                </a:solidFill>
                <a:effectLst/>
                <a:uLnTx/>
                <a:uFillTx/>
                <a:latin typeface="+mn-ea"/>
              </a:rPr>
              <a:pPr marL="0" marR="0" lvl="0" indent="0" algn="ctr" defTabSz="457200" rtl="0" eaLnBrk="1" fontAlgn="auto" latinLnBrk="0" hangingPunct="1">
                <a:lnSpc>
                  <a:spcPct val="100000"/>
                </a:lnSpc>
                <a:spcBef>
                  <a:spcPts val="0"/>
                </a:spcBef>
                <a:spcAft>
                  <a:spcPts val="0"/>
                </a:spcAft>
                <a:buClrTx/>
                <a:buSzTx/>
                <a:buFontTx/>
                <a:buNone/>
                <a:tabLst/>
                <a:defRPr/>
              </a:pPr>
              <a:t>10</a:t>
            </a:fld>
            <a:endParaRPr kumimoji="1" lang="ja-JP" altLang="en-US" sz="1600" b="0" i="0" u="none" strike="noStrike" kern="1200" cap="none" spc="0" normalizeH="0" baseline="0" noProof="0">
              <a:ln>
                <a:noFill/>
              </a:ln>
              <a:solidFill>
                <a:prstClr val="black"/>
              </a:solidFill>
              <a:effectLst/>
              <a:uLnTx/>
              <a:uFillTx/>
              <a:latin typeface="+mn-ea"/>
            </a:endParaRPr>
          </a:p>
        </p:txBody>
      </p:sp>
      <p:sp>
        <p:nvSpPr>
          <p:cNvPr id="13" name="Title 1">
            <a:extLst>
              <a:ext uri="{FF2B5EF4-FFF2-40B4-BE49-F238E27FC236}">
                <a16:creationId xmlns:a16="http://schemas.microsoft.com/office/drawing/2014/main" id="{AF7A88FD-CB29-4CDA-A6BF-39A66A56E6DF}"/>
              </a:ext>
            </a:extLst>
          </p:cNvPr>
          <p:cNvSpPr txBox="1">
            <a:spLocks/>
          </p:cNvSpPr>
          <p:nvPr/>
        </p:nvSpPr>
        <p:spPr>
          <a:xfrm>
            <a:off x="846946" y="-9235"/>
            <a:ext cx="9042272" cy="5283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600" b="1">
                <a:latin typeface="+mn-ea"/>
                <a:ea typeface="+mn-ea"/>
                <a:cs typeface="Calibri Light"/>
              </a:rPr>
              <a:t>司令塔としてのデジタル庁の役割</a:t>
            </a:r>
          </a:p>
        </p:txBody>
      </p:sp>
      <p:pic>
        <p:nvPicPr>
          <p:cNvPr id="14" name="図 4" descr="図形, 四角形&#10;&#10;説明は自動で生成されたものです">
            <a:extLst>
              <a:ext uri="{FF2B5EF4-FFF2-40B4-BE49-F238E27FC236}">
                <a16:creationId xmlns:a16="http://schemas.microsoft.com/office/drawing/2014/main" id="{C26DB67A-74D6-4308-AD46-B21005A5581E}"/>
              </a:ext>
            </a:extLst>
          </p:cNvPr>
          <p:cNvPicPr>
            <a:picLocks noChangeAspect="1"/>
          </p:cNvPicPr>
          <p:nvPr/>
        </p:nvPicPr>
        <p:blipFill>
          <a:blip r:embed="rId2"/>
          <a:stretch>
            <a:fillRect/>
          </a:stretch>
        </p:blipFill>
        <p:spPr>
          <a:xfrm>
            <a:off x="0" y="243195"/>
            <a:ext cx="509298" cy="77193"/>
          </a:xfrm>
          <a:prstGeom prst="rect">
            <a:avLst/>
          </a:prstGeom>
        </p:spPr>
      </p:pic>
      <p:sp>
        <p:nvSpPr>
          <p:cNvPr id="9" name="正方形/長方形 8">
            <a:extLst>
              <a:ext uri="{FF2B5EF4-FFF2-40B4-BE49-F238E27FC236}">
                <a16:creationId xmlns:a16="http://schemas.microsoft.com/office/drawing/2014/main" id="{FBED11DA-0C9C-4E3F-A740-4D16F70DA4F6}"/>
              </a:ext>
            </a:extLst>
          </p:cNvPr>
          <p:cNvSpPr/>
          <p:nvPr/>
        </p:nvSpPr>
        <p:spPr>
          <a:xfrm>
            <a:off x="375613" y="6071771"/>
            <a:ext cx="8976360" cy="12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sz="1400">
              <a:solidFill>
                <a:schemeClr val="tx1"/>
              </a:solidFill>
              <a:latin typeface="+mn-ea"/>
            </a:endParaRPr>
          </a:p>
        </p:txBody>
      </p:sp>
      <p:pic>
        <p:nvPicPr>
          <p:cNvPr id="8" name="図 7">
            <a:extLst>
              <a:ext uri="{FF2B5EF4-FFF2-40B4-BE49-F238E27FC236}">
                <a16:creationId xmlns:a16="http://schemas.microsoft.com/office/drawing/2014/main" id="{32A6907B-01AC-41F1-8696-6E77C4B0D14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192656" y="1632275"/>
            <a:ext cx="7766618" cy="5030009"/>
          </a:xfrm>
          <a:prstGeom prst="rect">
            <a:avLst/>
          </a:prstGeom>
        </p:spPr>
      </p:pic>
      <p:sp>
        <p:nvSpPr>
          <p:cNvPr id="11" name="テキスト ボックス 10">
            <a:extLst>
              <a:ext uri="{FF2B5EF4-FFF2-40B4-BE49-F238E27FC236}">
                <a16:creationId xmlns:a16="http://schemas.microsoft.com/office/drawing/2014/main" id="{50046725-E146-40B5-8BC8-252C072B29DE}"/>
              </a:ext>
            </a:extLst>
          </p:cNvPr>
          <p:cNvSpPr txBox="1"/>
          <p:nvPr/>
        </p:nvSpPr>
        <p:spPr>
          <a:xfrm>
            <a:off x="254649" y="494078"/>
            <a:ext cx="9124747" cy="1147622"/>
          </a:xfrm>
          <a:prstGeom prst="rect">
            <a:avLst/>
          </a:prstGeom>
          <a:noFill/>
        </p:spPr>
        <p:txBody>
          <a:bodyPr wrap="square">
            <a:spAutoFit/>
          </a:bodyPr>
          <a:lstStyle/>
          <a:p>
            <a:pPr marL="268288" marR="0" lvl="0" indent="-268288" algn="l" defTabSz="457200" rtl="0" eaLnBrk="1" fontAlgn="auto" latinLnBrk="0" hangingPunct="1">
              <a:lnSpc>
                <a:spcPct val="130000"/>
              </a:lnSpc>
              <a:spcBef>
                <a:spcPts val="0"/>
              </a:spcBef>
              <a:spcAft>
                <a:spcPts val="0"/>
              </a:spcAft>
              <a:buClrTx/>
              <a:buSzTx/>
              <a:buFontTx/>
              <a:buNone/>
              <a:tabLst/>
              <a:defRPr/>
            </a:pPr>
            <a:r>
              <a:rPr lang="ja-JP" altLang="en-US">
                <a:latin typeface="游ゴシック" panose="020B0400000000000000" pitchFamily="50" charset="-128"/>
                <a:ea typeface="游ゴシック" panose="020B0400000000000000" pitchFamily="50" charset="-128"/>
                <a:cs typeface="Calibri Light"/>
              </a:rPr>
              <a:t>・デジタルにより目指す社会の実現に向け、国・地方公共団体・事業者が連携・協力しながら、社会全体のデジタル化を推進していく際に、</a:t>
            </a:r>
            <a:r>
              <a:rPr lang="ja-JP" altLang="en-US" b="1">
                <a:latin typeface="游ゴシック" panose="020B0400000000000000" pitchFamily="50" charset="-128"/>
                <a:ea typeface="游ゴシック" panose="020B0400000000000000" pitchFamily="50" charset="-128"/>
                <a:cs typeface="Calibri Light"/>
              </a:rPr>
              <a:t>デジタル庁が、司令塔として、関係者によるデジタル化の取組を牽引</a:t>
            </a:r>
            <a:r>
              <a:rPr lang="ja-JP" altLang="en-US">
                <a:latin typeface="游ゴシック" panose="020B0400000000000000" pitchFamily="50" charset="-128"/>
                <a:ea typeface="游ゴシック" panose="020B0400000000000000" pitchFamily="50" charset="-128"/>
                <a:cs typeface="Calibri Light"/>
              </a:rPr>
              <a:t>。</a:t>
            </a:r>
            <a:endParaRPr lang="en-US" altLang="ja-JP">
              <a:latin typeface="游ゴシック" panose="020B0400000000000000" pitchFamily="50" charset="-128"/>
              <a:ea typeface="游ゴシック" panose="020B0400000000000000" pitchFamily="50" charset="-128"/>
              <a:cs typeface="Calibri Light"/>
            </a:endParaRPr>
          </a:p>
        </p:txBody>
      </p:sp>
    </p:spTree>
    <p:extLst>
      <p:ext uri="{BB962C8B-B14F-4D97-AF65-F5344CB8AC3E}">
        <p14:creationId xmlns:p14="http://schemas.microsoft.com/office/powerpoint/2010/main" val="1673242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a:extLst>
              <a:ext uri="{FF2B5EF4-FFF2-40B4-BE49-F238E27FC236}">
                <a16:creationId xmlns:a16="http://schemas.microsoft.com/office/drawing/2014/main" id="{E390E5E2-D13D-44EB-9AAE-66D454D11474}"/>
              </a:ext>
            </a:extLst>
          </p:cNvPr>
          <p:cNvSpPr/>
          <p:nvPr/>
        </p:nvSpPr>
        <p:spPr>
          <a:xfrm>
            <a:off x="9313218" y="6482284"/>
            <a:ext cx="576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fld id="{CF1D9706-A0BB-47A4-A1A4-70E8FFA5BE3E}" type="slidenum">
              <a:rPr kumimoji="1" lang="ja-JP" altLang="en-US" sz="1600" b="0" i="0" u="none" strike="noStrike" kern="1200" cap="none" spc="0" normalizeH="0" baseline="0" noProof="0" smtClean="0">
                <a:ln>
                  <a:noFill/>
                </a:ln>
                <a:solidFill>
                  <a:prstClr val="black"/>
                </a:solidFill>
                <a:effectLst/>
                <a:uLnTx/>
                <a:uFillTx/>
                <a:latin typeface="+mn-ea"/>
              </a:rPr>
              <a:pPr marL="0" marR="0" lvl="0" indent="0" algn="ctr" defTabSz="457200" rtl="0" eaLnBrk="1" fontAlgn="auto" latinLnBrk="0" hangingPunct="1">
                <a:lnSpc>
                  <a:spcPct val="100000"/>
                </a:lnSpc>
                <a:spcBef>
                  <a:spcPts val="0"/>
                </a:spcBef>
                <a:spcAft>
                  <a:spcPts val="0"/>
                </a:spcAft>
                <a:buClrTx/>
                <a:buSzTx/>
                <a:buFontTx/>
                <a:buNone/>
                <a:tabLst/>
                <a:defRPr/>
              </a:pPr>
              <a:t>11</a:t>
            </a:fld>
            <a:endParaRPr kumimoji="1" lang="ja-JP" altLang="en-US" sz="1600" b="0" i="0" u="none" strike="noStrike" kern="1200" cap="none" spc="0" normalizeH="0" baseline="0" noProof="0">
              <a:ln>
                <a:noFill/>
              </a:ln>
              <a:solidFill>
                <a:prstClr val="black"/>
              </a:solidFill>
              <a:effectLst/>
              <a:uLnTx/>
              <a:uFillTx/>
              <a:latin typeface="+mn-ea"/>
            </a:endParaRPr>
          </a:p>
        </p:txBody>
      </p:sp>
      <p:sp>
        <p:nvSpPr>
          <p:cNvPr id="13" name="Title 1">
            <a:extLst>
              <a:ext uri="{FF2B5EF4-FFF2-40B4-BE49-F238E27FC236}">
                <a16:creationId xmlns:a16="http://schemas.microsoft.com/office/drawing/2014/main" id="{AF7A88FD-CB29-4CDA-A6BF-39A66A56E6DF}"/>
              </a:ext>
            </a:extLst>
          </p:cNvPr>
          <p:cNvSpPr txBox="1">
            <a:spLocks/>
          </p:cNvSpPr>
          <p:nvPr/>
        </p:nvSpPr>
        <p:spPr>
          <a:xfrm>
            <a:off x="846946" y="-9235"/>
            <a:ext cx="9042272" cy="5283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600" b="1">
                <a:latin typeface="+mn-ea"/>
                <a:ea typeface="+mn-ea"/>
                <a:cs typeface="Calibri Light"/>
              </a:rPr>
              <a:t>デジタル社会の実現に向けての理念・原則</a:t>
            </a:r>
          </a:p>
        </p:txBody>
      </p:sp>
      <p:pic>
        <p:nvPicPr>
          <p:cNvPr id="14" name="図 4" descr="図形, 四角形&#10;&#10;説明は自動で生成されたものです">
            <a:extLst>
              <a:ext uri="{FF2B5EF4-FFF2-40B4-BE49-F238E27FC236}">
                <a16:creationId xmlns:a16="http://schemas.microsoft.com/office/drawing/2014/main" id="{C26DB67A-74D6-4308-AD46-B21005A5581E}"/>
              </a:ext>
            </a:extLst>
          </p:cNvPr>
          <p:cNvPicPr>
            <a:picLocks noChangeAspect="1"/>
          </p:cNvPicPr>
          <p:nvPr/>
        </p:nvPicPr>
        <p:blipFill>
          <a:blip r:embed="rId2"/>
          <a:stretch>
            <a:fillRect/>
          </a:stretch>
        </p:blipFill>
        <p:spPr>
          <a:xfrm>
            <a:off x="0" y="243195"/>
            <a:ext cx="509298" cy="77193"/>
          </a:xfrm>
          <a:prstGeom prst="rect">
            <a:avLst/>
          </a:prstGeom>
        </p:spPr>
      </p:pic>
      <p:sp>
        <p:nvSpPr>
          <p:cNvPr id="9" name="正方形/長方形 8">
            <a:extLst>
              <a:ext uri="{FF2B5EF4-FFF2-40B4-BE49-F238E27FC236}">
                <a16:creationId xmlns:a16="http://schemas.microsoft.com/office/drawing/2014/main" id="{FBED11DA-0C9C-4E3F-A740-4D16F70DA4F6}"/>
              </a:ext>
            </a:extLst>
          </p:cNvPr>
          <p:cNvSpPr/>
          <p:nvPr/>
        </p:nvSpPr>
        <p:spPr>
          <a:xfrm>
            <a:off x="375613" y="6071771"/>
            <a:ext cx="8976360" cy="12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sz="1400">
              <a:solidFill>
                <a:schemeClr val="tx1"/>
              </a:solidFill>
              <a:latin typeface="+mn-ea"/>
            </a:endParaRPr>
          </a:p>
        </p:txBody>
      </p:sp>
      <p:sp>
        <p:nvSpPr>
          <p:cNvPr id="10" name="テキスト ボックス 9">
            <a:extLst>
              <a:ext uri="{FF2B5EF4-FFF2-40B4-BE49-F238E27FC236}">
                <a16:creationId xmlns:a16="http://schemas.microsoft.com/office/drawing/2014/main" id="{4A88606C-B7B8-4296-96F3-4CBCE16979AD}"/>
              </a:ext>
            </a:extLst>
          </p:cNvPr>
          <p:cNvSpPr txBox="1"/>
          <p:nvPr/>
        </p:nvSpPr>
        <p:spPr>
          <a:xfrm>
            <a:off x="97686" y="1886951"/>
            <a:ext cx="5478780" cy="400110"/>
          </a:xfrm>
          <a:prstGeom prst="rect">
            <a:avLst/>
          </a:prstGeom>
          <a:noFill/>
          <a:ln>
            <a:no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strike="noStrike" kern="1200" cap="none" spc="0" normalizeH="0" baseline="0" noProof="0">
                <a:ln>
                  <a:noFill/>
                </a:ln>
                <a:solidFill>
                  <a:srgbClr val="1E50B5"/>
                </a:solidFill>
                <a:effectLst/>
                <a:uLnTx/>
                <a:uFillTx/>
                <a:latin typeface="+mn-ea"/>
                <a:cs typeface="Calibri Light"/>
              </a:rPr>
              <a:t>デジタル社会形成のための基本原則</a:t>
            </a:r>
            <a:endParaRPr kumimoji="0" lang="ja-JP" altLang="en-US" sz="2000" b="0" i="0" strike="noStrike" kern="1200" cap="none" spc="0" normalizeH="0" baseline="0" noProof="0">
              <a:ln>
                <a:noFill/>
              </a:ln>
              <a:solidFill>
                <a:srgbClr val="1E50B5"/>
              </a:solidFill>
              <a:effectLst/>
              <a:uLnTx/>
              <a:uFillTx/>
              <a:latin typeface="+mn-ea"/>
              <a:cs typeface="+mn-cs"/>
            </a:endParaRPr>
          </a:p>
        </p:txBody>
      </p:sp>
      <p:sp>
        <p:nvSpPr>
          <p:cNvPr id="11" name="テキスト ボックス 10">
            <a:extLst>
              <a:ext uri="{FF2B5EF4-FFF2-40B4-BE49-F238E27FC236}">
                <a16:creationId xmlns:a16="http://schemas.microsoft.com/office/drawing/2014/main" id="{7BB120E3-1C88-48BE-B260-9437282632EA}"/>
              </a:ext>
            </a:extLst>
          </p:cNvPr>
          <p:cNvSpPr txBox="1"/>
          <p:nvPr/>
        </p:nvSpPr>
        <p:spPr>
          <a:xfrm>
            <a:off x="97686" y="4497452"/>
            <a:ext cx="4954438" cy="400110"/>
          </a:xfrm>
          <a:prstGeom prst="rect">
            <a:avLst/>
          </a:prstGeom>
          <a:noFill/>
          <a:ln>
            <a:no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000" b="1" i="0" strike="noStrike" kern="1200" cap="none" spc="0" normalizeH="0" baseline="0" noProof="0">
                <a:ln>
                  <a:noFill/>
                </a:ln>
                <a:solidFill>
                  <a:srgbClr val="1E50B5"/>
                </a:solidFill>
                <a:effectLst/>
                <a:uLnTx/>
                <a:uFillTx/>
                <a:latin typeface="+mn-ea"/>
                <a:cs typeface="Calibri Light"/>
              </a:rPr>
              <a:t>BPR</a:t>
            </a:r>
            <a:r>
              <a:rPr kumimoji="0" lang="ja-JP" altLang="en-US" sz="2000" b="1" i="0" strike="noStrike" kern="1200" cap="none" spc="0" normalizeH="0" baseline="0" noProof="0">
                <a:ln>
                  <a:noFill/>
                </a:ln>
                <a:solidFill>
                  <a:srgbClr val="1E50B5"/>
                </a:solidFill>
                <a:effectLst/>
                <a:uLnTx/>
                <a:uFillTx/>
                <a:latin typeface="+mn-ea"/>
                <a:cs typeface="Calibri Light"/>
              </a:rPr>
              <a:t>と規制改革の必要性</a:t>
            </a:r>
            <a:endParaRPr kumimoji="0" lang="ja-JP" altLang="en-US" sz="2000" b="0" i="0" strike="noStrike" kern="1200" cap="none" spc="0" normalizeH="0" baseline="0" noProof="0">
              <a:ln>
                <a:noFill/>
              </a:ln>
              <a:solidFill>
                <a:srgbClr val="1E50B5"/>
              </a:solidFill>
              <a:effectLst/>
              <a:uLnTx/>
              <a:uFillTx/>
              <a:latin typeface="+mn-ea"/>
              <a:cs typeface="+mn-cs"/>
            </a:endParaRPr>
          </a:p>
        </p:txBody>
      </p:sp>
      <p:sp>
        <p:nvSpPr>
          <p:cNvPr id="12" name="テキスト ボックス 11">
            <a:extLst>
              <a:ext uri="{FF2B5EF4-FFF2-40B4-BE49-F238E27FC236}">
                <a16:creationId xmlns:a16="http://schemas.microsoft.com/office/drawing/2014/main" id="{373A537A-7F6D-4A72-A2E2-4C3CF41E29AE}"/>
              </a:ext>
            </a:extLst>
          </p:cNvPr>
          <p:cNvSpPr txBox="1"/>
          <p:nvPr/>
        </p:nvSpPr>
        <p:spPr>
          <a:xfrm>
            <a:off x="97686" y="5807928"/>
            <a:ext cx="4954438" cy="400110"/>
          </a:xfrm>
          <a:prstGeom prst="rect">
            <a:avLst/>
          </a:prstGeom>
          <a:noFill/>
          <a:ln>
            <a:no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strike="noStrike" kern="1200" cap="none" spc="0" normalizeH="0" baseline="0" noProof="0">
                <a:ln>
                  <a:noFill/>
                </a:ln>
                <a:solidFill>
                  <a:srgbClr val="1E50B5"/>
                </a:solidFill>
                <a:effectLst/>
                <a:uLnTx/>
                <a:uFillTx/>
                <a:latin typeface="+mn-ea"/>
                <a:cs typeface="Calibri Light"/>
              </a:rPr>
              <a:t>クラウド・バイ・デフォルト原則</a:t>
            </a:r>
            <a:endParaRPr kumimoji="0" lang="ja-JP" altLang="en-US" sz="2000" b="0" i="0" strike="noStrike" kern="1200" cap="none" spc="0" normalizeH="0" baseline="0" noProof="0">
              <a:ln>
                <a:noFill/>
              </a:ln>
              <a:solidFill>
                <a:srgbClr val="1E50B5"/>
              </a:solidFill>
              <a:effectLst/>
              <a:uLnTx/>
              <a:uFillTx/>
              <a:latin typeface="+mn-ea"/>
              <a:cs typeface="+mn-cs"/>
            </a:endParaRPr>
          </a:p>
        </p:txBody>
      </p:sp>
      <p:sp>
        <p:nvSpPr>
          <p:cNvPr id="15" name="テキスト ボックス 14">
            <a:extLst>
              <a:ext uri="{FF2B5EF4-FFF2-40B4-BE49-F238E27FC236}">
                <a16:creationId xmlns:a16="http://schemas.microsoft.com/office/drawing/2014/main" id="{5D41F7AF-E651-4CA3-9002-0FB89D610CB7}"/>
              </a:ext>
            </a:extLst>
          </p:cNvPr>
          <p:cNvSpPr txBox="1"/>
          <p:nvPr/>
        </p:nvSpPr>
        <p:spPr>
          <a:xfrm>
            <a:off x="227227" y="2316850"/>
            <a:ext cx="4113041" cy="584775"/>
          </a:xfrm>
          <a:prstGeom prst="rect">
            <a:avLst/>
          </a:prstGeom>
          <a:solidFill>
            <a:srgbClr val="EEF3FC"/>
          </a:solidFill>
        </p:spPr>
        <p:txBody>
          <a:bodyPr wrap="square">
            <a:spAutoFit/>
          </a:bodyPr>
          <a:lstStyle/>
          <a:p>
            <a:pPr marL="180975" marR="0" lvl="0" indent="-180975" algn="ctr" defTabSz="457200" rtl="0" eaLnBrk="1" fontAlgn="auto" latinLnBrk="0" hangingPunct="1">
              <a:spcBef>
                <a:spcPts val="0"/>
              </a:spcBef>
              <a:spcAft>
                <a:spcPts val="0"/>
              </a:spcAft>
              <a:buClrTx/>
              <a:buSzTx/>
              <a:buFontTx/>
              <a:buNone/>
              <a:tabLst/>
              <a:defRPr/>
            </a:pPr>
            <a:r>
              <a:rPr lang="en-US" altLang="ja-JP" b="1">
                <a:solidFill>
                  <a:srgbClr val="1E50B5"/>
                </a:solidFill>
                <a:latin typeface="游ゴシック" panose="020B0400000000000000" pitchFamily="50" charset="-128"/>
                <a:ea typeface="游ゴシック" panose="020B0400000000000000" pitchFamily="50" charset="-128"/>
                <a:cs typeface="Calibri Light"/>
              </a:rPr>
              <a:t>10</a:t>
            </a:r>
            <a:r>
              <a:rPr lang="ja-JP" altLang="en-US" b="1">
                <a:solidFill>
                  <a:srgbClr val="1E50B5"/>
                </a:solidFill>
                <a:latin typeface="游ゴシック" panose="020B0400000000000000" pitchFamily="50" charset="-128"/>
                <a:ea typeface="游ゴシック" panose="020B0400000000000000" pitchFamily="50" charset="-128"/>
                <a:cs typeface="Calibri Light"/>
              </a:rPr>
              <a:t>原則</a:t>
            </a:r>
            <a:endParaRPr lang="en-US" altLang="ja-JP" b="1">
              <a:solidFill>
                <a:srgbClr val="1E50B5"/>
              </a:solidFill>
              <a:latin typeface="游ゴシック" panose="020B0400000000000000" pitchFamily="50" charset="-128"/>
              <a:ea typeface="游ゴシック" panose="020B0400000000000000" pitchFamily="50" charset="-128"/>
              <a:cs typeface="Calibri Light"/>
            </a:endParaRPr>
          </a:p>
          <a:p>
            <a:pPr marL="180975" marR="0" lvl="0" indent="-180975" algn="ctr" defTabSz="457200" rtl="0" eaLnBrk="1" fontAlgn="auto" latinLnBrk="0" hangingPunct="1">
              <a:spcBef>
                <a:spcPts val="0"/>
              </a:spcBef>
              <a:spcAft>
                <a:spcPts val="0"/>
              </a:spcAft>
              <a:buClrTx/>
              <a:buSzTx/>
              <a:buFontTx/>
              <a:buNone/>
              <a:tabLst/>
              <a:defRPr/>
            </a:pPr>
            <a:r>
              <a:rPr lang="ja-JP" altLang="en-US" sz="1400" b="1">
                <a:solidFill>
                  <a:srgbClr val="1E50B5"/>
                </a:solidFill>
                <a:latin typeface="游ゴシック" panose="020B0400000000000000" pitchFamily="50" charset="-128"/>
                <a:ea typeface="游ゴシック" panose="020B0400000000000000" pitchFamily="50" charset="-128"/>
                <a:cs typeface="Calibri Light"/>
              </a:rPr>
              <a:t>（デジタル改革基本方針（</a:t>
            </a:r>
            <a:r>
              <a:rPr lang="en-US" altLang="ja-JP" sz="1400" b="1">
                <a:solidFill>
                  <a:srgbClr val="1E50B5"/>
                </a:solidFill>
                <a:latin typeface="游ゴシック" panose="020B0400000000000000" pitchFamily="50" charset="-128"/>
                <a:ea typeface="游ゴシック" panose="020B0400000000000000" pitchFamily="50" charset="-128"/>
                <a:cs typeface="Calibri Light"/>
              </a:rPr>
              <a:t>R2.12.25</a:t>
            </a:r>
            <a:r>
              <a:rPr lang="ja-JP" altLang="en-US" sz="1400" b="1">
                <a:solidFill>
                  <a:srgbClr val="1E50B5"/>
                </a:solidFill>
                <a:latin typeface="游ゴシック" panose="020B0400000000000000" pitchFamily="50" charset="-128"/>
                <a:ea typeface="游ゴシック" panose="020B0400000000000000" pitchFamily="50" charset="-128"/>
                <a:cs typeface="Calibri Light"/>
              </a:rPr>
              <a:t>））</a:t>
            </a:r>
            <a:endParaRPr lang="en-US" altLang="ja-JP" sz="1400" b="1">
              <a:solidFill>
                <a:srgbClr val="1E50B5"/>
              </a:solidFill>
              <a:latin typeface="游ゴシック" panose="020B0400000000000000" pitchFamily="50" charset="-128"/>
              <a:ea typeface="游ゴシック" panose="020B0400000000000000" pitchFamily="50" charset="-128"/>
              <a:cs typeface="Calibri Light"/>
            </a:endParaRPr>
          </a:p>
        </p:txBody>
      </p:sp>
      <p:sp>
        <p:nvSpPr>
          <p:cNvPr id="16" name="テキスト ボックス 15">
            <a:extLst>
              <a:ext uri="{FF2B5EF4-FFF2-40B4-BE49-F238E27FC236}">
                <a16:creationId xmlns:a16="http://schemas.microsoft.com/office/drawing/2014/main" id="{C7EA68CE-F54E-4BC8-950D-DEE71A557D98}"/>
              </a:ext>
            </a:extLst>
          </p:cNvPr>
          <p:cNvSpPr txBox="1"/>
          <p:nvPr/>
        </p:nvSpPr>
        <p:spPr>
          <a:xfrm>
            <a:off x="227226" y="4906855"/>
            <a:ext cx="9124747" cy="882486"/>
          </a:xfrm>
          <a:prstGeom prst="rect">
            <a:avLst/>
          </a:prstGeom>
          <a:noFill/>
        </p:spPr>
        <p:txBody>
          <a:bodyPr wrap="square">
            <a:spAutoFit/>
          </a:bodyPr>
          <a:lstStyle/>
          <a:p>
            <a:pPr marL="182563" marR="0" lvl="0" indent="-182563" algn="l" defTabSz="457200" rtl="0" eaLnBrk="1" fontAlgn="auto" latinLnBrk="0" hangingPunct="1">
              <a:spcBef>
                <a:spcPts val="0"/>
              </a:spcBef>
              <a:spcAft>
                <a:spcPts val="0"/>
              </a:spcAft>
              <a:buClrTx/>
              <a:buSzTx/>
              <a:buFontTx/>
              <a:buNone/>
              <a:tabLst/>
              <a:defRPr/>
            </a:pPr>
            <a:r>
              <a:rPr lang="ja-JP" altLang="en-US" sz="1600">
                <a:latin typeface="游ゴシック" panose="020B0400000000000000" pitchFamily="50" charset="-128"/>
                <a:ea typeface="游ゴシック" panose="020B0400000000000000" pitchFamily="50" charset="-128"/>
                <a:cs typeface="Calibri Light"/>
              </a:rPr>
              <a:t>・オンライン化等が自己目的とならないように、本来の行政サービス等の利用者の利便性向上及び行政運営の効率化等に立ち返って、</a:t>
            </a:r>
            <a:r>
              <a:rPr lang="ja-JP" altLang="en-US" sz="1600" b="1">
                <a:latin typeface="游ゴシック" panose="020B0400000000000000" pitchFamily="50" charset="-128"/>
                <a:ea typeface="游ゴシック" panose="020B0400000000000000" pitchFamily="50" charset="-128"/>
                <a:cs typeface="Calibri Light"/>
              </a:rPr>
              <a:t>業務改革（</a:t>
            </a:r>
            <a:r>
              <a:rPr lang="en-US" altLang="ja-JP" sz="1600" b="1">
                <a:latin typeface="游ゴシック" panose="020B0400000000000000" pitchFamily="50" charset="-128"/>
                <a:ea typeface="游ゴシック" panose="020B0400000000000000" pitchFamily="50" charset="-128"/>
                <a:cs typeface="Calibri Light"/>
              </a:rPr>
              <a:t>BPR</a:t>
            </a:r>
            <a:r>
              <a:rPr lang="ja-JP" altLang="en-US" sz="1600" b="1">
                <a:latin typeface="游ゴシック" panose="020B0400000000000000" pitchFamily="50" charset="-128"/>
                <a:ea typeface="游ゴシック" panose="020B0400000000000000" pitchFamily="50" charset="-128"/>
                <a:cs typeface="Calibri Light"/>
              </a:rPr>
              <a:t>）</a:t>
            </a:r>
            <a:r>
              <a:rPr lang="ja-JP" altLang="en-US" sz="1600">
                <a:latin typeface="游ゴシック" panose="020B0400000000000000" pitchFamily="50" charset="-128"/>
                <a:ea typeface="游ゴシック" panose="020B0400000000000000" pitchFamily="50" charset="-128"/>
                <a:cs typeface="Calibri Light"/>
              </a:rPr>
              <a:t>に取り組む。</a:t>
            </a:r>
            <a:endParaRPr lang="en-US" altLang="ja-JP" sz="1600">
              <a:latin typeface="游ゴシック" panose="020B0400000000000000" pitchFamily="50" charset="-128"/>
              <a:ea typeface="游ゴシック" panose="020B0400000000000000" pitchFamily="50" charset="-128"/>
              <a:cs typeface="Calibri Light"/>
            </a:endParaRPr>
          </a:p>
          <a:p>
            <a:pPr marR="0" lvl="0" algn="l" defTabSz="457200" rtl="0" eaLnBrk="1" fontAlgn="auto" latinLnBrk="0" hangingPunct="1">
              <a:lnSpc>
                <a:spcPct val="130000"/>
              </a:lnSpc>
              <a:spcBef>
                <a:spcPts val="0"/>
              </a:spcBef>
              <a:spcAft>
                <a:spcPts val="0"/>
              </a:spcAft>
              <a:buClrTx/>
              <a:buSzTx/>
              <a:buFontTx/>
              <a:buNone/>
              <a:tabLst/>
              <a:defRPr/>
            </a:pPr>
            <a:r>
              <a:rPr lang="ja-JP" altLang="en-US" sz="1600">
                <a:latin typeface="游ゴシック" panose="020B0400000000000000" pitchFamily="50" charset="-128"/>
                <a:ea typeface="游ゴシック" panose="020B0400000000000000" pitchFamily="50" charset="-128"/>
                <a:cs typeface="Calibri Light"/>
              </a:rPr>
              <a:t>・また、デジタル化の効果を最大限発揮するため、</a:t>
            </a:r>
            <a:r>
              <a:rPr lang="ja-JP" altLang="en-US" sz="1600" b="1">
                <a:latin typeface="游ゴシック" panose="020B0400000000000000" pitchFamily="50" charset="-128"/>
                <a:ea typeface="游ゴシック" panose="020B0400000000000000" pitchFamily="50" charset="-128"/>
                <a:cs typeface="Calibri Light"/>
              </a:rPr>
              <a:t>規制の見直し</a:t>
            </a:r>
            <a:r>
              <a:rPr lang="ja-JP" altLang="en-US" sz="1600">
                <a:latin typeface="游ゴシック" panose="020B0400000000000000" pitchFamily="50" charset="-128"/>
                <a:ea typeface="游ゴシック" panose="020B0400000000000000" pitchFamily="50" charset="-128"/>
                <a:cs typeface="Calibri Light"/>
              </a:rPr>
              <a:t>も併せて行う。</a:t>
            </a:r>
          </a:p>
        </p:txBody>
      </p:sp>
      <p:sp>
        <p:nvSpPr>
          <p:cNvPr id="17" name="テキスト ボックス 16">
            <a:extLst>
              <a:ext uri="{FF2B5EF4-FFF2-40B4-BE49-F238E27FC236}">
                <a16:creationId xmlns:a16="http://schemas.microsoft.com/office/drawing/2014/main" id="{B1B7C480-AD70-47BB-8E22-89AFBA3740EC}"/>
              </a:ext>
            </a:extLst>
          </p:cNvPr>
          <p:cNvSpPr txBox="1"/>
          <p:nvPr/>
        </p:nvSpPr>
        <p:spPr>
          <a:xfrm>
            <a:off x="227226" y="6161144"/>
            <a:ext cx="9124747" cy="710323"/>
          </a:xfrm>
          <a:prstGeom prst="rect">
            <a:avLst/>
          </a:prstGeom>
          <a:noFill/>
        </p:spPr>
        <p:txBody>
          <a:bodyPr wrap="square">
            <a:spAutoFit/>
          </a:bodyPr>
          <a:lstStyle/>
          <a:p>
            <a:pPr marL="182563" marR="0" lvl="0" indent="-182563" algn="l" defTabSz="457200" rtl="0" eaLnBrk="1" fontAlgn="auto" latinLnBrk="0" hangingPunct="1">
              <a:lnSpc>
                <a:spcPct val="130000"/>
              </a:lnSpc>
              <a:spcBef>
                <a:spcPts val="0"/>
              </a:spcBef>
              <a:spcAft>
                <a:spcPts val="0"/>
              </a:spcAft>
              <a:buClrTx/>
              <a:buSzTx/>
              <a:buFontTx/>
              <a:buNone/>
              <a:tabLst/>
              <a:defRPr/>
            </a:pPr>
            <a:r>
              <a:rPr lang="ja-JP" altLang="en-US" sz="1600">
                <a:latin typeface="游ゴシック" panose="020B0400000000000000" pitchFamily="50" charset="-128"/>
                <a:ea typeface="游ゴシック" panose="020B0400000000000000" pitchFamily="50" charset="-128"/>
                <a:cs typeface="Calibri Light"/>
              </a:rPr>
              <a:t>・各府省において必要となる情報システムの整備に当たっては、</a:t>
            </a:r>
            <a:r>
              <a:rPr lang="ja-JP" altLang="en-US" sz="1600" b="1">
                <a:latin typeface="游ゴシック" panose="020B0400000000000000" pitchFamily="50" charset="-128"/>
                <a:ea typeface="游ゴシック" panose="020B0400000000000000" pitchFamily="50" charset="-128"/>
                <a:cs typeface="Calibri Light"/>
              </a:rPr>
              <a:t>クラウド・バイ・デフォルト原則</a:t>
            </a:r>
            <a:r>
              <a:rPr lang="ja-JP" altLang="en-US" sz="1600">
                <a:latin typeface="游ゴシック" panose="020B0400000000000000" pitchFamily="50" charset="-128"/>
                <a:ea typeface="游ゴシック" panose="020B0400000000000000" pitchFamily="50" charset="-128"/>
                <a:cs typeface="Calibri Light"/>
              </a:rPr>
              <a:t>を徹底。</a:t>
            </a:r>
            <a:endParaRPr lang="en-US" altLang="ja-JP" sz="1600">
              <a:latin typeface="游ゴシック" panose="020B0400000000000000" pitchFamily="50" charset="-128"/>
              <a:ea typeface="游ゴシック" panose="020B0400000000000000" pitchFamily="50" charset="-128"/>
              <a:cs typeface="Calibri Light"/>
            </a:endParaRPr>
          </a:p>
        </p:txBody>
      </p:sp>
      <p:graphicFrame>
        <p:nvGraphicFramePr>
          <p:cNvPr id="2" name="表 1">
            <a:extLst>
              <a:ext uri="{FF2B5EF4-FFF2-40B4-BE49-F238E27FC236}">
                <a16:creationId xmlns:a16="http://schemas.microsoft.com/office/drawing/2014/main" id="{9638DBB2-F21D-49F4-A56E-F3CDA81D4C54}"/>
              </a:ext>
            </a:extLst>
          </p:cNvPr>
          <p:cNvGraphicFramePr>
            <a:graphicFrameLocks noGrp="1"/>
          </p:cNvGraphicFramePr>
          <p:nvPr>
            <p:extLst>
              <p:ext uri="{D42A27DB-BD31-4B8C-83A1-F6EECF244321}">
                <p14:modId xmlns:p14="http://schemas.microsoft.com/office/powerpoint/2010/main" val="2986346482"/>
              </p:ext>
            </p:extLst>
          </p:nvPr>
        </p:nvGraphicFramePr>
        <p:xfrm>
          <a:off x="536226" y="3203140"/>
          <a:ext cx="3495042" cy="1114899"/>
        </p:xfrm>
        <a:graphic>
          <a:graphicData uri="http://schemas.openxmlformats.org/drawingml/2006/table">
            <a:tbl>
              <a:tblPr>
                <a:tableStyleId>{5C22544A-7EE6-4342-B048-85BDC9FD1C3A}</a:tableStyleId>
              </a:tblPr>
              <a:tblGrid>
                <a:gridCol w="1747521">
                  <a:extLst>
                    <a:ext uri="{9D8B030D-6E8A-4147-A177-3AD203B41FA5}">
                      <a16:colId xmlns:a16="http://schemas.microsoft.com/office/drawing/2014/main" val="1061190864"/>
                    </a:ext>
                  </a:extLst>
                </a:gridCol>
                <a:gridCol w="1747521">
                  <a:extLst>
                    <a:ext uri="{9D8B030D-6E8A-4147-A177-3AD203B41FA5}">
                      <a16:colId xmlns:a16="http://schemas.microsoft.com/office/drawing/2014/main" val="4006968427"/>
                    </a:ext>
                  </a:extLst>
                </a:gridCol>
              </a:tblGrid>
              <a:tr h="102657">
                <a:tc>
                  <a:txBody>
                    <a:bodyPr/>
                    <a:lstStyle/>
                    <a:p>
                      <a:pPr algn="just" fontAlgn="ctr"/>
                      <a:r>
                        <a:rPr lang="ja-JP" sz="1400" b="1" u="none" strike="noStrike">
                          <a:solidFill>
                            <a:srgbClr val="1E50B5"/>
                          </a:solidFill>
                          <a:effectLst/>
                        </a:rPr>
                        <a:t>①オープン・透明</a:t>
                      </a:r>
                      <a:endParaRPr lang="ja-JP" sz="1400" b="1" i="0" u="none" strike="noStrike">
                        <a:solidFill>
                          <a:srgbClr val="1E50B5"/>
                        </a:solidFill>
                        <a:effectLst/>
                        <a:latin typeface="ＭＳ 明朝" panose="02020609040205080304" pitchFamily="17" charset="-128"/>
                        <a:ea typeface="ＭＳ 明朝" panose="02020609040205080304" pitchFamily="17" charset="-128"/>
                      </a:endParaRPr>
                    </a:p>
                  </a:txBody>
                  <a:tcPr marL="7620" marR="7620" marT="7620" marB="0" anchor="ctr">
                    <a:lnL w="12700" cap="flat" cmpd="sng" algn="ctr">
                      <a:solidFill>
                        <a:srgbClr val="1E50B5"/>
                      </a:solidFill>
                      <a:prstDash val="solid"/>
                      <a:round/>
                      <a:headEnd type="none" w="med" len="med"/>
                      <a:tailEnd type="none" w="med" len="med"/>
                    </a:lnL>
                    <a:lnR w="12700" cap="flat" cmpd="sng" algn="ctr">
                      <a:solidFill>
                        <a:srgbClr val="1E50B5"/>
                      </a:solidFill>
                      <a:prstDash val="solid"/>
                      <a:round/>
                      <a:headEnd type="none" w="med" len="med"/>
                      <a:tailEnd type="none" w="med" len="med"/>
                    </a:lnR>
                    <a:lnT w="12700" cap="flat" cmpd="sng" algn="ctr">
                      <a:solidFill>
                        <a:srgbClr val="1E50B5"/>
                      </a:solidFill>
                      <a:prstDash val="solid"/>
                      <a:round/>
                      <a:headEnd type="none" w="med" len="med"/>
                      <a:tailEnd type="none" w="med" len="med"/>
                    </a:lnT>
                    <a:lnB w="12700" cap="flat" cmpd="sng" algn="ctr">
                      <a:solidFill>
                        <a:srgbClr val="1E50B5"/>
                      </a:solidFill>
                      <a:prstDash val="solid"/>
                      <a:round/>
                      <a:headEnd type="none" w="med" len="med"/>
                      <a:tailEnd type="none" w="med" len="med"/>
                    </a:lnB>
                    <a:noFill/>
                  </a:tcPr>
                </a:tc>
                <a:tc>
                  <a:txBody>
                    <a:bodyPr/>
                    <a:lstStyle/>
                    <a:p>
                      <a:pPr algn="just" fontAlgn="ctr"/>
                      <a:r>
                        <a:rPr lang="ja-JP" sz="1400" b="1" u="none" strike="noStrike">
                          <a:solidFill>
                            <a:srgbClr val="1E50B5"/>
                          </a:solidFill>
                          <a:effectLst/>
                        </a:rPr>
                        <a:t>⑥迅速・柔軟</a:t>
                      </a:r>
                      <a:endParaRPr lang="ja-JP" sz="1400" b="1" i="0" u="none" strike="noStrike">
                        <a:solidFill>
                          <a:srgbClr val="1E50B5"/>
                        </a:solidFill>
                        <a:effectLst/>
                        <a:latin typeface="ＭＳ 明朝" panose="02020609040205080304" pitchFamily="17" charset="-128"/>
                        <a:ea typeface="ＭＳ 明朝" panose="02020609040205080304" pitchFamily="17" charset="-128"/>
                      </a:endParaRPr>
                    </a:p>
                  </a:txBody>
                  <a:tcPr marL="7620" marR="7620" marT="7620" marB="0" anchor="ctr">
                    <a:lnL w="12700" cap="flat" cmpd="sng" algn="ctr">
                      <a:solidFill>
                        <a:srgbClr val="1E50B5"/>
                      </a:solidFill>
                      <a:prstDash val="solid"/>
                      <a:round/>
                      <a:headEnd type="none" w="med" len="med"/>
                      <a:tailEnd type="none" w="med" len="med"/>
                    </a:lnL>
                    <a:lnR w="12700" cap="flat" cmpd="sng" algn="ctr">
                      <a:solidFill>
                        <a:srgbClr val="1E50B5"/>
                      </a:solidFill>
                      <a:prstDash val="solid"/>
                      <a:round/>
                      <a:headEnd type="none" w="med" len="med"/>
                      <a:tailEnd type="none" w="med" len="med"/>
                    </a:lnR>
                    <a:lnT w="12700" cap="flat" cmpd="sng" algn="ctr">
                      <a:solidFill>
                        <a:srgbClr val="1E50B5"/>
                      </a:solidFill>
                      <a:prstDash val="solid"/>
                      <a:round/>
                      <a:headEnd type="none" w="med" len="med"/>
                      <a:tailEnd type="none" w="med" len="med"/>
                    </a:lnT>
                    <a:lnB w="12700" cap="flat" cmpd="sng" algn="ctr">
                      <a:solidFill>
                        <a:srgbClr val="1E50B5"/>
                      </a:solidFill>
                      <a:prstDash val="solid"/>
                      <a:round/>
                      <a:headEnd type="none" w="med" len="med"/>
                      <a:tailEnd type="none" w="med" len="med"/>
                    </a:lnB>
                    <a:noFill/>
                  </a:tcPr>
                </a:tc>
                <a:extLst>
                  <a:ext uri="{0D108BD9-81ED-4DB2-BD59-A6C34878D82A}">
                    <a16:rowId xmlns:a16="http://schemas.microsoft.com/office/drawing/2014/main" val="3845058461"/>
                  </a:ext>
                </a:extLst>
              </a:tr>
              <a:tr h="102657">
                <a:tc>
                  <a:txBody>
                    <a:bodyPr/>
                    <a:lstStyle/>
                    <a:p>
                      <a:pPr algn="just" fontAlgn="ctr"/>
                      <a:r>
                        <a:rPr lang="ja-JP" sz="1400" b="1" u="none" strike="noStrike">
                          <a:solidFill>
                            <a:srgbClr val="1E50B5"/>
                          </a:solidFill>
                          <a:effectLst/>
                        </a:rPr>
                        <a:t>②公平・倫理</a:t>
                      </a:r>
                      <a:endParaRPr lang="ja-JP" sz="1400" b="1" i="0" u="none" strike="noStrike">
                        <a:solidFill>
                          <a:srgbClr val="1E50B5"/>
                        </a:solidFill>
                        <a:effectLst/>
                        <a:latin typeface="ＭＳ 明朝" panose="02020609040205080304" pitchFamily="17" charset="-128"/>
                        <a:ea typeface="ＭＳ 明朝" panose="02020609040205080304" pitchFamily="17" charset="-128"/>
                      </a:endParaRPr>
                    </a:p>
                  </a:txBody>
                  <a:tcPr marL="7620" marR="7620" marT="7620" marB="0" anchor="ctr">
                    <a:lnL w="12700" cap="flat" cmpd="sng" algn="ctr">
                      <a:solidFill>
                        <a:srgbClr val="1E50B5"/>
                      </a:solidFill>
                      <a:prstDash val="solid"/>
                      <a:round/>
                      <a:headEnd type="none" w="med" len="med"/>
                      <a:tailEnd type="none" w="med" len="med"/>
                    </a:lnL>
                    <a:lnR w="12700" cap="flat" cmpd="sng" algn="ctr">
                      <a:solidFill>
                        <a:srgbClr val="1E50B5"/>
                      </a:solidFill>
                      <a:prstDash val="solid"/>
                      <a:round/>
                      <a:headEnd type="none" w="med" len="med"/>
                      <a:tailEnd type="none" w="med" len="med"/>
                    </a:lnR>
                    <a:lnT w="12700" cap="flat" cmpd="sng" algn="ctr">
                      <a:solidFill>
                        <a:srgbClr val="1E50B5"/>
                      </a:solidFill>
                      <a:prstDash val="solid"/>
                      <a:round/>
                      <a:headEnd type="none" w="med" len="med"/>
                      <a:tailEnd type="none" w="med" len="med"/>
                    </a:lnT>
                    <a:lnB w="12700" cap="flat" cmpd="sng" algn="ctr">
                      <a:solidFill>
                        <a:srgbClr val="1E50B5"/>
                      </a:solidFill>
                      <a:prstDash val="solid"/>
                      <a:round/>
                      <a:headEnd type="none" w="med" len="med"/>
                      <a:tailEnd type="none" w="med" len="med"/>
                    </a:lnB>
                    <a:noFill/>
                  </a:tcPr>
                </a:tc>
                <a:tc>
                  <a:txBody>
                    <a:bodyPr/>
                    <a:lstStyle/>
                    <a:p>
                      <a:pPr algn="just" fontAlgn="ctr"/>
                      <a:r>
                        <a:rPr lang="ja-JP" sz="1400" b="1" u="none" strike="noStrike">
                          <a:solidFill>
                            <a:srgbClr val="1E50B5"/>
                          </a:solidFill>
                          <a:effectLst/>
                        </a:rPr>
                        <a:t>⑦包摂・多様性</a:t>
                      </a:r>
                      <a:endParaRPr lang="ja-JP" sz="1400" b="1" i="0" u="none" strike="noStrike">
                        <a:solidFill>
                          <a:srgbClr val="1E50B5"/>
                        </a:solidFill>
                        <a:effectLst/>
                        <a:latin typeface="ＭＳ 明朝" panose="02020609040205080304" pitchFamily="17" charset="-128"/>
                        <a:ea typeface="ＭＳ 明朝" panose="02020609040205080304" pitchFamily="17" charset="-128"/>
                      </a:endParaRPr>
                    </a:p>
                  </a:txBody>
                  <a:tcPr marL="7620" marR="7620" marT="7620" marB="0" anchor="ctr">
                    <a:lnL w="12700" cap="flat" cmpd="sng" algn="ctr">
                      <a:solidFill>
                        <a:srgbClr val="1E50B5"/>
                      </a:solidFill>
                      <a:prstDash val="solid"/>
                      <a:round/>
                      <a:headEnd type="none" w="med" len="med"/>
                      <a:tailEnd type="none" w="med" len="med"/>
                    </a:lnL>
                    <a:lnR w="12700" cap="flat" cmpd="sng" algn="ctr">
                      <a:solidFill>
                        <a:srgbClr val="1E50B5"/>
                      </a:solidFill>
                      <a:prstDash val="solid"/>
                      <a:round/>
                      <a:headEnd type="none" w="med" len="med"/>
                      <a:tailEnd type="none" w="med" len="med"/>
                    </a:lnR>
                    <a:lnT w="12700" cap="flat" cmpd="sng" algn="ctr">
                      <a:solidFill>
                        <a:srgbClr val="1E50B5"/>
                      </a:solidFill>
                      <a:prstDash val="solid"/>
                      <a:round/>
                      <a:headEnd type="none" w="med" len="med"/>
                      <a:tailEnd type="none" w="med" len="med"/>
                    </a:lnT>
                    <a:lnB w="12700" cap="flat" cmpd="sng" algn="ctr">
                      <a:solidFill>
                        <a:srgbClr val="1E50B5"/>
                      </a:solidFill>
                      <a:prstDash val="solid"/>
                      <a:round/>
                      <a:headEnd type="none" w="med" len="med"/>
                      <a:tailEnd type="none" w="med" len="med"/>
                    </a:lnB>
                    <a:noFill/>
                  </a:tcPr>
                </a:tc>
                <a:extLst>
                  <a:ext uri="{0D108BD9-81ED-4DB2-BD59-A6C34878D82A}">
                    <a16:rowId xmlns:a16="http://schemas.microsoft.com/office/drawing/2014/main" val="3053388885"/>
                  </a:ext>
                </a:extLst>
              </a:tr>
              <a:tr h="102657">
                <a:tc>
                  <a:txBody>
                    <a:bodyPr/>
                    <a:lstStyle/>
                    <a:p>
                      <a:pPr algn="just" fontAlgn="ctr"/>
                      <a:r>
                        <a:rPr lang="ja-JP" sz="1400" b="1" u="none" strike="noStrike">
                          <a:solidFill>
                            <a:srgbClr val="1E50B5"/>
                          </a:solidFill>
                          <a:effectLst/>
                        </a:rPr>
                        <a:t>③安全・安心</a:t>
                      </a:r>
                      <a:endParaRPr lang="ja-JP" sz="1400" b="1" i="0" u="none" strike="noStrike">
                        <a:solidFill>
                          <a:srgbClr val="1E50B5"/>
                        </a:solidFill>
                        <a:effectLst/>
                        <a:latin typeface="ＭＳ 明朝" panose="02020609040205080304" pitchFamily="17" charset="-128"/>
                        <a:ea typeface="ＭＳ 明朝" panose="02020609040205080304" pitchFamily="17" charset="-128"/>
                      </a:endParaRPr>
                    </a:p>
                  </a:txBody>
                  <a:tcPr marL="7620" marR="7620" marT="7620" marB="0" anchor="ctr">
                    <a:lnL w="12700" cap="flat" cmpd="sng" algn="ctr">
                      <a:solidFill>
                        <a:srgbClr val="1E50B5"/>
                      </a:solidFill>
                      <a:prstDash val="solid"/>
                      <a:round/>
                      <a:headEnd type="none" w="med" len="med"/>
                      <a:tailEnd type="none" w="med" len="med"/>
                    </a:lnL>
                    <a:lnR w="12700" cap="flat" cmpd="sng" algn="ctr">
                      <a:solidFill>
                        <a:srgbClr val="1E50B5"/>
                      </a:solidFill>
                      <a:prstDash val="solid"/>
                      <a:round/>
                      <a:headEnd type="none" w="med" len="med"/>
                      <a:tailEnd type="none" w="med" len="med"/>
                    </a:lnR>
                    <a:lnT w="12700" cap="flat" cmpd="sng" algn="ctr">
                      <a:solidFill>
                        <a:srgbClr val="1E50B5"/>
                      </a:solidFill>
                      <a:prstDash val="solid"/>
                      <a:round/>
                      <a:headEnd type="none" w="med" len="med"/>
                      <a:tailEnd type="none" w="med" len="med"/>
                    </a:lnT>
                    <a:lnB w="12700" cap="flat" cmpd="sng" algn="ctr">
                      <a:solidFill>
                        <a:srgbClr val="1E50B5"/>
                      </a:solidFill>
                      <a:prstDash val="solid"/>
                      <a:round/>
                      <a:headEnd type="none" w="med" len="med"/>
                      <a:tailEnd type="none" w="med" len="med"/>
                    </a:lnB>
                    <a:noFill/>
                  </a:tcPr>
                </a:tc>
                <a:tc>
                  <a:txBody>
                    <a:bodyPr/>
                    <a:lstStyle/>
                    <a:p>
                      <a:pPr algn="just" fontAlgn="ctr"/>
                      <a:r>
                        <a:rPr lang="ja-JP" sz="1400" b="1" u="none" strike="noStrike">
                          <a:solidFill>
                            <a:srgbClr val="1E50B5"/>
                          </a:solidFill>
                          <a:effectLst/>
                        </a:rPr>
                        <a:t>⑧浸透</a:t>
                      </a:r>
                      <a:endParaRPr lang="ja-JP" sz="1400" b="1" i="0" u="none" strike="noStrike">
                        <a:solidFill>
                          <a:srgbClr val="1E50B5"/>
                        </a:solidFill>
                        <a:effectLst/>
                        <a:latin typeface="ＭＳ 明朝" panose="02020609040205080304" pitchFamily="17" charset="-128"/>
                        <a:ea typeface="ＭＳ 明朝" panose="02020609040205080304" pitchFamily="17" charset="-128"/>
                      </a:endParaRPr>
                    </a:p>
                  </a:txBody>
                  <a:tcPr marL="7620" marR="7620" marT="7620" marB="0" anchor="ctr">
                    <a:lnL w="12700" cap="flat" cmpd="sng" algn="ctr">
                      <a:solidFill>
                        <a:srgbClr val="1E50B5"/>
                      </a:solidFill>
                      <a:prstDash val="solid"/>
                      <a:round/>
                      <a:headEnd type="none" w="med" len="med"/>
                      <a:tailEnd type="none" w="med" len="med"/>
                    </a:lnL>
                    <a:lnR w="12700" cap="flat" cmpd="sng" algn="ctr">
                      <a:solidFill>
                        <a:srgbClr val="1E50B5"/>
                      </a:solidFill>
                      <a:prstDash val="solid"/>
                      <a:round/>
                      <a:headEnd type="none" w="med" len="med"/>
                      <a:tailEnd type="none" w="med" len="med"/>
                    </a:lnR>
                    <a:lnT w="12700" cap="flat" cmpd="sng" algn="ctr">
                      <a:solidFill>
                        <a:srgbClr val="1E50B5"/>
                      </a:solidFill>
                      <a:prstDash val="solid"/>
                      <a:round/>
                      <a:headEnd type="none" w="med" len="med"/>
                      <a:tailEnd type="none" w="med" len="med"/>
                    </a:lnT>
                    <a:lnB w="12700" cap="flat" cmpd="sng" algn="ctr">
                      <a:solidFill>
                        <a:srgbClr val="1E50B5"/>
                      </a:solidFill>
                      <a:prstDash val="solid"/>
                      <a:round/>
                      <a:headEnd type="none" w="med" len="med"/>
                      <a:tailEnd type="none" w="med" len="med"/>
                    </a:lnB>
                    <a:noFill/>
                  </a:tcPr>
                </a:tc>
                <a:extLst>
                  <a:ext uri="{0D108BD9-81ED-4DB2-BD59-A6C34878D82A}">
                    <a16:rowId xmlns:a16="http://schemas.microsoft.com/office/drawing/2014/main" val="713482176"/>
                  </a:ext>
                </a:extLst>
              </a:tr>
              <a:tr h="230979">
                <a:tc>
                  <a:txBody>
                    <a:bodyPr/>
                    <a:lstStyle/>
                    <a:p>
                      <a:pPr algn="just" fontAlgn="ctr"/>
                      <a:r>
                        <a:rPr lang="ja-JP" sz="1400" b="1" u="none" strike="noStrike">
                          <a:solidFill>
                            <a:srgbClr val="1E50B5"/>
                          </a:solidFill>
                          <a:effectLst/>
                        </a:rPr>
                        <a:t>④継続・安定・強靱</a:t>
                      </a:r>
                      <a:endParaRPr lang="ja-JP" sz="1400" b="1" i="0" u="none" strike="noStrike">
                        <a:solidFill>
                          <a:srgbClr val="1E50B5"/>
                        </a:solidFill>
                        <a:effectLst/>
                        <a:latin typeface="ＭＳ 明朝" panose="02020609040205080304" pitchFamily="17" charset="-128"/>
                        <a:ea typeface="ＭＳ 明朝" panose="02020609040205080304" pitchFamily="17" charset="-128"/>
                      </a:endParaRPr>
                    </a:p>
                  </a:txBody>
                  <a:tcPr marL="7620" marR="7620" marT="7620" marB="0" anchor="ctr">
                    <a:lnL w="12700" cap="flat" cmpd="sng" algn="ctr">
                      <a:solidFill>
                        <a:srgbClr val="1E50B5"/>
                      </a:solidFill>
                      <a:prstDash val="solid"/>
                      <a:round/>
                      <a:headEnd type="none" w="med" len="med"/>
                      <a:tailEnd type="none" w="med" len="med"/>
                    </a:lnL>
                    <a:lnR w="12700" cap="flat" cmpd="sng" algn="ctr">
                      <a:solidFill>
                        <a:srgbClr val="1E50B5"/>
                      </a:solidFill>
                      <a:prstDash val="solid"/>
                      <a:round/>
                      <a:headEnd type="none" w="med" len="med"/>
                      <a:tailEnd type="none" w="med" len="med"/>
                    </a:lnR>
                    <a:lnT w="12700" cap="flat" cmpd="sng" algn="ctr">
                      <a:solidFill>
                        <a:srgbClr val="1E50B5"/>
                      </a:solidFill>
                      <a:prstDash val="solid"/>
                      <a:round/>
                      <a:headEnd type="none" w="med" len="med"/>
                      <a:tailEnd type="none" w="med" len="med"/>
                    </a:lnT>
                    <a:lnB w="12700" cap="flat" cmpd="sng" algn="ctr">
                      <a:solidFill>
                        <a:srgbClr val="1E50B5"/>
                      </a:solidFill>
                      <a:prstDash val="solid"/>
                      <a:round/>
                      <a:headEnd type="none" w="med" len="med"/>
                      <a:tailEnd type="none" w="med" len="med"/>
                    </a:lnB>
                    <a:noFill/>
                  </a:tcPr>
                </a:tc>
                <a:tc>
                  <a:txBody>
                    <a:bodyPr/>
                    <a:lstStyle/>
                    <a:p>
                      <a:pPr algn="just" fontAlgn="ctr"/>
                      <a:r>
                        <a:rPr lang="ja-JP" sz="1400" b="1" u="none" strike="noStrike">
                          <a:solidFill>
                            <a:srgbClr val="1E50B5"/>
                          </a:solidFill>
                          <a:effectLst/>
                        </a:rPr>
                        <a:t>⑨新たな価値の創造</a:t>
                      </a:r>
                      <a:endParaRPr lang="ja-JP" sz="1400" b="1" i="0" u="none" strike="noStrike">
                        <a:solidFill>
                          <a:srgbClr val="1E50B5"/>
                        </a:solidFill>
                        <a:effectLst/>
                        <a:latin typeface="ＭＳ 明朝" panose="02020609040205080304" pitchFamily="17" charset="-128"/>
                        <a:ea typeface="ＭＳ 明朝" panose="02020609040205080304" pitchFamily="17" charset="-128"/>
                      </a:endParaRPr>
                    </a:p>
                  </a:txBody>
                  <a:tcPr marL="7620" marR="7620" marT="7620" marB="0" anchor="ctr">
                    <a:lnL w="12700" cap="flat" cmpd="sng" algn="ctr">
                      <a:solidFill>
                        <a:srgbClr val="1E50B5"/>
                      </a:solidFill>
                      <a:prstDash val="solid"/>
                      <a:round/>
                      <a:headEnd type="none" w="med" len="med"/>
                      <a:tailEnd type="none" w="med" len="med"/>
                    </a:lnL>
                    <a:lnR w="12700" cap="flat" cmpd="sng" algn="ctr">
                      <a:solidFill>
                        <a:srgbClr val="1E50B5"/>
                      </a:solidFill>
                      <a:prstDash val="solid"/>
                      <a:round/>
                      <a:headEnd type="none" w="med" len="med"/>
                      <a:tailEnd type="none" w="med" len="med"/>
                    </a:lnR>
                    <a:lnT w="12700" cap="flat" cmpd="sng" algn="ctr">
                      <a:solidFill>
                        <a:srgbClr val="1E50B5"/>
                      </a:solidFill>
                      <a:prstDash val="solid"/>
                      <a:round/>
                      <a:headEnd type="none" w="med" len="med"/>
                      <a:tailEnd type="none" w="med" len="med"/>
                    </a:lnT>
                    <a:lnB w="12700" cap="flat" cmpd="sng" algn="ctr">
                      <a:solidFill>
                        <a:srgbClr val="1E50B5"/>
                      </a:solidFill>
                      <a:prstDash val="solid"/>
                      <a:round/>
                      <a:headEnd type="none" w="med" len="med"/>
                      <a:tailEnd type="none" w="med" len="med"/>
                    </a:lnB>
                    <a:noFill/>
                  </a:tcPr>
                </a:tc>
                <a:extLst>
                  <a:ext uri="{0D108BD9-81ED-4DB2-BD59-A6C34878D82A}">
                    <a16:rowId xmlns:a16="http://schemas.microsoft.com/office/drawing/2014/main" val="4101571541"/>
                  </a:ext>
                </a:extLst>
              </a:tr>
              <a:tr h="102657">
                <a:tc>
                  <a:txBody>
                    <a:bodyPr/>
                    <a:lstStyle/>
                    <a:p>
                      <a:pPr algn="just" fontAlgn="ctr"/>
                      <a:r>
                        <a:rPr lang="ja-JP" sz="1400" b="1" u="none" strike="noStrike">
                          <a:solidFill>
                            <a:srgbClr val="1E50B5"/>
                          </a:solidFill>
                          <a:effectLst/>
                        </a:rPr>
                        <a:t>⑤社会課題の解決</a:t>
                      </a:r>
                      <a:endParaRPr lang="ja-JP" sz="1400" b="1" i="0" u="none" strike="noStrike">
                        <a:solidFill>
                          <a:srgbClr val="1E50B5"/>
                        </a:solidFill>
                        <a:effectLst/>
                        <a:latin typeface="ＭＳ 明朝" panose="02020609040205080304" pitchFamily="17" charset="-128"/>
                        <a:ea typeface="ＭＳ 明朝" panose="02020609040205080304" pitchFamily="17" charset="-128"/>
                      </a:endParaRPr>
                    </a:p>
                  </a:txBody>
                  <a:tcPr marL="7620" marR="7620" marT="7620" marB="0" anchor="ctr">
                    <a:lnL w="12700" cap="flat" cmpd="sng" algn="ctr">
                      <a:solidFill>
                        <a:srgbClr val="1E50B5"/>
                      </a:solidFill>
                      <a:prstDash val="solid"/>
                      <a:round/>
                      <a:headEnd type="none" w="med" len="med"/>
                      <a:tailEnd type="none" w="med" len="med"/>
                    </a:lnL>
                    <a:lnR w="12700" cap="flat" cmpd="sng" algn="ctr">
                      <a:solidFill>
                        <a:srgbClr val="1E50B5"/>
                      </a:solidFill>
                      <a:prstDash val="solid"/>
                      <a:round/>
                      <a:headEnd type="none" w="med" len="med"/>
                      <a:tailEnd type="none" w="med" len="med"/>
                    </a:lnR>
                    <a:lnT w="12700" cap="flat" cmpd="sng" algn="ctr">
                      <a:solidFill>
                        <a:srgbClr val="1E50B5"/>
                      </a:solidFill>
                      <a:prstDash val="solid"/>
                      <a:round/>
                      <a:headEnd type="none" w="med" len="med"/>
                      <a:tailEnd type="none" w="med" len="med"/>
                    </a:lnT>
                    <a:lnB w="12700" cap="flat" cmpd="sng" algn="ctr">
                      <a:solidFill>
                        <a:srgbClr val="1E50B5"/>
                      </a:solidFill>
                      <a:prstDash val="solid"/>
                      <a:round/>
                      <a:headEnd type="none" w="med" len="med"/>
                      <a:tailEnd type="none" w="med" len="med"/>
                    </a:lnB>
                    <a:noFill/>
                  </a:tcPr>
                </a:tc>
                <a:tc>
                  <a:txBody>
                    <a:bodyPr/>
                    <a:lstStyle/>
                    <a:p>
                      <a:pPr algn="just" fontAlgn="ctr"/>
                      <a:r>
                        <a:rPr lang="ja-JP" sz="1400" b="1" u="none" strike="noStrike" dirty="0">
                          <a:solidFill>
                            <a:srgbClr val="1E50B5"/>
                          </a:solidFill>
                          <a:effectLst/>
                        </a:rPr>
                        <a:t>⑩飛躍・国際貢献</a:t>
                      </a:r>
                      <a:endParaRPr lang="ja-JP" sz="1400" b="1" i="0" u="none" strike="noStrike" dirty="0">
                        <a:solidFill>
                          <a:srgbClr val="1E50B5"/>
                        </a:solidFill>
                        <a:effectLst/>
                        <a:latin typeface="ＭＳ 明朝" panose="02020609040205080304" pitchFamily="17" charset="-128"/>
                        <a:ea typeface="ＭＳ 明朝" panose="02020609040205080304" pitchFamily="17" charset="-128"/>
                      </a:endParaRPr>
                    </a:p>
                  </a:txBody>
                  <a:tcPr marL="7620" marR="7620" marT="7620" marB="0" anchor="ctr">
                    <a:lnL w="12700" cap="flat" cmpd="sng" algn="ctr">
                      <a:solidFill>
                        <a:srgbClr val="1E50B5"/>
                      </a:solidFill>
                      <a:prstDash val="solid"/>
                      <a:round/>
                      <a:headEnd type="none" w="med" len="med"/>
                      <a:tailEnd type="none" w="med" len="med"/>
                    </a:lnL>
                    <a:lnR w="12700" cap="flat" cmpd="sng" algn="ctr">
                      <a:solidFill>
                        <a:srgbClr val="1E50B5"/>
                      </a:solidFill>
                      <a:prstDash val="solid"/>
                      <a:round/>
                      <a:headEnd type="none" w="med" len="med"/>
                      <a:tailEnd type="none" w="med" len="med"/>
                    </a:lnR>
                    <a:lnT w="12700" cap="flat" cmpd="sng" algn="ctr">
                      <a:solidFill>
                        <a:srgbClr val="1E50B5"/>
                      </a:solidFill>
                      <a:prstDash val="solid"/>
                      <a:round/>
                      <a:headEnd type="none" w="med" len="med"/>
                      <a:tailEnd type="none" w="med" len="med"/>
                    </a:lnT>
                    <a:lnB w="12700" cap="flat" cmpd="sng" algn="ctr">
                      <a:solidFill>
                        <a:srgbClr val="1E50B5"/>
                      </a:solidFill>
                      <a:prstDash val="solid"/>
                      <a:round/>
                      <a:headEnd type="none" w="med" len="med"/>
                      <a:tailEnd type="none" w="med" len="med"/>
                    </a:lnB>
                    <a:noFill/>
                  </a:tcPr>
                </a:tc>
                <a:extLst>
                  <a:ext uri="{0D108BD9-81ED-4DB2-BD59-A6C34878D82A}">
                    <a16:rowId xmlns:a16="http://schemas.microsoft.com/office/drawing/2014/main" val="89494177"/>
                  </a:ext>
                </a:extLst>
              </a:tr>
            </a:tbl>
          </a:graphicData>
        </a:graphic>
      </p:graphicFrame>
      <p:sp>
        <p:nvSpPr>
          <p:cNvPr id="22" name="テキスト ボックス 21">
            <a:extLst>
              <a:ext uri="{FF2B5EF4-FFF2-40B4-BE49-F238E27FC236}">
                <a16:creationId xmlns:a16="http://schemas.microsoft.com/office/drawing/2014/main" id="{FF7E36FF-BD98-4807-A93D-F9E479B31071}"/>
              </a:ext>
            </a:extLst>
          </p:cNvPr>
          <p:cNvSpPr txBox="1"/>
          <p:nvPr/>
        </p:nvSpPr>
        <p:spPr>
          <a:xfrm>
            <a:off x="4885151" y="2316849"/>
            <a:ext cx="4734838" cy="553998"/>
          </a:xfrm>
          <a:prstGeom prst="rect">
            <a:avLst/>
          </a:prstGeom>
          <a:solidFill>
            <a:srgbClr val="EEF3FC"/>
          </a:solidFill>
        </p:spPr>
        <p:txBody>
          <a:bodyPr wrap="square">
            <a:spAutoFit/>
          </a:bodyPr>
          <a:lstStyle/>
          <a:p>
            <a:pPr marL="150813" marR="0" lvl="0" indent="-150813" algn="ctr" defTabSz="457200" rtl="0" eaLnBrk="1" fontAlgn="auto" latinLnBrk="0" hangingPunct="1">
              <a:spcBef>
                <a:spcPts val="0"/>
              </a:spcBef>
              <a:spcAft>
                <a:spcPts val="0"/>
              </a:spcAft>
              <a:buClrTx/>
              <a:buSzTx/>
              <a:buFontTx/>
              <a:buNone/>
              <a:tabLst/>
              <a:defRPr/>
            </a:pPr>
            <a:r>
              <a:rPr lang="ja-JP" altLang="en-US" b="1">
                <a:solidFill>
                  <a:srgbClr val="1E50B5"/>
                </a:solidFill>
                <a:latin typeface="游ゴシック" panose="020B0400000000000000" pitchFamily="50" charset="-128"/>
                <a:ea typeface="游ゴシック" panose="020B0400000000000000" pitchFamily="50" charset="-128"/>
                <a:cs typeface="Calibri Light"/>
              </a:rPr>
              <a:t>デジタル</a:t>
            </a:r>
            <a:r>
              <a:rPr lang="en-US" altLang="ja-JP" b="1">
                <a:solidFill>
                  <a:srgbClr val="1E50B5"/>
                </a:solidFill>
                <a:latin typeface="游ゴシック" panose="020B0400000000000000" pitchFamily="50" charset="-128"/>
                <a:ea typeface="游ゴシック" panose="020B0400000000000000" pitchFamily="50" charset="-128"/>
                <a:cs typeface="Calibri Light"/>
              </a:rPr>
              <a:t>3</a:t>
            </a:r>
            <a:r>
              <a:rPr lang="ja-JP" altLang="en-US" b="1">
                <a:solidFill>
                  <a:srgbClr val="1E50B5"/>
                </a:solidFill>
                <a:latin typeface="游ゴシック" panose="020B0400000000000000" pitchFamily="50" charset="-128"/>
                <a:ea typeface="游ゴシック" panose="020B0400000000000000" pitchFamily="50" charset="-128"/>
                <a:cs typeface="Calibri Light"/>
              </a:rPr>
              <a:t>原則</a:t>
            </a:r>
            <a:endParaRPr lang="en-US" altLang="ja-JP" b="1">
              <a:solidFill>
                <a:srgbClr val="1E50B5"/>
              </a:solidFill>
              <a:latin typeface="游ゴシック" panose="020B0400000000000000" pitchFamily="50" charset="-128"/>
              <a:ea typeface="游ゴシック" panose="020B0400000000000000" pitchFamily="50" charset="-128"/>
              <a:cs typeface="Calibri Light"/>
            </a:endParaRPr>
          </a:p>
          <a:p>
            <a:pPr marL="150813" marR="0" lvl="0" indent="-150813" algn="ctr" defTabSz="457200" rtl="0" eaLnBrk="1" fontAlgn="auto" latinLnBrk="0" hangingPunct="1">
              <a:spcBef>
                <a:spcPts val="0"/>
              </a:spcBef>
              <a:spcAft>
                <a:spcPts val="0"/>
              </a:spcAft>
              <a:buClrTx/>
              <a:buSzTx/>
              <a:buFontTx/>
              <a:buNone/>
              <a:tabLst/>
              <a:defRPr/>
            </a:pPr>
            <a:r>
              <a:rPr lang="ja-JP" altLang="en-US" sz="1200" b="1">
                <a:solidFill>
                  <a:srgbClr val="1E50B5"/>
                </a:solidFill>
                <a:latin typeface="游ゴシック" panose="020B0400000000000000" pitchFamily="50" charset="-128"/>
                <a:ea typeface="游ゴシック" panose="020B0400000000000000" pitchFamily="50" charset="-128"/>
                <a:cs typeface="Calibri Light"/>
              </a:rPr>
              <a:t>（国の行政手続のオンライン化実施の原則：デジタル手続法）</a:t>
            </a:r>
            <a:endParaRPr lang="en-US" altLang="ja-JP" sz="1200" b="1">
              <a:solidFill>
                <a:srgbClr val="1E50B5"/>
              </a:solidFill>
              <a:latin typeface="游ゴシック" panose="020B0400000000000000" pitchFamily="50" charset="-128"/>
              <a:ea typeface="游ゴシック" panose="020B0400000000000000" pitchFamily="50" charset="-128"/>
              <a:cs typeface="Calibri Light"/>
            </a:endParaRPr>
          </a:p>
        </p:txBody>
      </p:sp>
      <p:graphicFrame>
        <p:nvGraphicFramePr>
          <p:cNvPr id="23" name="表 22">
            <a:extLst>
              <a:ext uri="{FF2B5EF4-FFF2-40B4-BE49-F238E27FC236}">
                <a16:creationId xmlns:a16="http://schemas.microsoft.com/office/drawing/2014/main" id="{5F57C7D5-60D4-4BFC-ADAF-A4B208BEDDE8}"/>
              </a:ext>
            </a:extLst>
          </p:cNvPr>
          <p:cNvGraphicFramePr>
            <a:graphicFrameLocks noGrp="1"/>
          </p:cNvGraphicFramePr>
          <p:nvPr>
            <p:extLst>
              <p:ext uri="{D42A27DB-BD31-4B8C-83A1-F6EECF244321}">
                <p14:modId xmlns:p14="http://schemas.microsoft.com/office/powerpoint/2010/main" val="3206870838"/>
              </p:ext>
            </p:extLst>
          </p:nvPr>
        </p:nvGraphicFramePr>
        <p:xfrm>
          <a:off x="4953000" y="3129658"/>
          <a:ext cx="4618259" cy="1234440"/>
        </p:xfrm>
        <a:graphic>
          <a:graphicData uri="http://schemas.openxmlformats.org/drawingml/2006/table">
            <a:tbl>
              <a:tblPr>
                <a:tableStyleId>{5C22544A-7EE6-4342-B048-85BDC9FD1C3A}</a:tableStyleId>
              </a:tblPr>
              <a:tblGrid>
                <a:gridCol w="4618259">
                  <a:extLst>
                    <a:ext uri="{9D8B030D-6E8A-4147-A177-3AD203B41FA5}">
                      <a16:colId xmlns:a16="http://schemas.microsoft.com/office/drawing/2014/main" val="1061190864"/>
                    </a:ext>
                  </a:extLst>
                </a:gridCol>
              </a:tblGrid>
              <a:tr h="0">
                <a:tc>
                  <a:txBody>
                    <a:bodyPr/>
                    <a:lstStyle/>
                    <a:p>
                      <a:pPr algn="ctr" fontAlgn="ctr"/>
                      <a:r>
                        <a:rPr lang="ja-JP" altLang="en-US" sz="1400" b="1" i="0" u="none" strike="noStrike">
                          <a:solidFill>
                            <a:srgbClr val="1E50B5"/>
                          </a:solidFill>
                          <a:effectLst/>
                          <a:latin typeface="+mn-ea"/>
                          <a:ea typeface="+mn-ea"/>
                        </a:rPr>
                        <a:t>デジタルファースト</a:t>
                      </a:r>
                      <a:endParaRPr lang="ja-JP" sz="1400" b="1" i="0" u="none" strike="noStrike">
                        <a:solidFill>
                          <a:srgbClr val="1E50B5"/>
                        </a:solidFill>
                        <a:effectLst/>
                        <a:latin typeface="+mn-ea"/>
                        <a:ea typeface="+mn-ea"/>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45058461"/>
                  </a:ext>
                </a:extLst>
              </a:tr>
              <a:tr h="0">
                <a:tc>
                  <a:txBody>
                    <a:bodyPr/>
                    <a:lstStyle/>
                    <a:p>
                      <a:pPr algn="ctr" fontAlgn="ctr"/>
                      <a:r>
                        <a:rPr kumimoji="1" lang="ja-JP" altLang="ja-JP" sz="1200" b="1" kern="1200">
                          <a:solidFill>
                            <a:schemeClr val="tx1"/>
                          </a:solidFill>
                          <a:effectLst/>
                          <a:latin typeface="+mn-ea"/>
                          <a:ea typeface="+mn-ea"/>
                          <a:cs typeface="+mn-cs"/>
                        </a:rPr>
                        <a:t>個々の手続・サ</a:t>
                      </a:r>
                      <a:r>
                        <a:rPr kumimoji="1" lang="ja-JP" altLang="en-US" sz="1200" b="1" kern="1200">
                          <a:solidFill>
                            <a:schemeClr val="tx1"/>
                          </a:solidFill>
                          <a:effectLst/>
                          <a:latin typeface="+mn-ea"/>
                          <a:ea typeface="+mn-ea"/>
                          <a:cs typeface="+mn-cs"/>
                        </a:rPr>
                        <a:t>ー</a:t>
                      </a:r>
                      <a:r>
                        <a:rPr kumimoji="1" lang="ja-JP" altLang="ja-JP" sz="1200" b="1" kern="1200">
                          <a:solidFill>
                            <a:schemeClr val="tx1"/>
                          </a:solidFill>
                          <a:effectLst/>
                          <a:latin typeface="+mn-ea"/>
                          <a:ea typeface="+mn-ea"/>
                          <a:cs typeface="+mn-cs"/>
                        </a:rPr>
                        <a:t>ビスが一貫してデジタルで完結</a:t>
                      </a:r>
                      <a:endParaRPr lang="ja-JP" sz="1200" b="1" i="0" u="none" strike="noStrike">
                        <a:solidFill>
                          <a:srgbClr val="1E50B5"/>
                        </a:solidFill>
                        <a:effectLst/>
                        <a:latin typeface="+mn-ea"/>
                        <a:ea typeface="+mn-ea"/>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792205360"/>
                  </a:ext>
                </a:extLst>
              </a:tr>
              <a:tr h="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400" b="1" i="0" u="none" strike="noStrike">
                          <a:solidFill>
                            <a:srgbClr val="1E50B5"/>
                          </a:solidFill>
                          <a:effectLst/>
                          <a:latin typeface="+mn-ea"/>
                          <a:ea typeface="+mn-ea"/>
                        </a:rPr>
                        <a:t>ワンスオンリー</a:t>
                      </a:r>
                      <a:endParaRPr lang="ja-JP" altLang="ja-JP" sz="1400" b="1" i="0" u="none" strike="noStrike">
                        <a:solidFill>
                          <a:srgbClr val="1E50B5"/>
                        </a:solidFill>
                        <a:effectLst/>
                        <a:latin typeface="+mn-ea"/>
                        <a:ea typeface="+mn-ea"/>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98571205"/>
                  </a:ext>
                </a:extLst>
              </a:tr>
              <a:tr h="0">
                <a:tc>
                  <a:txBody>
                    <a:bodyPr/>
                    <a:lstStyle/>
                    <a:p>
                      <a:pPr algn="ctr" fontAlgn="ctr"/>
                      <a:r>
                        <a:rPr kumimoji="1" lang="ja-JP" altLang="ja-JP" sz="1200" b="1" kern="1200">
                          <a:solidFill>
                            <a:schemeClr val="tx1"/>
                          </a:solidFill>
                          <a:effectLst/>
                          <a:latin typeface="+mn-ea"/>
                          <a:ea typeface="+mn-ea"/>
                          <a:cs typeface="+mn-cs"/>
                        </a:rPr>
                        <a:t>一度提出した情報は、二度提出することを不要</a:t>
                      </a:r>
                      <a:r>
                        <a:rPr kumimoji="1" lang="ja-JP" altLang="en-US" sz="1200" b="1" kern="1200">
                          <a:solidFill>
                            <a:schemeClr val="tx1"/>
                          </a:solidFill>
                          <a:effectLst/>
                          <a:latin typeface="+mn-ea"/>
                          <a:ea typeface="+mn-ea"/>
                          <a:cs typeface="+mn-cs"/>
                        </a:rPr>
                        <a:t>に</a:t>
                      </a:r>
                      <a:endParaRPr lang="ja-JP" sz="1200" b="1" i="0" u="none" strike="noStrike">
                        <a:solidFill>
                          <a:srgbClr val="1E50B5"/>
                        </a:solidFill>
                        <a:effectLst/>
                        <a:latin typeface="+mn-ea"/>
                        <a:ea typeface="+mn-ea"/>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2448433136"/>
                  </a:ext>
                </a:extLst>
              </a:tr>
              <a:tr h="102657">
                <a:tc>
                  <a:txBody>
                    <a:bodyPr/>
                    <a:lstStyle/>
                    <a:p>
                      <a:pPr algn="ctr" fontAlgn="ctr"/>
                      <a:r>
                        <a:rPr lang="ja-JP" altLang="en-US" sz="1400" b="1" i="0" u="none" strike="noStrike">
                          <a:solidFill>
                            <a:srgbClr val="1E50B5"/>
                          </a:solidFill>
                          <a:effectLst/>
                          <a:latin typeface="+mn-ea"/>
                          <a:ea typeface="+mn-ea"/>
                        </a:rPr>
                        <a:t>コネクテッド・ワンストップ</a:t>
                      </a:r>
                      <a:endParaRPr lang="ja-JP" altLang="ja-JP" sz="1400" b="1" i="0" u="none" strike="noStrike">
                        <a:solidFill>
                          <a:srgbClr val="1E50B5"/>
                        </a:solidFill>
                        <a:effectLst/>
                        <a:latin typeface="+mn-ea"/>
                        <a:ea typeface="+mn-ea"/>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53388885"/>
                  </a:ext>
                </a:extLst>
              </a:tr>
              <a:tr h="102657">
                <a:tc>
                  <a:txBody>
                    <a:bodyPr/>
                    <a:lstStyle/>
                    <a:p>
                      <a:pPr algn="ctr" fontAlgn="ctr"/>
                      <a:r>
                        <a:rPr kumimoji="1" lang="ja-JP" altLang="ja-JP" sz="1200" b="1" kern="1200" dirty="0">
                          <a:solidFill>
                            <a:schemeClr val="tx1"/>
                          </a:solidFill>
                          <a:effectLst/>
                          <a:latin typeface="+mn-ea"/>
                          <a:ea typeface="+mn-ea"/>
                          <a:cs typeface="+mn-cs"/>
                        </a:rPr>
                        <a:t>民間サ</a:t>
                      </a:r>
                      <a:r>
                        <a:rPr kumimoji="1" lang="ja-JP" altLang="en-US" sz="1200" b="1" kern="1200" dirty="0">
                          <a:solidFill>
                            <a:schemeClr val="tx1"/>
                          </a:solidFill>
                          <a:effectLst/>
                          <a:latin typeface="+mn-ea"/>
                          <a:ea typeface="+mn-ea"/>
                          <a:cs typeface="+mn-cs"/>
                        </a:rPr>
                        <a:t>ー</a:t>
                      </a:r>
                      <a:r>
                        <a:rPr kumimoji="1" lang="ja-JP" altLang="ja-JP" sz="1200" b="1" kern="1200" dirty="0">
                          <a:solidFill>
                            <a:schemeClr val="tx1"/>
                          </a:solidFill>
                          <a:effectLst/>
                          <a:latin typeface="+mn-ea"/>
                          <a:ea typeface="+mn-ea"/>
                          <a:cs typeface="+mn-cs"/>
                        </a:rPr>
                        <a:t>ビスを含め、複数の手続・サ</a:t>
                      </a:r>
                      <a:r>
                        <a:rPr kumimoji="1" lang="ja-JP" altLang="en-US" sz="1200" b="1" kern="1200" dirty="0">
                          <a:solidFill>
                            <a:schemeClr val="tx1"/>
                          </a:solidFill>
                          <a:effectLst/>
                          <a:latin typeface="+mn-ea"/>
                          <a:ea typeface="+mn-ea"/>
                          <a:cs typeface="+mn-cs"/>
                        </a:rPr>
                        <a:t>ー</a:t>
                      </a:r>
                      <a:r>
                        <a:rPr kumimoji="1" lang="ja-JP" altLang="ja-JP" sz="1200" b="1" kern="1200" dirty="0">
                          <a:solidFill>
                            <a:schemeClr val="tx1"/>
                          </a:solidFill>
                          <a:effectLst/>
                          <a:latin typeface="+mn-ea"/>
                          <a:ea typeface="+mn-ea"/>
                          <a:cs typeface="+mn-cs"/>
                        </a:rPr>
                        <a:t>ビスをワンストップで実現</a:t>
                      </a:r>
                      <a:endParaRPr lang="ja-JP" sz="1200" b="1" i="0" u="none" strike="noStrike" dirty="0">
                        <a:solidFill>
                          <a:srgbClr val="1E50B5"/>
                        </a:solidFill>
                        <a:effectLst/>
                        <a:latin typeface="+mn-ea"/>
                        <a:ea typeface="+mn-ea"/>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713482176"/>
                  </a:ext>
                </a:extLst>
              </a:tr>
            </a:tbl>
          </a:graphicData>
        </a:graphic>
      </p:graphicFrame>
      <p:sp>
        <p:nvSpPr>
          <p:cNvPr id="19" name="テキスト ボックス 18">
            <a:extLst>
              <a:ext uri="{FF2B5EF4-FFF2-40B4-BE49-F238E27FC236}">
                <a16:creationId xmlns:a16="http://schemas.microsoft.com/office/drawing/2014/main" id="{9F0F5C03-6297-4245-8050-5A2584D57DAC}"/>
              </a:ext>
            </a:extLst>
          </p:cNvPr>
          <p:cNvSpPr txBox="1"/>
          <p:nvPr/>
        </p:nvSpPr>
        <p:spPr>
          <a:xfrm>
            <a:off x="97686" y="490067"/>
            <a:ext cx="6818358" cy="371512"/>
          </a:xfrm>
          <a:prstGeom prst="rect">
            <a:avLst/>
          </a:prstGeom>
          <a:noFill/>
        </p:spPr>
        <p:txBody>
          <a:bodyPr wrap="square">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000" b="1" i="0" u="none" strike="noStrike" kern="1200" cap="none" spc="0" normalizeH="0" baseline="0" noProof="0">
                <a:ln>
                  <a:noFill/>
                </a:ln>
                <a:solidFill>
                  <a:srgbClr val="1E50B5"/>
                </a:solidFill>
                <a:effectLst/>
                <a:uLnTx/>
                <a:uFillTx/>
                <a:latin typeface="游ゴシック" panose="020B0400000000000000" pitchFamily="50" charset="-128"/>
                <a:ea typeface="游ゴシック" panose="020B0400000000000000" pitchFamily="50" charset="-128"/>
                <a:cs typeface="Calibri Light"/>
              </a:rPr>
              <a:t>誰一人取り残されないデジタル社会の実現</a:t>
            </a:r>
          </a:p>
        </p:txBody>
      </p:sp>
      <p:sp>
        <p:nvSpPr>
          <p:cNvPr id="20" name="テキスト ボックス 19">
            <a:extLst>
              <a:ext uri="{FF2B5EF4-FFF2-40B4-BE49-F238E27FC236}">
                <a16:creationId xmlns:a16="http://schemas.microsoft.com/office/drawing/2014/main" id="{AB84DBD0-F906-498B-9F78-935858488F89}"/>
              </a:ext>
            </a:extLst>
          </p:cNvPr>
          <p:cNvSpPr txBox="1"/>
          <p:nvPr/>
        </p:nvSpPr>
        <p:spPr>
          <a:xfrm>
            <a:off x="254649" y="835875"/>
            <a:ext cx="9124747" cy="1030218"/>
          </a:xfrm>
          <a:prstGeom prst="rect">
            <a:avLst/>
          </a:prstGeom>
          <a:noFill/>
        </p:spPr>
        <p:txBody>
          <a:bodyPr wrap="square">
            <a:spAutoFit/>
          </a:bodyPr>
          <a:lstStyle/>
          <a:p>
            <a:pPr marL="169863" marR="0" lvl="0" indent="-169863" algn="l" defTabSz="457200" rtl="0" eaLnBrk="1" fontAlgn="auto" latinLnBrk="0" hangingPunct="1">
              <a:lnSpc>
                <a:spcPct val="130000"/>
              </a:lnSpc>
              <a:spcBef>
                <a:spcPts val="0"/>
              </a:spcBef>
              <a:spcAft>
                <a:spcPts val="0"/>
              </a:spcAft>
              <a:buClrTx/>
              <a:buSzTx/>
              <a:buFontTx/>
              <a:buNone/>
              <a:tabLst/>
              <a:defRPr/>
            </a:pPr>
            <a:r>
              <a:rPr lang="ja-JP" altLang="en-US" sz="1600">
                <a:latin typeface="游ゴシック" panose="020B0400000000000000" pitchFamily="50" charset="-128"/>
                <a:ea typeface="游ゴシック" panose="020B0400000000000000" pitchFamily="50" charset="-128"/>
                <a:cs typeface="Calibri Light"/>
              </a:rPr>
              <a:t>・「誰一人取り残されない」デジタル社会の実現に向けて、個々人の多種多様な環境やニーズ等を踏まえて、利用者目線できめ細かく対応していくにより、</a:t>
            </a:r>
            <a:r>
              <a:rPr lang="ja-JP" altLang="en-US" sz="1600" b="1">
                <a:latin typeface="游ゴシック" panose="020B0400000000000000" pitchFamily="50" charset="-128"/>
                <a:ea typeface="游ゴシック" panose="020B0400000000000000" pitchFamily="50" charset="-128"/>
                <a:cs typeface="Calibri Light"/>
              </a:rPr>
              <a:t>誰もが、いつでも、どこでも、デジタル化の恩恵を享受できる</a:t>
            </a:r>
            <a:r>
              <a:rPr lang="ja-JP" altLang="en-US" sz="1600">
                <a:latin typeface="游ゴシック" panose="020B0400000000000000" pitchFamily="50" charset="-128"/>
                <a:ea typeface="游ゴシック" panose="020B0400000000000000" pitchFamily="50" charset="-128"/>
                <a:cs typeface="Calibri Light"/>
              </a:rPr>
              <a:t>ようにする。</a:t>
            </a:r>
            <a:endParaRPr lang="en-US" altLang="ja-JP" sz="1600">
              <a:latin typeface="游ゴシック" panose="020B0400000000000000" pitchFamily="50" charset="-128"/>
              <a:ea typeface="游ゴシック" panose="020B0400000000000000" pitchFamily="50" charset="-128"/>
              <a:cs typeface="Calibri Light"/>
            </a:endParaRPr>
          </a:p>
        </p:txBody>
      </p:sp>
      <p:sp>
        <p:nvSpPr>
          <p:cNvPr id="21" name="テキスト ボックス 20">
            <a:extLst>
              <a:ext uri="{FF2B5EF4-FFF2-40B4-BE49-F238E27FC236}">
                <a16:creationId xmlns:a16="http://schemas.microsoft.com/office/drawing/2014/main" id="{CB5776F6-F98E-4B12-A365-AA2834CF2430}"/>
              </a:ext>
            </a:extLst>
          </p:cNvPr>
          <p:cNvSpPr txBox="1"/>
          <p:nvPr/>
        </p:nvSpPr>
        <p:spPr>
          <a:xfrm>
            <a:off x="158333" y="4771491"/>
            <a:ext cx="4954044" cy="215444"/>
          </a:xfrm>
          <a:prstGeom prst="rect">
            <a:avLst/>
          </a:prstGeom>
          <a:noFill/>
        </p:spPr>
        <p:txBody>
          <a:bodyPr wrap="square">
            <a:spAutoFit/>
          </a:bodyPr>
          <a:lstStyle/>
          <a:p>
            <a:r>
              <a:rPr lang="en-US" altLang="ja-JP" sz="800">
                <a:solidFill>
                  <a:srgbClr val="333333"/>
                </a:solidFill>
                <a:latin typeface="+mn-ea"/>
              </a:rPr>
              <a:t>※</a:t>
            </a:r>
            <a:r>
              <a:rPr lang="en-US" altLang="ja-JP" sz="800" b="0" i="0">
                <a:solidFill>
                  <a:srgbClr val="333333"/>
                </a:solidFill>
                <a:effectLst/>
                <a:latin typeface="+mn-ea"/>
              </a:rPr>
              <a:t>Business Process Reengineering</a:t>
            </a:r>
            <a:endParaRPr lang="ja-JP" altLang="en-US" sz="800">
              <a:latin typeface="+mn-ea"/>
            </a:endParaRPr>
          </a:p>
        </p:txBody>
      </p:sp>
    </p:spTree>
    <p:extLst>
      <p:ext uri="{BB962C8B-B14F-4D97-AF65-F5344CB8AC3E}">
        <p14:creationId xmlns:p14="http://schemas.microsoft.com/office/powerpoint/2010/main" val="2411644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4" descr="図形, 四角形&#10;&#10;説明は自動で生成されたものです">
            <a:extLst>
              <a:ext uri="{FF2B5EF4-FFF2-40B4-BE49-F238E27FC236}">
                <a16:creationId xmlns:a16="http://schemas.microsoft.com/office/drawing/2014/main" id="{C26DB67A-74D6-4308-AD46-B21005A5581E}"/>
              </a:ext>
            </a:extLst>
          </p:cNvPr>
          <p:cNvPicPr>
            <a:picLocks noChangeAspect="1"/>
          </p:cNvPicPr>
          <p:nvPr/>
        </p:nvPicPr>
        <p:blipFill>
          <a:blip r:embed="rId2"/>
          <a:stretch>
            <a:fillRect/>
          </a:stretch>
        </p:blipFill>
        <p:spPr>
          <a:xfrm>
            <a:off x="0" y="243195"/>
            <a:ext cx="509298" cy="77193"/>
          </a:xfrm>
          <a:prstGeom prst="rect">
            <a:avLst/>
          </a:prstGeom>
        </p:spPr>
      </p:pic>
      <p:sp>
        <p:nvSpPr>
          <p:cNvPr id="15" name="Title 1">
            <a:extLst>
              <a:ext uri="{FF2B5EF4-FFF2-40B4-BE49-F238E27FC236}">
                <a16:creationId xmlns:a16="http://schemas.microsoft.com/office/drawing/2014/main" id="{E08DC68C-4C36-4A3A-8743-FFB43C610082}"/>
              </a:ext>
            </a:extLst>
          </p:cNvPr>
          <p:cNvSpPr txBox="1">
            <a:spLocks/>
          </p:cNvSpPr>
          <p:nvPr/>
        </p:nvSpPr>
        <p:spPr>
          <a:xfrm>
            <a:off x="629266" y="435173"/>
            <a:ext cx="9042272" cy="5283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600" b="1">
                <a:latin typeface="+mn-ea"/>
                <a:ea typeface="+mn-ea"/>
                <a:cs typeface="Calibri Light"/>
              </a:rPr>
              <a:t>デジタル社会の実現に向けた構造改革</a:t>
            </a:r>
            <a:endParaRPr kumimoji="0" lang="ja-JP" altLang="en-US" sz="2800" b="1" i="0" strike="noStrike" kern="1200" cap="none" spc="0" normalizeH="0" baseline="0" noProof="0">
              <a:ln>
                <a:noFill/>
              </a:ln>
              <a:solidFill>
                <a:srgbClr val="1E50B5"/>
              </a:solidFill>
              <a:effectLst/>
              <a:uLnTx/>
              <a:uFillTx/>
              <a:latin typeface="+mn-ea"/>
              <a:cs typeface="Calibri Light"/>
            </a:endParaRPr>
          </a:p>
          <a:p>
            <a:pPr algn="l"/>
            <a:endParaRPr lang="ja-JP" altLang="en-US" sz="2600" b="1">
              <a:latin typeface="+mn-ea"/>
              <a:ea typeface="+mn-ea"/>
              <a:cs typeface="Calibri Light"/>
            </a:endParaRPr>
          </a:p>
        </p:txBody>
      </p:sp>
      <p:sp>
        <p:nvSpPr>
          <p:cNvPr id="16" name="テキスト ボックス 15">
            <a:extLst>
              <a:ext uri="{FF2B5EF4-FFF2-40B4-BE49-F238E27FC236}">
                <a16:creationId xmlns:a16="http://schemas.microsoft.com/office/drawing/2014/main" id="{8B6F9C45-61D7-4032-B593-3221EC0E91A5}"/>
              </a:ext>
            </a:extLst>
          </p:cNvPr>
          <p:cNvSpPr txBox="1"/>
          <p:nvPr/>
        </p:nvSpPr>
        <p:spPr>
          <a:xfrm>
            <a:off x="-1987" y="511988"/>
            <a:ext cx="9407604" cy="430887"/>
          </a:xfrm>
          <a:prstGeom prst="rect">
            <a:avLst/>
          </a:prstGeom>
          <a:noFill/>
          <a:ln>
            <a:no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200" b="1" i="0" strike="noStrike" kern="1200" cap="none" spc="0" normalizeH="0" baseline="0" noProof="0">
                <a:ln>
                  <a:noFill/>
                </a:ln>
                <a:solidFill>
                  <a:srgbClr val="1E50B5"/>
                </a:solidFill>
                <a:effectLst/>
                <a:uLnTx/>
                <a:uFillTx/>
                <a:latin typeface="+mn-ea"/>
                <a:cs typeface="Calibri Light"/>
              </a:rPr>
              <a:t>デジタル原則</a:t>
            </a:r>
          </a:p>
        </p:txBody>
      </p:sp>
      <p:sp>
        <p:nvSpPr>
          <p:cNvPr id="22" name="テキスト ボックス 21">
            <a:extLst>
              <a:ext uri="{FF2B5EF4-FFF2-40B4-BE49-F238E27FC236}">
                <a16:creationId xmlns:a16="http://schemas.microsoft.com/office/drawing/2014/main" id="{0DA93A90-1DBA-4CE0-9830-C716A560132C}"/>
              </a:ext>
            </a:extLst>
          </p:cNvPr>
          <p:cNvSpPr txBox="1"/>
          <p:nvPr/>
        </p:nvSpPr>
        <p:spPr>
          <a:xfrm>
            <a:off x="0" y="855011"/>
            <a:ext cx="9905999" cy="307777"/>
          </a:xfrm>
          <a:prstGeom prst="rect">
            <a:avLst/>
          </a:prstGeom>
          <a:noFill/>
        </p:spPr>
        <p:txBody>
          <a:bodyPr wrap="square">
            <a:spAutoFit/>
          </a:bodyPr>
          <a:lstStyle/>
          <a:p>
            <a:pPr marL="182563" indent="-182563">
              <a:buClr>
                <a:schemeClr val="accent5">
                  <a:lumMod val="75000"/>
                </a:schemeClr>
              </a:buClr>
            </a:pPr>
            <a:r>
              <a:rPr lang="ja-JP" altLang="en-US" sz="1400" kern="0" dirty="0">
                <a:effectLst/>
                <a:latin typeface="+mn-ea"/>
                <a:cs typeface="AppleSystemUIFontBold"/>
              </a:rPr>
              <a:t>・</a:t>
            </a:r>
            <a:r>
              <a:rPr lang="ja-JP" altLang="en-US" sz="1400" kern="0" spc="-30" dirty="0">
                <a:effectLst/>
                <a:latin typeface="+mn-ea"/>
                <a:cs typeface="AppleSystemUIFontBold"/>
              </a:rPr>
              <a:t>全ての改革（デジタル改革、規制改革、行政改革）に通底する５つの原則からなる</a:t>
            </a:r>
            <a:r>
              <a:rPr lang="ja-JP" altLang="en-US" sz="1400" b="1" kern="0" spc="-30" dirty="0">
                <a:effectLst/>
                <a:latin typeface="+mn-ea"/>
                <a:cs typeface="AppleSystemUIFontBold"/>
              </a:rPr>
              <a:t>構造改革のためのデジタル原則</a:t>
            </a:r>
            <a:r>
              <a:rPr lang="ja-JP" altLang="en-US" sz="1400" kern="0" spc="-30" dirty="0">
                <a:effectLst/>
                <a:latin typeface="+mn-ea"/>
                <a:cs typeface="AppleSystemUIFontBold"/>
              </a:rPr>
              <a:t>を策定。</a:t>
            </a:r>
            <a:endParaRPr lang="en-US" altLang="ja-JP" sz="1400" kern="0" spc="-30" dirty="0">
              <a:effectLst/>
              <a:latin typeface="+mn-ea"/>
              <a:cs typeface="AppleSystemUIFontBold"/>
            </a:endParaRPr>
          </a:p>
        </p:txBody>
      </p:sp>
      <p:grpSp>
        <p:nvGrpSpPr>
          <p:cNvPr id="5" name="グループ化 4">
            <a:extLst>
              <a:ext uri="{FF2B5EF4-FFF2-40B4-BE49-F238E27FC236}">
                <a16:creationId xmlns:a16="http://schemas.microsoft.com/office/drawing/2014/main" id="{BF326E28-C258-42A9-8610-660591070894}"/>
              </a:ext>
            </a:extLst>
          </p:cNvPr>
          <p:cNvGrpSpPr/>
          <p:nvPr/>
        </p:nvGrpSpPr>
        <p:grpSpPr>
          <a:xfrm>
            <a:off x="711459" y="1207437"/>
            <a:ext cx="8291208" cy="1725305"/>
            <a:chOff x="711459" y="1447401"/>
            <a:chExt cx="8291208" cy="1725305"/>
          </a:xfrm>
        </p:grpSpPr>
        <p:sp>
          <p:nvSpPr>
            <p:cNvPr id="3" name="テキスト ボックス 2">
              <a:extLst>
                <a:ext uri="{FF2B5EF4-FFF2-40B4-BE49-F238E27FC236}">
                  <a16:creationId xmlns:a16="http://schemas.microsoft.com/office/drawing/2014/main" id="{B9010AFF-CB26-4917-BD8F-3BDD4A901109}"/>
                </a:ext>
              </a:extLst>
            </p:cNvPr>
            <p:cNvSpPr txBox="1"/>
            <p:nvPr/>
          </p:nvSpPr>
          <p:spPr>
            <a:xfrm>
              <a:off x="711459" y="1447401"/>
              <a:ext cx="2762655" cy="875043"/>
            </a:xfrm>
            <a:prstGeom prst="rect">
              <a:avLst/>
            </a:prstGeom>
            <a:noFill/>
            <a:ln>
              <a:solidFill>
                <a:schemeClr val="bg1">
                  <a:lumMod val="65000"/>
                </a:schemeClr>
              </a:solidFill>
            </a:ln>
          </p:spPr>
          <p:txBody>
            <a:bodyPr wrap="square" tIns="36000" rIns="36000" bIns="0" rtlCol="0">
              <a:noAutofit/>
            </a:bodyPr>
            <a:lstStyle/>
            <a:p>
              <a:pPr>
                <a:spcAft>
                  <a:spcPts val="300"/>
                </a:spcAft>
                <a:buClr>
                  <a:schemeClr val="accent5">
                    <a:lumMod val="75000"/>
                  </a:schemeClr>
                </a:buClr>
              </a:pPr>
              <a:r>
                <a:rPr lang="ja-JP" altLang="en-US" sz="1400" b="1" kern="0">
                  <a:effectLst/>
                  <a:latin typeface="+mn-ea"/>
                  <a:cs typeface="AppleSystemUIFontBold"/>
                </a:rPr>
                <a:t>①　デジタル完結・自動化原則</a:t>
              </a:r>
              <a:endParaRPr lang="en-US" altLang="ja-JP" sz="1400" b="1" kern="0">
                <a:latin typeface="+mn-ea"/>
                <a:cs typeface="AppleSystemUIFontBold"/>
              </a:endParaRPr>
            </a:p>
            <a:p>
              <a:pPr marL="90488" indent="-90488">
                <a:buClr>
                  <a:schemeClr val="accent5">
                    <a:lumMod val="75000"/>
                  </a:schemeClr>
                </a:buClr>
              </a:pPr>
              <a:r>
                <a:rPr lang="ja-JP" altLang="en-US" sz="1200" kern="0">
                  <a:effectLst/>
                  <a:latin typeface="+mn-ea"/>
                  <a:cs typeface="AppleSystemUIFontBold"/>
                </a:rPr>
                <a:t>・書面・目視等の義務付けを見直し</a:t>
              </a:r>
              <a:endParaRPr lang="en-US" altLang="ja-JP" sz="1200" kern="0">
                <a:effectLst/>
                <a:latin typeface="+mn-ea"/>
                <a:cs typeface="AppleSystemUIFontBold"/>
              </a:endParaRPr>
            </a:p>
            <a:p>
              <a:pPr marL="90488" indent="-90488">
                <a:buClr>
                  <a:schemeClr val="accent5">
                    <a:lumMod val="75000"/>
                  </a:schemeClr>
                </a:buClr>
              </a:pPr>
              <a:r>
                <a:rPr lang="ja-JP" altLang="en-US" sz="1200" kern="0">
                  <a:effectLst/>
                  <a:latin typeface="+mn-ea"/>
                  <a:cs typeface="AppleSystemUIFontBold"/>
                </a:rPr>
                <a:t>・行政内部を含めたデジタル対応を</a:t>
              </a:r>
              <a:br>
                <a:rPr lang="en-US" altLang="ja-JP" sz="1200" kern="0">
                  <a:effectLst/>
                  <a:latin typeface="+mn-ea"/>
                  <a:cs typeface="AppleSystemUIFontBold"/>
                </a:rPr>
              </a:br>
              <a:r>
                <a:rPr lang="ja-JP" altLang="en-US" sz="1200" kern="0">
                  <a:effectLst/>
                  <a:latin typeface="+mn-ea"/>
                  <a:cs typeface="AppleSystemUIFontBold"/>
                </a:rPr>
                <a:t>実現　等</a:t>
              </a:r>
              <a:endParaRPr lang="en-US" altLang="ja-JP" sz="1200" kern="0">
                <a:effectLst/>
                <a:latin typeface="+mn-ea"/>
                <a:cs typeface="AppleSystemUIFontBold"/>
              </a:endParaRPr>
            </a:p>
          </p:txBody>
        </p:sp>
        <p:sp>
          <p:nvSpPr>
            <p:cNvPr id="18" name="テキスト ボックス 17">
              <a:extLst>
                <a:ext uri="{FF2B5EF4-FFF2-40B4-BE49-F238E27FC236}">
                  <a16:creationId xmlns:a16="http://schemas.microsoft.com/office/drawing/2014/main" id="{8DAAB07B-FEF7-4521-8B3A-909006BDF6B3}"/>
                </a:ext>
              </a:extLst>
            </p:cNvPr>
            <p:cNvSpPr txBox="1"/>
            <p:nvPr/>
          </p:nvSpPr>
          <p:spPr>
            <a:xfrm>
              <a:off x="3477360" y="1447401"/>
              <a:ext cx="2762655" cy="875043"/>
            </a:xfrm>
            <a:prstGeom prst="rect">
              <a:avLst/>
            </a:prstGeom>
            <a:noFill/>
            <a:ln>
              <a:solidFill>
                <a:schemeClr val="bg1">
                  <a:lumMod val="65000"/>
                </a:schemeClr>
              </a:solidFill>
            </a:ln>
          </p:spPr>
          <p:txBody>
            <a:bodyPr wrap="square" tIns="36000" rIns="36000" bIns="0" rtlCol="0">
              <a:noAutofit/>
            </a:bodyPr>
            <a:lstStyle/>
            <a:p>
              <a:pPr algn="ctr">
                <a:spcAft>
                  <a:spcPts val="300"/>
                </a:spcAft>
                <a:buClr>
                  <a:schemeClr val="accent5">
                    <a:lumMod val="75000"/>
                  </a:schemeClr>
                </a:buClr>
              </a:pPr>
              <a:r>
                <a:rPr lang="ja-JP" altLang="en-US" sz="1400" b="1" kern="0">
                  <a:latin typeface="+mn-ea"/>
                </a:rPr>
                <a:t>②　アジャイルガバナンス原則</a:t>
              </a:r>
              <a:r>
                <a:rPr lang="ja-JP" altLang="en-US" sz="1200" b="1" kern="0">
                  <a:latin typeface="+mn-ea"/>
                </a:rPr>
                <a:t>（機動的で柔軟なガバナンス）</a:t>
              </a:r>
              <a:endParaRPr lang="en-US" altLang="ja-JP" sz="1200" b="1" kern="0">
                <a:latin typeface="+mn-ea"/>
              </a:endParaRPr>
            </a:p>
            <a:p>
              <a:pPr>
                <a:spcAft>
                  <a:spcPts val="600"/>
                </a:spcAft>
                <a:buClr>
                  <a:schemeClr val="accent5">
                    <a:lumMod val="75000"/>
                  </a:schemeClr>
                </a:buClr>
              </a:pPr>
              <a:r>
                <a:rPr lang="ja-JP" altLang="en-US" sz="1200" kern="0">
                  <a:latin typeface="+mn-ea"/>
                </a:rPr>
                <a:t>・リスクベースで性能等を規定</a:t>
              </a:r>
              <a:br>
                <a:rPr lang="en-US" altLang="ja-JP" sz="1200" kern="0">
                  <a:latin typeface="+mn-ea"/>
                </a:rPr>
              </a:br>
              <a:r>
                <a:rPr lang="ja-JP" altLang="en-US" sz="1200" kern="0">
                  <a:latin typeface="+mn-ea"/>
                </a:rPr>
                <a:t>・データに基づく</a:t>
              </a:r>
              <a:r>
                <a:rPr lang="en-US" altLang="ja-JP" sz="1200" kern="0">
                  <a:latin typeface="+mn-ea"/>
                </a:rPr>
                <a:t>EBPM</a:t>
              </a:r>
              <a:r>
                <a:rPr lang="ja-JP" altLang="en-US" sz="1200" kern="0">
                  <a:latin typeface="+mn-ea"/>
                </a:rPr>
                <a:t>を徹底　等</a:t>
              </a:r>
              <a:endParaRPr lang="en-US" altLang="ja-JP" sz="1200" kern="0">
                <a:latin typeface="+mn-ea"/>
              </a:endParaRPr>
            </a:p>
          </p:txBody>
        </p:sp>
        <p:sp>
          <p:nvSpPr>
            <p:cNvPr id="24" name="テキスト ボックス 23">
              <a:extLst>
                <a:ext uri="{FF2B5EF4-FFF2-40B4-BE49-F238E27FC236}">
                  <a16:creationId xmlns:a16="http://schemas.microsoft.com/office/drawing/2014/main" id="{34CF7721-926B-477F-8DA7-B6DA933CBDE1}"/>
                </a:ext>
              </a:extLst>
            </p:cNvPr>
            <p:cNvSpPr txBox="1"/>
            <p:nvPr/>
          </p:nvSpPr>
          <p:spPr>
            <a:xfrm>
              <a:off x="6240012" y="1447401"/>
              <a:ext cx="2762655" cy="875043"/>
            </a:xfrm>
            <a:prstGeom prst="rect">
              <a:avLst/>
            </a:prstGeom>
            <a:noFill/>
            <a:ln>
              <a:solidFill>
                <a:schemeClr val="bg1">
                  <a:lumMod val="65000"/>
                </a:schemeClr>
              </a:solidFill>
            </a:ln>
          </p:spPr>
          <p:txBody>
            <a:bodyPr wrap="square" tIns="36000" rIns="36000" bIns="0" rtlCol="0">
              <a:noAutofit/>
            </a:bodyPr>
            <a:lstStyle/>
            <a:p>
              <a:pPr>
                <a:spcAft>
                  <a:spcPts val="300"/>
                </a:spcAft>
                <a:buClr>
                  <a:schemeClr val="accent5">
                    <a:lumMod val="75000"/>
                  </a:schemeClr>
                </a:buClr>
              </a:pPr>
              <a:r>
                <a:rPr lang="ja-JP" altLang="en-US" sz="1400" b="1" kern="0">
                  <a:latin typeface="+mn-ea"/>
                </a:rPr>
                <a:t>③　官民連携原則　</a:t>
              </a:r>
              <a:endParaRPr lang="en-US" altLang="ja-JP" sz="1400" b="1" kern="0">
                <a:latin typeface="+mn-ea"/>
              </a:endParaRPr>
            </a:p>
            <a:p>
              <a:pPr>
                <a:spcAft>
                  <a:spcPts val="600"/>
                </a:spcAft>
                <a:buClr>
                  <a:schemeClr val="accent5">
                    <a:lumMod val="75000"/>
                  </a:schemeClr>
                </a:buClr>
              </a:pPr>
              <a:r>
                <a:rPr lang="ja-JP" altLang="en-US" sz="1200" kern="0">
                  <a:latin typeface="+mn-ea"/>
                </a:rPr>
                <a:t>公共サービス提供において、</a:t>
              </a:r>
              <a:br>
                <a:rPr lang="en-US" altLang="ja-JP" sz="1200" kern="0">
                  <a:latin typeface="+mn-ea"/>
                </a:rPr>
              </a:br>
              <a:r>
                <a:rPr lang="ja-JP" altLang="en-US" sz="1200" kern="0">
                  <a:latin typeface="+mn-ea"/>
                </a:rPr>
                <a:t>ベンチャーなど民間の力を最大化する新たな官民連携　等</a:t>
              </a:r>
              <a:endParaRPr lang="en-US" altLang="ja-JP" sz="1200" kern="0">
                <a:latin typeface="+mn-ea"/>
              </a:endParaRPr>
            </a:p>
          </p:txBody>
        </p:sp>
        <p:sp>
          <p:nvSpPr>
            <p:cNvPr id="25" name="テキスト ボックス 24">
              <a:extLst>
                <a:ext uri="{FF2B5EF4-FFF2-40B4-BE49-F238E27FC236}">
                  <a16:creationId xmlns:a16="http://schemas.microsoft.com/office/drawing/2014/main" id="{EAABA12A-300C-454A-9E3C-D02ED0151B99}"/>
                </a:ext>
              </a:extLst>
            </p:cNvPr>
            <p:cNvSpPr txBox="1"/>
            <p:nvPr/>
          </p:nvSpPr>
          <p:spPr>
            <a:xfrm>
              <a:off x="1962923" y="2328441"/>
              <a:ext cx="2894141" cy="844265"/>
            </a:xfrm>
            <a:prstGeom prst="rect">
              <a:avLst/>
            </a:prstGeom>
            <a:noFill/>
            <a:ln>
              <a:solidFill>
                <a:schemeClr val="bg1">
                  <a:lumMod val="65000"/>
                </a:schemeClr>
              </a:solidFill>
            </a:ln>
          </p:spPr>
          <p:txBody>
            <a:bodyPr wrap="square" tIns="36000" rIns="36000" bIns="0" rtlCol="0">
              <a:noAutofit/>
            </a:bodyPr>
            <a:lstStyle/>
            <a:p>
              <a:pPr>
                <a:spcAft>
                  <a:spcPts val="300"/>
                </a:spcAft>
                <a:buClr>
                  <a:schemeClr val="accent5">
                    <a:lumMod val="75000"/>
                  </a:schemeClr>
                </a:buClr>
              </a:pPr>
              <a:r>
                <a:rPr lang="ja-JP" altLang="en-US" sz="1400" b="1" kern="0">
                  <a:latin typeface="+mn-ea"/>
                </a:rPr>
                <a:t>④　相互運用性確保原則</a:t>
              </a:r>
              <a:endParaRPr lang="en-US" altLang="ja-JP" sz="1400" b="1" kern="0">
                <a:latin typeface="+mn-ea"/>
              </a:endParaRPr>
            </a:p>
            <a:p>
              <a:pPr>
                <a:spcAft>
                  <a:spcPts val="600"/>
                </a:spcAft>
                <a:buClr>
                  <a:schemeClr val="accent5">
                    <a:lumMod val="75000"/>
                  </a:schemeClr>
                </a:buClr>
              </a:pPr>
              <a:r>
                <a:rPr lang="ja-JP" altLang="en-US" sz="1200" kern="0">
                  <a:latin typeface="+mn-ea"/>
                </a:rPr>
                <a:t>国・地方公共団体や準公共といった　　主体・分野間のばらつきを解消し　　　システム間相互運用の確保　等</a:t>
              </a:r>
              <a:endParaRPr lang="en-US" altLang="ja-JP" sz="1200" kern="0">
                <a:latin typeface="+mn-ea"/>
              </a:endParaRPr>
            </a:p>
          </p:txBody>
        </p:sp>
        <p:sp>
          <p:nvSpPr>
            <p:cNvPr id="26" name="テキスト ボックス 25">
              <a:extLst>
                <a:ext uri="{FF2B5EF4-FFF2-40B4-BE49-F238E27FC236}">
                  <a16:creationId xmlns:a16="http://schemas.microsoft.com/office/drawing/2014/main" id="{D9F15B20-A8ED-4AC9-959E-6AD28F6039F4}"/>
                </a:ext>
              </a:extLst>
            </p:cNvPr>
            <p:cNvSpPr txBox="1"/>
            <p:nvPr/>
          </p:nvSpPr>
          <p:spPr>
            <a:xfrm>
              <a:off x="4857063" y="2328441"/>
              <a:ext cx="2894142" cy="844265"/>
            </a:xfrm>
            <a:prstGeom prst="rect">
              <a:avLst/>
            </a:prstGeom>
            <a:noFill/>
            <a:ln>
              <a:solidFill>
                <a:schemeClr val="bg1">
                  <a:lumMod val="65000"/>
                </a:schemeClr>
              </a:solidFill>
            </a:ln>
          </p:spPr>
          <p:txBody>
            <a:bodyPr wrap="square" tIns="36000" rIns="36000" bIns="0" rtlCol="0">
              <a:noAutofit/>
            </a:bodyPr>
            <a:lstStyle/>
            <a:p>
              <a:pPr>
                <a:spcAft>
                  <a:spcPts val="300"/>
                </a:spcAft>
                <a:buClr>
                  <a:schemeClr val="accent5">
                    <a:lumMod val="75000"/>
                  </a:schemeClr>
                </a:buClr>
              </a:pPr>
              <a:r>
                <a:rPr lang="ja-JP" altLang="en-US" sz="1400" b="1" kern="0">
                  <a:latin typeface="+mn-ea"/>
                </a:rPr>
                <a:t>⑤　共通基盤利用原則</a:t>
              </a:r>
              <a:endParaRPr lang="en-US" altLang="ja-JP" sz="1400" b="1" kern="0">
                <a:latin typeface="+mn-ea"/>
              </a:endParaRPr>
            </a:p>
            <a:p>
              <a:pPr marL="90488" indent="-90488">
                <a:buClr>
                  <a:schemeClr val="accent5">
                    <a:lumMod val="75000"/>
                  </a:schemeClr>
                </a:buClr>
              </a:pPr>
              <a:r>
                <a:rPr lang="ja-JP" altLang="en-US" sz="1200" kern="0">
                  <a:latin typeface="+mn-ea"/>
                </a:rPr>
                <a:t>・官民で広くデジタル共通基盤を利用</a:t>
              </a:r>
              <a:endParaRPr lang="en-US" altLang="ja-JP" sz="1200" kern="0">
                <a:latin typeface="+mn-ea"/>
              </a:endParaRPr>
            </a:p>
            <a:p>
              <a:pPr marL="90488" indent="-90488">
                <a:buClr>
                  <a:schemeClr val="accent5">
                    <a:lumMod val="75000"/>
                  </a:schemeClr>
                </a:buClr>
              </a:pPr>
              <a:r>
                <a:rPr lang="ja-JP" altLang="en-US" sz="1200" kern="0">
                  <a:latin typeface="+mn-ea"/>
                </a:rPr>
                <a:t>・調達仕様の標準化・共通化を推進　等</a:t>
              </a:r>
              <a:endParaRPr lang="en-US" altLang="ja-JP" sz="1200" kern="0">
                <a:latin typeface="+mn-ea"/>
              </a:endParaRPr>
            </a:p>
          </p:txBody>
        </p:sp>
      </p:grpSp>
      <p:sp>
        <p:nvSpPr>
          <p:cNvPr id="34" name="正方形/長方形 33">
            <a:extLst>
              <a:ext uri="{FF2B5EF4-FFF2-40B4-BE49-F238E27FC236}">
                <a16:creationId xmlns:a16="http://schemas.microsoft.com/office/drawing/2014/main" id="{EFCE0367-AA48-45B2-83C6-DEC5C217AFE9}"/>
              </a:ext>
            </a:extLst>
          </p:cNvPr>
          <p:cNvSpPr/>
          <p:nvPr/>
        </p:nvSpPr>
        <p:spPr>
          <a:xfrm>
            <a:off x="279676" y="5440788"/>
            <a:ext cx="8976360" cy="12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sz="1400">
              <a:solidFill>
                <a:schemeClr val="tx1"/>
              </a:solidFill>
              <a:latin typeface="+mn-ea"/>
            </a:endParaRPr>
          </a:p>
        </p:txBody>
      </p:sp>
      <p:sp>
        <p:nvSpPr>
          <p:cNvPr id="35" name="正方形/長方形 34">
            <a:extLst>
              <a:ext uri="{FF2B5EF4-FFF2-40B4-BE49-F238E27FC236}">
                <a16:creationId xmlns:a16="http://schemas.microsoft.com/office/drawing/2014/main" id="{71BAD8A1-5FAF-4F37-91F2-A944FA3CD241}"/>
              </a:ext>
            </a:extLst>
          </p:cNvPr>
          <p:cNvSpPr/>
          <p:nvPr/>
        </p:nvSpPr>
        <p:spPr>
          <a:xfrm>
            <a:off x="1387656" y="3683322"/>
            <a:ext cx="6170109" cy="4320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a:solidFill>
                <a:schemeClr val="tx1"/>
              </a:solidFill>
              <a:latin typeface="+mn-ea"/>
            </a:endParaRPr>
          </a:p>
        </p:txBody>
      </p:sp>
      <p:sp>
        <p:nvSpPr>
          <p:cNvPr id="36" name="テキスト ボックス 35">
            <a:extLst>
              <a:ext uri="{FF2B5EF4-FFF2-40B4-BE49-F238E27FC236}">
                <a16:creationId xmlns:a16="http://schemas.microsoft.com/office/drawing/2014/main" id="{0EEB906B-925F-4A2C-8C92-0AAEAC110904}"/>
              </a:ext>
            </a:extLst>
          </p:cNvPr>
          <p:cNvSpPr txBox="1"/>
          <p:nvPr/>
        </p:nvSpPr>
        <p:spPr>
          <a:xfrm>
            <a:off x="0" y="3045771"/>
            <a:ext cx="9247115" cy="430887"/>
          </a:xfrm>
          <a:prstGeom prst="rect">
            <a:avLst/>
          </a:prstGeom>
          <a:noFill/>
          <a:ln>
            <a:no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200" b="1" i="0" strike="noStrike" kern="1200" cap="none" spc="0" normalizeH="0" baseline="0" noProof="0">
                <a:ln>
                  <a:noFill/>
                </a:ln>
                <a:solidFill>
                  <a:srgbClr val="1E50B5"/>
                </a:solidFill>
                <a:effectLst/>
                <a:uLnTx/>
                <a:uFillTx/>
                <a:latin typeface="+mn-ea"/>
                <a:cs typeface="Calibri Light"/>
              </a:rPr>
              <a:t>デジタル</a:t>
            </a:r>
            <a:r>
              <a:rPr lang="ja-JP" altLang="en-US" sz="2200" b="1">
                <a:solidFill>
                  <a:srgbClr val="1E50B5"/>
                </a:solidFill>
                <a:latin typeface="+mn-ea"/>
                <a:cs typeface="Calibri Light"/>
              </a:rPr>
              <a:t>原則を踏まえた規制の横断的見直し</a:t>
            </a:r>
            <a:endParaRPr kumimoji="0" lang="ja-JP" altLang="en-US" sz="2200" b="1" i="0" strike="noStrike" kern="1200" cap="none" spc="0" normalizeH="0" baseline="0" noProof="0">
              <a:ln>
                <a:noFill/>
              </a:ln>
              <a:solidFill>
                <a:srgbClr val="1E50B5"/>
              </a:solidFill>
              <a:effectLst/>
              <a:uLnTx/>
              <a:uFillTx/>
              <a:latin typeface="+mn-ea"/>
              <a:cs typeface="Calibri Light"/>
            </a:endParaRPr>
          </a:p>
        </p:txBody>
      </p:sp>
      <p:sp>
        <p:nvSpPr>
          <p:cNvPr id="20" name="テキスト ボックス 19">
            <a:extLst>
              <a:ext uri="{FF2B5EF4-FFF2-40B4-BE49-F238E27FC236}">
                <a16:creationId xmlns:a16="http://schemas.microsoft.com/office/drawing/2014/main" id="{C0E2CFBB-3015-4CF1-AEF0-AE0983859AD2}"/>
              </a:ext>
            </a:extLst>
          </p:cNvPr>
          <p:cNvSpPr txBox="1"/>
          <p:nvPr/>
        </p:nvSpPr>
        <p:spPr>
          <a:xfrm>
            <a:off x="-1987" y="3470002"/>
            <a:ext cx="9609065" cy="3585597"/>
          </a:xfrm>
          <a:prstGeom prst="rect">
            <a:avLst/>
          </a:prstGeom>
          <a:noFill/>
        </p:spPr>
        <p:txBody>
          <a:bodyPr wrap="square">
            <a:spAutoFit/>
          </a:bodyPr>
          <a:lstStyle/>
          <a:p>
            <a:pPr>
              <a:buClr>
                <a:schemeClr val="accent5">
                  <a:lumMod val="75000"/>
                </a:schemeClr>
              </a:buClr>
            </a:pPr>
            <a:r>
              <a:rPr lang="ja-JP" altLang="en-US" sz="1400" kern="0" dirty="0">
                <a:effectLst/>
                <a:latin typeface="+mn-ea"/>
                <a:cs typeface="AppleSystemUIFontBold"/>
              </a:rPr>
              <a:t>・デジタル原則に沿って、</a:t>
            </a:r>
            <a:r>
              <a:rPr lang="en-US" altLang="ja-JP" sz="1400" kern="0" dirty="0">
                <a:effectLst/>
                <a:latin typeface="+mn-ea"/>
                <a:cs typeface="AppleSystemUIFontBold"/>
              </a:rPr>
              <a:t>4</a:t>
            </a:r>
            <a:r>
              <a:rPr lang="ja-JP" altLang="en-US" sz="1400" kern="0" dirty="0">
                <a:effectLst/>
                <a:latin typeface="+mn-ea"/>
                <a:cs typeface="AppleSystemUIFontBold"/>
              </a:rPr>
              <a:t>万以上の法令等を対象に、</a:t>
            </a:r>
            <a:endParaRPr lang="en-US" altLang="ja-JP" sz="1400" kern="0" dirty="0">
              <a:effectLst/>
              <a:latin typeface="+mn-ea"/>
              <a:cs typeface="AppleSystemUIFontBold"/>
            </a:endParaRPr>
          </a:p>
          <a:p>
            <a:pPr>
              <a:buClr>
                <a:schemeClr val="accent5">
                  <a:lumMod val="75000"/>
                </a:schemeClr>
              </a:buClr>
            </a:pPr>
            <a:r>
              <a:rPr lang="ja-JP" altLang="en-US" sz="1400" kern="0" dirty="0">
                <a:effectLst/>
                <a:latin typeface="+mn-ea"/>
                <a:cs typeface="AppleSystemUIFontBold"/>
              </a:rPr>
              <a:t>　アナログ規制を横断的に見直し、規制・制度のデジタル原則</a:t>
            </a:r>
            <a:endParaRPr lang="en-US" altLang="ja-JP" sz="1400" kern="0" dirty="0">
              <a:effectLst/>
              <a:latin typeface="+mn-ea"/>
              <a:cs typeface="AppleSystemUIFontBold"/>
            </a:endParaRPr>
          </a:p>
          <a:p>
            <a:pPr>
              <a:buClr>
                <a:schemeClr val="accent5">
                  <a:lumMod val="75000"/>
                </a:schemeClr>
              </a:buClr>
            </a:pPr>
            <a:r>
              <a:rPr lang="ja-JP" altLang="en-US" sz="1400" kern="0" dirty="0">
                <a:effectLst/>
                <a:latin typeface="+mn-ea"/>
                <a:cs typeface="AppleSystemUIFontBold"/>
              </a:rPr>
              <a:t>　への適合を目指す。</a:t>
            </a:r>
            <a:endParaRPr lang="en-US" altLang="ja-JP" sz="1400" kern="0" dirty="0">
              <a:effectLst/>
              <a:latin typeface="+mn-ea"/>
              <a:cs typeface="AppleSystemUIFontBold"/>
            </a:endParaRPr>
          </a:p>
          <a:p>
            <a:pPr>
              <a:lnSpc>
                <a:spcPct val="150000"/>
              </a:lnSpc>
              <a:buClr>
                <a:schemeClr val="accent5">
                  <a:lumMod val="75000"/>
                </a:schemeClr>
              </a:buClr>
            </a:pPr>
            <a:r>
              <a:rPr lang="ja-JP" altLang="en-US" sz="1400" kern="0" dirty="0">
                <a:effectLst/>
                <a:latin typeface="+mn-ea"/>
                <a:cs typeface="AppleSystemUIFontBold"/>
              </a:rPr>
              <a:t>・</a:t>
            </a:r>
            <a:r>
              <a:rPr lang="ja-JP" altLang="en-US" sz="1400" b="1" kern="0" dirty="0">
                <a:effectLst/>
                <a:latin typeface="+mn-ea"/>
                <a:cs typeface="AppleSystemUIFontBold"/>
              </a:rPr>
              <a:t>「デジタル原則に照らした規制の一括見直しプラン」</a:t>
            </a:r>
            <a:r>
              <a:rPr lang="ja-JP" altLang="en-US" sz="1400" kern="0" dirty="0">
                <a:effectLst/>
                <a:latin typeface="+mn-ea"/>
                <a:cs typeface="AppleSystemUIFontBold"/>
              </a:rPr>
              <a:t>において、</a:t>
            </a:r>
            <a:endParaRPr lang="en-US" altLang="ja-JP" sz="1400" kern="0" dirty="0">
              <a:effectLst/>
              <a:latin typeface="+mn-ea"/>
              <a:cs typeface="AppleSystemUIFontBold"/>
            </a:endParaRPr>
          </a:p>
          <a:p>
            <a:pPr>
              <a:buClr>
                <a:schemeClr val="accent5">
                  <a:lumMod val="75000"/>
                </a:schemeClr>
              </a:buClr>
            </a:pPr>
            <a:r>
              <a:rPr lang="ja-JP" altLang="en-US" sz="1400" kern="0" dirty="0">
                <a:effectLst/>
                <a:latin typeface="+mn-ea"/>
                <a:cs typeface="AppleSystemUIFontBold"/>
              </a:rPr>
              <a:t>　今後の集中改革期間（</a:t>
            </a:r>
            <a:r>
              <a:rPr lang="en-US" altLang="ja-JP" sz="1400" kern="0" dirty="0">
                <a:effectLst/>
                <a:latin typeface="+mn-ea"/>
                <a:cs typeface="AppleSystemUIFontBold"/>
              </a:rPr>
              <a:t>R4</a:t>
            </a:r>
            <a:r>
              <a:rPr lang="ja-JP" altLang="en-US" sz="1400" kern="0" dirty="0">
                <a:effectLst/>
                <a:latin typeface="+mn-ea"/>
                <a:cs typeface="AppleSystemUIFontBold"/>
              </a:rPr>
              <a:t>年</a:t>
            </a:r>
            <a:r>
              <a:rPr lang="en-US" altLang="ja-JP" sz="1400" kern="0" dirty="0">
                <a:effectLst/>
                <a:latin typeface="+mn-ea"/>
                <a:cs typeface="AppleSystemUIFontBold"/>
              </a:rPr>
              <a:t>7</a:t>
            </a:r>
            <a:r>
              <a:rPr lang="ja-JP" altLang="en-US" sz="1400" kern="0" dirty="0">
                <a:effectLst/>
                <a:latin typeface="+mn-ea"/>
                <a:cs typeface="AppleSystemUIFontBold"/>
              </a:rPr>
              <a:t>月～</a:t>
            </a:r>
            <a:r>
              <a:rPr lang="en-US" altLang="ja-JP" sz="1400" kern="0" dirty="0">
                <a:effectLst/>
                <a:latin typeface="+mn-ea"/>
                <a:cs typeface="AppleSystemUIFontBold"/>
              </a:rPr>
              <a:t>R7</a:t>
            </a:r>
            <a:r>
              <a:rPr lang="ja-JP" altLang="en-US" sz="1400" kern="0" dirty="0">
                <a:effectLst/>
                <a:latin typeface="+mn-ea"/>
                <a:cs typeface="AppleSystemUIFontBold"/>
              </a:rPr>
              <a:t>年</a:t>
            </a:r>
            <a:r>
              <a:rPr lang="en-US" altLang="ja-JP" sz="1400" kern="0" dirty="0">
                <a:effectLst/>
                <a:latin typeface="+mn-ea"/>
                <a:cs typeface="AppleSystemUIFontBold"/>
              </a:rPr>
              <a:t>6</a:t>
            </a:r>
            <a:r>
              <a:rPr lang="ja-JP" altLang="en-US" sz="1400" kern="0" dirty="0">
                <a:effectLst/>
                <a:latin typeface="+mn-ea"/>
                <a:cs typeface="AppleSystemUIFontBold"/>
              </a:rPr>
              <a:t>月）における</a:t>
            </a:r>
            <a:endParaRPr lang="en-US" altLang="ja-JP" sz="1400" kern="0" dirty="0">
              <a:effectLst/>
              <a:latin typeface="+mn-ea"/>
              <a:cs typeface="AppleSystemUIFontBold"/>
            </a:endParaRPr>
          </a:p>
          <a:p>
            <a:pPr>
              <a:buClr>
                <a:schemeClr val="accent5">
                  <a:lumMod val="75000"/>
                </a:schemeClr>
              </a:buClr>
            </a:pPr>
            <a:r>
              <a:rPr lang="ja-JP" altLang="en-US" sz="1400" kern="0" dirty="0">
                <a:effectLst/>
                <a:latin typeface="+mn-ea"/>
                <a:cs typeface="AppleSystemUIFontBold"/>
              </a:rPr>
              <a:t>　以下に関する政府の取組を明示。</a:t>
            </a:r>
            <a:endParaRPr lang="en-US" altLang="ja-JP" sz="1400" kern="0" dirty="0">
              <a:latin typeface="+mn-ea"/>
              <a:cs typeface="AppleSystemUIFontBold"/>
            </a:endParaRPr>
          </a:p>
          <a:p>
            <a:pPr>
              <a:buClr>
                <a:schemeClr val="accent5">
                  <a:lumMod val="75000"/>
                </a:schemeClr>
              </a:buClr>
            </a:pPr>
            <a:endParaRPr lang="en-US" altLang="ja-JP" sz="1400" b="1" kern="0" dirty="0">
              <a:effectLst/>
              <a:latin typeface="+mn-ea"/>
              <a:cs typeface="AppleSystemUIFontBold"/>
            </a:endParaRPr>
          </a:p>
          <a:p>
            <a:pPr>
              <a:buClr>
                <a:schemeClr val="accent5">
                  <a:lumMod val="75000"/>
                </a:schemeClr>
              </a:buClr>
            </a:pPr>
            <a:endParaRPr lang="en-US" altLang="ja-JP" sz="1400" b="1" kern="0" dirty="0">
              <a:latin typeface="+mn-ea"/>
              <a:cs typeface="AppleSystemUIFontBold"/>
            </a:endParaRPr>
          </a:p>
          <a:p>
            <a:pPr>
              <a:buClr>
                <a:schemeClr val="accent5">
                  <a:lumMod val="75000"/>
                </a:schemeClr>
              </a:buClr>
            </a:pPr>
            <a:r>
              <a:rPr lang="ja-JP" altLang="en-US" sz="1400" b="1" kern="0" dirty="0">
                <a:effectLst/>
                <a:latin typeface="+mn-ea"/>
                <a:cs typeface="AppleSystemUIFontBold"/>
              </a:rPr>
              <a:t>　　</a:t>
            </a:r>
            <a:endParaRPr lang="en-US" altLang="ja-JP" sz="1400" b="1" kern="0" dirty="0">
              <a:effectLst/>
              <a:latin typeface="+mn-ea"/>
              <a:cs typeface="AppleSystemUIFontBold"/>
            </a:endParaRPr>
          </a:p>
          <a:p>
            <a:pPr>
              <a:buClr>
                <a:schemeClr val="accent5">
                  <a:lumMod val="75000"/>
                </a:schemeClr>
              </a:buClr>
            </a:pPr>
            <a:endParaRPr lang="en-US" altLang="ja-JP" sz="1400" b="1" kern="0" dirty="0">
              <a:effectLst/>
              <a:latin typeface="+mn-ea"/>
              <a:cs typeface="AppleSystemUIFontBold"/>
            </a:endParaRPr>
          </a:p>
          <a:p>
            <a:pPr>
              <a:buClr>
                <a:schemeClr val="accent5">
                  <a:lumMod val="75000"/>
                </a:schemeClr>
              </a:buClr>
            </a:pPr>
            <a:endParaRPr lang="en-US" altLang="ja-JP" sz="1400" b="1" kern="0" dirty="0">
              <a:latin typeface="+mn-ea"/>
              <a:cs typeface="AppleSystemUIFontBold"/>
            </a:endParaRPr>
          </a:p>
          <a:p>
            <a:pPr>
              <a:buClr>
                <a:schemeClr val="accent5">
                  <a:lumMod val="75000"/>
                </a:schemeClr>
              </a:buClr>
            </a:pPr>
            <a:endParaRPr lang="en-US" altLang="ja-JP" sz="1400" b="1" kern="0" dirty="0">
              <a:effectLst/>
              <a:latin typeface="+mn-ea"/>
              <a:cs typeface="AppleSystemUIFontBold"/>
            </a:endParaRPr>
          </a:p>
          <a:p>
            <a:pPr>
              <a:buClr>
                <a:schemeClr val="accent5">
                  <a:lumMod val="75000"/>
                </a:schemeClr>
              </a:buClr>
            </a:pPr>
            <a:r>
              <a:rPr lang="ja-JP" altLang="en-US" sz="1400" kern="0" dirty="0">
                <a:effectLst/>
                <a:latin typeface="+mn-ea"/>
                <a:cs typeface="AppleSystemUIFontBold"/>
              </a:rPr>
              <a:t>　　</a:t>
            </a:r>
            <a:endParaRPr lang="en-US" altLang="ja-JP" sz="1400" kern="0" dirty="0">
              <a:effectLst/>
              <a:latin typeface="+mn-ea"/>
              <a:cs typeface="AppleSystemUIFontBold"/>
            </a:endParaRPr>
          </a:p>
          <a:p>
            <a:pPr>
              <a:spcBef>
                <a:spcPts val="1200"/>
              </a:spcBef>
              <a:buClr>
                <a:schemeClr val="accent5">
                  <a:lumMod val="75000"/>
                </a:schemeClr>
              </a:buClr>
            </a:pPr>
            <a:r>
              <a:rPr lang="ja-JP" altLang="en-US" sz="1400" kern="0" dirty="0">
                <a:effectLst/>
                <a:latin typeface="+mn-ea"/>
                <a:cs typeface="AppleSystemUIFontBold"/>
              </a:rPr>
              <a:t>・各府省庁は、デジタル臨時行政調査会と連携し、一括見直しプランに基づき、規制・制度の見直し等を実施。</a:t>
            </a:r>
          </a:p>
          <a:p>
            <a:pPr>
              <a:buClr>
                <a:schemeClr val="accent5">
                  <a:lumMod val="75000"/>
                </a:schemeClr>
              </a:buClr>
            </a:pPr>
            <a:endParaRPr lang="ja-JP" altLang="en-US" sz="1400" kern="0" dirty="0">
              <a:effectLst/>
              <a:latin typeface="+mn-ea"/>
              <a:cs typeface="AppleSystemUIFontBold"/>
            </a:endParaRPr>
          </a:p>
        </p:txBody>
      </p:sp>
      <p:graphicFrame>
        <p:nvGraphicFramePr>
          <p:cNvPr id="4" name="表 4">
            <a:extLst>
              <a:ext uri="{FF2B5EF4-FFF2-40B4-BE49-F238E27FC236}">
                <a16:creationId xmlns:a16="http://schemas.microsoft.com/office/drawing/2014/main" id="{28951ED8-4C03-4E23-8320-1FE9B4EE8321}"/>
              </a:ext>
            </a:extLst>
          </p:cNvPr>
          <p:cNvGraphicFramePr>
            <a:graphicFrameLocks noGrp="1"/>
          </p:cNvGraphicFramePr>
          <p:nvPr>
            <p:extLst>
              <p:ext uri="{D42A27DB-BD31-4B8C-83A1-F6EECF244321}">
                <p14:modId xmlns:p14="http://schemas.microsoft.com/office/powerpoint/2010/main" val="26411595"/>
              </p:ext>
            </p:extLst>
          </p:nvPr>
        </p:nvGraphicFramePr>
        <p:xfrm>
          <a:off x="443614" y="4976612"/>
          <a:ext cx="4713515" cy="1347902"/>
        </p:xfrm>
        <a:graphic>
          <a:graphicData uri="http://schemas.openxmlformats.org/drawingml/2006/table">
            <a:tbl>
              <a:tblPr>
                <a:tableStyleId>{5C22544A-7EE6-4342-B048-85BDC9FD1C3A}</a:tableStyleId>
              </a:tblPr>
              <a:tblGrid>
                <a:gridCol w="4713515">
                  <a:extLst>
                    <a:ext uri="{9D8B030D-6E8A-4147-A177-3AD203B41FA5}">
                      <a16:colId xmlns:a16="http://schemas.microsoft.com/office/drawing/2014/main" val="1944012912"/>
                    </a:ext>
                  </a:extLst>
                </a:gridCol>
              </a:tblGrid>
              <a:tr h="1347902">
                <a:tc>
                  <a:txBody>
                    <a:bodyPr/>
                    <a:lstStyle/>
                    <a:p>
                      <a:pPr marL="285750" indent="-285750">
                        <a:lnSpc>
                          <a:spcPct val="150000"/>
                        </a:lnSpc>
                        <a:buFont typeface="Wingdings" panose="05000000000000000000" pitchFamily="2" charset="2"/>
                        <a:buChar char="Ø"/>
                      </a:pPr>
                      <a:r>
                        <a:rPr kumimoji="1" lang="ja-JP" altLang="en-US" sz="1400" b="1" dirty="0">
                          <a:solidFill>
                            <a:schemeClr val="tx1"/>
                          </a:solidFill>
                        </a:rPr>
                        <a:t>アナログ規制の見直し及び規制の見直しアプローチ</a:t>
                      </a:r>
                      <a:endParaRPr kumimoji="1" lang="en-US" altLang="ja-JP" sz="1400" b="1" dirty="0">
                        <a:solidFill>
                          <a:schemeClr val="tx1"/>
                        </a:solidFill>
                      </a:endParaRPr>
                    </a:p>
                    <a:p>
                      <a:pPr marL="285750" indent="-285750">
                        <a:lnSpc>
                          <a:spcPct val="150000"/>
                        </a:lnSpc>
                        <a:buFont typeface="Wingdings" panose="05000000000000000000" pitchFamily="2" charset="2"/>
                        <a:buChar char="Ø"/>
                      </a:pPr>
                      <a:r>
                        <a:rPr kumimoji="1" lang="ja-JP" altLang="en-US" sz="1400" b="1" dirty="0">
                          <a:solidFill>
                            <a:schemeClr val="tx1"/>
                          </a:solidFill>
                        </a:rPr>
                        <a:t>アナログ規制の見直しに向けた取組の展開と応用</a:t>
                      </a:r>
                      <a:endParaRPr kumimoji="1" lang="en-US" altLang="ja-JP" sz="1400" b="1" dirty="0">
                        <a:solidFill>
                          <a:schemeClr val="tx1"/>
                        </a:solidFill>
                      </a:endParaRPr>
                    </a:p>
                    <a:p>
                      <a:pPr marL="285750" indent="-285750">
                        <a:lnSpc>
                          <a:spcPct val="150000"/>
                        </a:lnSpc>
                        <a:buFont typeface="Wingdings" panose="05000000000000000000" pitchFamily="2" charset="2"/>
                        <a:buChar char="Ø"/>
                      </a:pPr>
                      <a:r>
                        <a:rPr kumimoji="1" lang="ja-JP" altLang="en-US" sz="1400" b="1" dirty="0">
                          <a:solidFill>
                            <a:schemeClr val="tx1"/>
                          </a:solidFill>
                        </a:rPr>
                        <a:t>法制事務のデジタル化に向けた取組</a:t>
                      </a:r>
                      <a:endParaRPr kumimoji="1" lang="en-US" altLang="ja-JP" sz="1400" b="1" dirty="0">
                        <a:solidFill>
                          <a:schemeClr val="tx1"/>
                        </a:solidFill>
                      </a:endParaRPr>
                    </a:p>
                    <a:p>
                      <a:pPr marL="285750" indent="-285750">
                        <a:lnSpc>
                          <a:spcPct val="150000"/>
                        </a:lnSpc>
                        <a:buFont typeface="Wingdings" panose="05000000000000000000" pitchFamily="2" charset="2"/>
                        <a:buChar char="Ø"/>
                      </a:pPr>
                      <a:r>
                        <a:rPr kumimoji="1" lang="ja-JP" altLang="en-US" sz="1400" b="1" dirty="0">
                          <a:solidFill>
                            <a:schemeClr val="tx1"/>
                          </a:solidFill>
                        </a:rPr>
                        <a:t>デジタル時代にふさわしい政府への転換</a:t>
                      </a:r>
                    </a:p>
                  </a:txBody>
                  <a:tcPr>
                    <a:solidFill>
                      <a:schemeClr val="accent5">
                        <a:lumMod val="20000"/>
                        <a:lumOff val="80000"/>
                      </a:schemeClr>
                    </a:solidFill>
                  </a:tcPr>
                </a:tc>
                <a:extLst>
                  <a:ext uri="{0D108BD9-81ED-4DB2-BD59-A6C34878D82A}">
                    <a16:rowId xmlns:a16="http://schemas.microsoft.com/office/drawing/2014/main" val="613274838"/>
                  </a:ext>
                </a:extLst>
              </a:tr>
            </a:tbl>
          </a:graphicData>
        </a:graphic>
      </p:graphicFrame>
      <p:sp>
        <p:nvSpPr>
          <p:cNvPr id="21" name="正方形/長方形 20">
            <a:extLst>
              <a:ext uri="{FF2B5EF4-FFF2-40B4-BE49-F238E27FC236}">
                <a16:creationId xmlns:a16="http://schemas.microsoft.com/office/drawing/2014/main" id="{639E8222-65EB-4D3F-B0FE-2B468BD84EDF}"/>
              </a:ext>
            </a:extLst>
          </p:cNvPr>
          <p:cNvSpPr/>
          <p:nvPr/>
        </p:nvSpPr>
        <p:spPr>
          <a:xfrm>
            <a:off x="9313218" y="6482284"/>
            <a:ext cx="576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fld id="{CF1D9706-A0BB-47A4-A1A4-70E8FFA5BE3E}" type="slidenum">
              <a:rPr kumimoji="1" lang="ja-JP" altLang="en-US" sz="1600" b="0" i="0" u="none" strike="noStrike" kern="1200" cap="none" spc="0" normalizeH="0" baseline="0" noProof="0" smtClean="0">
                <a:ln>
                  <a:noFill/>
                </a:ln>
                <a:solidFill>
                  <a:prstClr val="black"/>
                </a:solidFill>
                <a:effectLst/>
                <a:uLnTx/>
                <a:uFillTx/>
                <a:latin typeface="+mn-ea"/>
              </a:rPr>
              <a:pPr marL="0" marR="0" lvl="0" indent="0" algn="ctr" defTabSz="457200" rtl="0" eaLnBrk="1" fontAlgn="auto" latinLnBrk="0" hangingPunct="1">
                <a:lnSpc>
                  <a:spcPct val="100000"/>
                </a:lnSpc>
                <a:spcBef>
                  <a:spcPts val="0"/>
                </a:spcBef>
                <a:spcAft>
                  <a:spcPts val="0"/>
                </a:spcAft>
                <a:buClrTx/>
                <a:buSzTx/>
                <a:buFontTx/>
                <a:buNone/>
                <a:tabLst/>
                <a:defRPr/>
              </a:pPr>
              <a:t>12</a:t>
            </a:fld>
            <a:endParaRPr kumimoji="1" lang="ja-JP" altLang="en-US" sz="1600" b="0" i="0" u="none" strike="noStrike" kern="1200" cap="none" spc="0" normalizeH="0" baseline="0" noProof="0">
              <a:ln>
                <a:noFill/>
              </a:ln>
              <a:solidFill>
                <a:prstClr val="black"/>
              </a:solidFill>
              <a:effectLst/>
              <a:uLnTx/>
              <a:uFillTx/>
              <a:latin typeface="+mn-ea"/>
            </a:endParaRPr>
          </a:p>
        </p:txBody>
      </p:sp>
      <p:sp>
        <p:nvSpPr>
          <p:cNvPr id="2" name="正方形/長方形 1">
            <a:extLst>
              <a:ext uri="{FF2B5EF4-FFF2-40B4-BE49-F238E27FC236}">
                <a16:creationId xmlns:a16="http://schemas.microsoft.com/office/drawing/2014/main" id="{56A7CCC9-BF15-4FCB-A4F5-49A3AF5DEEBF}"/>
              </a:ext>
            </a:extLst>
          </p:cNvPr>
          <p:cNvSpPr/>
          <p:nvPr/>
        </p:nvSpPr>
        <p:spPr>
          <a:xfrm>
            <a:off x="5508171" y="3429000"/>
            <a:ext cx="4256315" cy="2987349"/>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en-US" altLang="ja-JP" sz="1200" dirty="0">
                <a:solidFill>
                  <a:schemeClr val="tx1"/>
                </a:solidFill>
              </a:rPr>
              <a:t>【</a:t>
            </a:r>
            <a:r>
              <a:rPr kumimoji="1" lang="ja-JP" altLang="en-US" sz="1200" dirty="0">
                <a:solidFill>
                  <a:schemeClr val="tx1"/>
                </a:solidFill>
              </a:rPr>
              <a:t>主な取組（抜粋）</a:t>
            </a:r>
            <a:r>
              <a:rPr kumimoji="1" lang="en-US" altLang="ja-JP" sz="1200" dirty="0">
                <a:solidFill>
                  <a:schemeClr val="tx1"/>
                </a:solidFill>
              </a:rPr>
              <a:t>】</a:t>
            </a:r>
          </a:p>
          <a:p>
            <a:pPr marL="171450" indent="-171450">
              <a:spcBef>
                <a:spcPts val="600"/>
              </a:spcBef>
              <a:buFont typeface="Wingdings" panose="05000000000000000000" pitchFamily="2" charset="2"/>
              <a:buChar char="l"/>
            </a:pPr>
            <a:r>
              <a:rPr kumimoji="1" lang="ja-JP" altLang="en-US" sz="1200" b="1" u="sng" dirty="0">
                <a:solidFill>
                  <a:schemeClr val="tx1"/>
                </a:solidFill>
              </a:rPr>
              <a:t>７項目</a:t>
            </a:r>
            <a:r>
              <a:rPr kumimoji="1" lang="en-US" altLang="ja-JP" sz="1200" b="1" u="sng" baseline="30000" dirty="0">
                <a:solidFill>
                  <a:schemeClr val="tx1"/>
                </a:solidFill>
              </a:rPr>
              <a:t>※</a:t>
            </a:r>
            <a:r>
              <a:rPr kumimoji="1" lang="ja-JP" altLang="en-US" sz="1200" b="1" u="sng" dirty="0">
                <a:solidFill>
                  <a:schemeClr val="tx1"/>
                </a:solidFill>
              </a:rPr>
              <a:t>の点検・見直し</a:t>
            </a:r>
            <a:endParaRPr kumimoji="1" lang="en-US" altLang="ja-JP" sz="1800" b="1" u="sng" dirty="0">
              <a:solidFill>
                <a:schemeClr val="tx1"/>
              </a:solidFill>
            </a:endParaRPr>
          </a:p>
          <a:p>
            <a:r>
              <a:rPr kumimoji="1" lang="ja-JP" altLang="en-US" sz="1100" dirty="0">
                <a:solidFill>
                  <a:schemeClr val="tx1"/>
                </a:solidFill>
              </a:rPr>
              <a:t>規制の類型とデジタル技術の適用度合いのフェーズに基づき横断的に見直し。一括的に見直せる法令を整理し、一括的な法令改正に取り組む。</a:t>
            </a:r>
            <a:endParaRPr kumimoji="1" lang="en-US" altLang="ja-JP" sz="1100" dirty="0">
              <a:solidFill>
                <a:schemeClr val="tx1"/>
              </a:solidFill>
            </a:endParaRPr>
          </a:p>
          <a:p>
            <a:r>
              <a:rPr kumimoji="1" lang="en-US" altLang="ja-JP" sz="900" dirty="0">
                <a:solidFill>
                  <a:schemeClr val="tx1"/>
                </a:solidFill>
              </a:rPr>
              <a:t>※</a:t>
            </a:r>
            <a:r>
              <a:rPr kumimoji="1" lang="ja-JP" altLang="en-US" sz="900" dirty="0">
                <a:solidFill>
                  <a:schemeClr val="tx1"/>
                </a:solidFill>
              </a:rPr>
              <a:t> 目視規制、定期検査・点検規制、実地監査規制、常駐・専任規制、書面掲示規制、対面講習規制、往訪閲覧・縦覧規制</a:t>
            </a:r>
            <a:endParaRPr kumimoji="1" lang="en-US" altLang="ja-JP" sz="900" dirty="0">
              <a:solidFill>
                <a:schemeClr val="tx1"/>
              </a:solidFill>
            </a:endParaRPr>
          </a:p>
          <a:p>
            <a:r>
              <a:rPr kumimoji="1" lang="ja-JP" altLang="en-US" sz="500" b="1" u="sng" dirty="0">
                <a:solidFill>
                  <a:schemeClr val="tx1"/>
                </a:solidFill>
              </a:rPr>
              <a:t>　</a:t>
            </a:r>
          </a:p>
          <a:p>
            <a:pPr marL="171450" indent="-171450">
              <a:spcBef>
                <a:spcPts val="600"/>
              </a:spcBef>
              <a:buFont typeface="Wingdings" panose="05000000000000000000" pitchFamily="2" charset="2"/>
              <a:buChar char="l"/>
            </a:pPr>
            <a:r>
              <a:rPr kumimoji="1" lang="ja-JP" altLang="en-US" sz="1200" b="1" u="sng" dirty="0">
                <a:solidFill>
                  <a:schemeClr val="tx1"/>
                </a:solidFill>
              </a:rPr>
              <a:t>地方公共団体における取組の支援</a:t>
            </a:r>
            <a:endParaRPr kumimoji="1" lang="en-US" altLang="ja-JP" sz="1200" b="1" u="sng" dirty="0">
              <a:solidFill>
                <a:schemeClr val="tx1"/>
              </a:solidFill>
            </a:endParaRPr>
          </a:p>
          <a:p>
            <a:r>
              <a:rPr kumimoji="1" lang="ja-JP" altLang="en-US" sz="1100" dirty="0">
                <a:solidFill>
                  <a:schemeClr val="tx1"/>
                </a:solidFill>
              </a:rPr>
              <a:t>全国の地方公共団体においても、アナログ規制の点検・見直しが実施できるよう、見直し手順や地方公共団体による先進的な取組事例などを含むマニュアルを作成・公表。</a:t>
            </a:r>
            <a:endParaRPr kumimoji="1" lang="en-US" altLang="ja-JP" sz="1100" dirty="0">
              <a:solidFill>
                <a:schemeClr val="tx1"/>
              </a:solidFill>
            </a:endParaRPr>
          </a:p>
          <a:p>
            <a:r>
              <a:rPr kumimoji="1" lang="ja-JP" altLang="en-US" sz="500" dirty="0">
                <a:solidFill>
                  <a:schemeClr val="tx1"/>
                </a:solidFill>
              </a:rPr>
              <a:t>　</a:t>
            </a:r>
            <a:endParaRPr kumimoji="1" lang="en-US" altLang="ja-JP" sz="500" dirty="0">
              <a:solidFill>
                <a:schemeClr val="tx1"/>
              </a:solidFill>
            </a:endParaRPr>
          </a:p>
          <a:p>
            <a:pPr marL="171450" indent="-171450">
              <a:spcBef>
                <a:spcPts val="600"/>
              </a:spcBef>
              <a:buFont typeface="Wingdings" panose="05000000000000000000" pitchFamily="2" charset="2"/>
              <a:buChar char="l"/>
            </a:pPr>
            <a:r>
              <a:rPr kumimoji="1" lang="ja-JP" altLang="en-US" sz="1200" b="1" u="sng" dirty="0">
                <a:solidFill>
                  <a:schemeClr val="tx1"/>
                </a:solidFill>
              </a:rPr>
              <a:t>テクノロジーマップの整備</a:t>
            </a:r>
            <a:endParaRPr kumimoji="1" lang="en-US" altLang="ja-JP" sz="1200" b="1" u="sng" dirty="0">
              <a:solidFill>
                <a:schemeClr val="tx1"/>
              </a:solidFill>
            </a:endParaRPr>
          </a:p>
          <a:p>
            <a:r>
              <a:rPr kumimoji="1" lang="ja-JP" altLang="en-US" sz="1100" dirty="0">
                <a:solidFill>
                  <a:schemeClr val="tx1"/>
                </a:solidFill>
              </a:rPr>
              <a:t>デジタル技術と規制の見直し事項の対応関係を整理したテクノロジーマップを更新し、見直しに活用可能な企業の技術や活用事例の詳細の情報を整理したカタログの試行版を速やかに提示。</a:t>
            </a:r>
            <a:endParaRPr kumimoji="1" lang="en-US" altLang="ja-JP" sz="1100" dirty="0">
              <a:solidFill>
                <a:schemeClr val="tx1"/>
              </a:solidFill>
            </a:endParaRPr>
          </a:p>
        </p:txBody>
      </p:sp>
    </p:spTree>
    <p:extLst>
      <p:ext uri="{BB962C8B-B14F-4D97-AF65-F5344CB8AC3E}">
        <p14:creationId xmlns:p14="http://schemas.microsoft.com/office/powerpoint/2010/main" val="2650757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4" descr="図形, 四角形&#10;&#10;説明は自動で生成されたものです">
            <a:extLst>
              <a:ext uri="{FF2B5EF4-FFF2-40B4-BE49-F238E27FC236}">
                <a16:creationId xmlns:a16="http://schemas.microsoft.com/office/drawing/2014/main" id="{C26DB67A-74D6-4308-AD46-B21005A5581E}"/>
              </a:ext>
            </a:extLst>
          </p:cNvPr>
          <p:cNvPicPr>
            <a:picLocks noChangeAspect="1"/>
          </p:cNvPicPr>
          <p:nvPr/>
        </p:nvPicPr>
        <p:blipFill>
          <a:blip r:embed="rId2"/>
          <a:stretch>
            <a:fillRect/>
          </a:stretch>
        </p:blipFill>
        <p:spPr>
          <a:xfrm>
            <a:off x="0" y="243195"/>
            <a:ext cx="509298" cy="77193"/>
          </a:xfrm>
          <a:prstGeom prst="rect">
            <a:avLst/>
          </a:prstGeom>
        </p:spPr>
      </p:pic>
      <p:sp>
        <p:nvSpPr>
          <p:cNvPr id="126" name="テキスト ボックス 125">
            <a:extLst>
              <a:ext uri="{FF2B5EF4-FFF2-40B4-BE49-F238E27FC236}">
                <a16:creationId xmlns:a16="http://schemas.microsoft.com/office/drawing/2014/main" id="{A873C4C0-2A49-480A-85F3-A3F0E71AED7D}"/>
              </a:ext>
            </a:extLst>
          </p:cNvPr>
          <p:cNvSpPr txBox="1"/>
          <p:nvPr/>
        </p:nvSpPr>
        <p:spPr>
          <a:xfrm>
            <a:off x="196307" y="1172535"/>
            <a:ext cx="4365864" cy="2185214"/>
          </a:xfrm>
          <a:prstGeom prst="rect">
            <a:avLst/>
          </a:prstGeom>
          <a:noFill/>
        </p:spPr>
        <p:txBody>
          <a:bodyPr wrap="square">
            <a:spAutoFit/>
          </a:bodyPr>
          <a:lstStyle/>
          <a:p>
            <a:pPr marL="176213" indent="-176213">
              <a:spcAft>
                <a:spcPts val="600"/>
              </a:spcAft>
              <a:buFont typeface="Arial" panose="020B0604020202020204" pitchFamily="34" charset="0"/>
              <a:buChar char="•"/>
            </a:pPr>
            <a:r>
              <a:rPr lang="ja-JP" altLang="en-US" sz="1400" kern="0" dirty="0">
                <a:effectLst/>
                <a:latin typeface="+mn-ea"/>
                <a:cs typeface="AppleSystemUIFontBold"/>
              </a:rPr>
              <a:t>地域における</a:t>
            </a:r>
            <a:r>
              <a:rPr lang="ja-JP" altLang="en-US" sz="1400" kern="0" dirty="0">
                <a:latin typeface="+mn-ea"/>
                <a:cs typeface="AppleSystemUIFontBold"/>
              </a:rPr>
              <a:t>仕事づくり、地方への人の流れの強化、</a:t>
            </a:r>
            <a:r>
              <a:rPr lang="ja-JP" altLang="en-US" sz="1400" kern="0" dirty="0">
                <a:effectLst/>
                <a:latin typeface="+mn-ea"/>
                <a:cs typeface="AppleSystemUIFontBold"/>
              </a:rPr>
              <a:t>地域発のイノベーションの創出をデジタルの力を活用し、更に加速する。</a:t>
            </a:r>
            <a:endParaRPr lang="en-US" altLang="ja-JP" sz="1400" kern="0" dirty="0">
              <a:latin typeface="+mn-ea"/>
              <a:cs typeface="AppleSystemUIFontBold"/>
            </a:endParaRPr>
          </a:p>
          <a:p>
            <a:pPr marL="176213" indent="-176213">
              <a:spcAft>
                <a:spcPts val="600"/>
              </a:spcAft>
              <a:buFont typeface="Arial" panose="020B0604020202020204" pitchFamily="34" charset="0"/>
              <a:buChar char="•"/>
            </a:pPr>
            <a:r>
              <a:rPr lang="ja-JP" altLang="en-US" sz="1400" kern="0" dirty="0">
                <a:effectLst/>
                <a:latin typeface="+mn-ea"/>
                <a:cs typeface="AppleSystemUIFontBold"/>
              </a:rPr>
              <a:t>その際には、生活者目線を大切に、地域の暮らしの持続可能性の強化、及び地域の人々の</a:t>
            </a:r>
            <a:r>
              <a:rPr lang="en-US" altLang="ja-JP" sz="1400" kern="0" dirty="0">
                <a:effectLst/>
                <a:latin typeface="+mn-ea"/>
                <a:cs typeface="AppleSystemUIFontBold"/>
              </a:rPr>
              <a:t>Well-being</a:t>
            </a:r>
            <a:r>
              <a:rPr lang="ja-JP" altLang="en-US" sz="1400" kern="0" dirty="0">
                <a:effectLst/>
                <a:latin typeface="+mn-ea"/>
                <a:cs typeface="AppleSystemUIFontBold"/>
              </a:rPr>
              <a:t>の向上の実現といった共通のゴールに向け価値観の共有を進め、共助の取組を引き出す。</a:t>
            </a:r>
            <a:br>
              <a:rPr lang="en-US" altLang="ja-JP" sz="1400" kern="0" dirty="0">
                <a:effectLst/>
                <a:latin typeface="+mn-ea"/>
                <a:cs typeface="AppleSystemUIFontBold"/>
              </a:rPr>
            </a:br>
            <a:r>
              <a:rPr lang="ja-JP" altLang="en-US" sz="1400" kern="0" dirty="0">
                <a:effectLst/>
                <a:latin typeface="+mn-ea"/>
                <a:cs typeface="AppleSystemUIFontBold"/>
              </a:rPr>
              <a:t>（</a:t>
            </a:r>
            <a:r>
              <a:rPr lang="en-US" altLang="ja-JP" sz="1400" kern="0" dirty="0">
                <a:effectLst/>
                <a:latin typeface="+mn-ea"/>
                <a:cs typeface="AppleSystemUIFontBold"/>
              </a:rPr>
              <a:t>Well-being</a:t>
            </a:r>
            <a:r>
              <a:rPr lang="ja-JP" altLang="en-US" sz="1400" kern="0" dirty="0">
                <a:effectLst/>
                <a:latin typeface="+mn-ea"/>
                <a:cs typeface="AppleSystemUIFontBold"/>
              </a:rPr>
              <a:t>に係る指標の整備、活用の推進）</a:t>
            </a:r>
            <a:endParaRPr lang="en-US" altLang="ja-JP" sz="1600" kern="0" dirty="0">
              <a:effectLst/>
              <a:latin typeface="+mn-ea"/>
              <a:cs typeface="AppleSystemUIFontBold"/>
            </a:endParaRPr>
          </a:p>
          <a:p>
            <a:pPr marL="176213" indent="-176213">
              <a:spcAft>
                <a:spcPts val="600"/>
              </a:spcAft>
              <a:buFont typeface="Arial" panose="020B0604020202020204" pitchFamily="34" charset="0"/>
              <a:buChar char="•"/>
            </a:pPr>
            <a:endParaRPr lang="en-US" altLang="ja-JP" sz="1400" kern="0" dirty="0">
              <a:effectLst/>
              <a:latin typeface="+mn-ea"/>
              <a:cs typeface="AppleSystemUIFontBold"/>
            </a:endParaRPr>
          </a:p>
        </p:txBody>
      </p:sp>
      <p:sp>
        <p:nvSpPr>
          <p:cNvPr id="187" name="テキスト ボックス 186">
            <a:extLst>
              <a:ext uri="{FF2B5EF4-FFF2-40B4-BE49-F238E27FC236}">
                <a16:creationId xmlns:a16="http://schemas.microsoft.com/office/drawing/2014/main" id="{F5620D1D-F0B7-4894-BCD0-8DC0B2546342}"/>
              </a:ext>
            </a:extLst>
          </p:cNvPr>
          <p:cNvSpPr txBox="1"/>
          <p:nvPr/>
        </p:nvSpPr>
        <p:spPr>
          <a:xfrm>
            <a:off x="123540" y="3727222"/>
            <a:ext cx="7624558" cy="430887"/>
          </a:xfrm>
          <a:prstGeom prst="rect">
            <a:avLst/>
          </a:prstGeom>
          <a:noFill/>
          <a:ln>
            <a:noFill/>
          </a:ln>
        </p:spPr>
        <p:txBody>
          <a:bodyPr wrap="square">
            <a:spAutoFit/>
          </a:bodyPr>
          <a:lstStyle/>
          <a:p>
            <a:pPr>
              <a:defRPr/>
            </a:pPr>
            <a:r>
              <a:rPr kumimoji="0" lang="ja-JP" altLang="en-US" sz="2200" b="1" i="0" strike="noStrike" kern="1200" cap="none" spc="0" normalizeH="0" baseline="0" noProof="0">
                <a:ln>
                  <a:noFill/>
                </a:ln>
                <a:solidFill>
                  <a:srgbClr val="1E50B5"/>
                </a:solidFill>
                <a:effectLst/>
                <a:uLnTx/>
                <a:uFillTx/>
                <a:latin typeface="游ゴシック" panose="020B0400000000000000" pitchFamily="50" charset="-128"/>
                <a:ea typeface="游ゴシック" panose="020B0400000000000000" pitchFamily="50" charset="-128"/>
                <a:cs typeface="Calibri Light"/>
              </a:rPr>
              <a:t>特に重点的に取り組む事項</a:t>
            </a:r>
            <a:endParaRPr kumimoji="0" lang="ja-JP" altLang="en-US" sz="2200" b="0" i="0" strike="noStrike" kern="1200" cap="none" spc="0" normalizeH="0" baseline="0" noProof="0">
              <a:ln>
                <a:noFill/>
              </a:ln>
              <a:solidFill>
                <a:srgbClr val="1E50B5"/>
              </a:solidFill>
              <a:effectLst/>
              <a:uLnTx/>
              <a:uFillTx/>
              <a:latin typeface="游ゴシック" panose="020B0400000000000000" pitchFamily="50" charset="-128"/>
              <a:ea typeface="游ゴシック" panose="020B0400000000000000" pitchFamily="50" charset="-128"/>
              <a:cs typeface="+mn-cs"/>
            </a:endParaRPr>
          </a:p>
        </p:txBody>
      </p:sp>
      <p:sp>
        <p:nvSpPr>
          <p:cNvPr id="188" name="テキスト ボックス 187">
            <a:extLst>
              <a:ext uri="{FF2B5EF4-FFF2-40B4-BE49-F238E27FC236}">
                <a16:creationId xmlns:a16="http://schemas.microsoft.com/office/drawing/2014/main" id="{43E2FEB0-710B-4F50-AD5F-776B92012B51}"/>
              </a:ext>
            </a:extLst>
          </p:cNvPr>
          <p:cNvSpPr txBox="1"/>
          <p:nvPr/>
        </p:nvSpPr>
        <p:spPr>
          <a:xfrm>
            <a:off x="352872" y="4202172"/>
            <a:ext cx="4652287" cy="1408078"/>
          </a:xfrm>
          <a:prstGeom prst="rect">
            <a:avLst/>
          </a:prstGeom>
          <a:noFill/>
        </p:spPr>
        <p:txBody>
          <a:bodyPr wrap="square">
            <a:spAutoFit/>
          </a:bodyPr>
          <a:lstStyle/>
          <a:p>
            <a:pPr>
              <a:buClr>
                <a:schemeClr val="accent5">
                  <a:lumMod val="75000"/>
                </a:schemeClr>
              </a:buClr>
            </a:pPr>
            <a:r>
              <a:rPr lang="ja-JP" altLang="en-US" sz="1400" b="1" kern="0" dirty="0">
                <a:effectLst/>
                <a:latin typeface="+mn-ea"/>
                <a:cs typeface="AppleSystemUIFontBold"/>
              </a:rPr>
              <a:t>①　デジタルの力を活用した</a:t>
            </a:r>
            <a:r>
              <a:rPr lang="ja-JP" altLang="en-US" sz="1400" b="1" kern="0" dirty="0">
                <a:latin typeface="+mn-ea"/>
                <a:cs typeface="AppleSystemUIFontBold"/>
              </a:rPr>
              <a:t>地方</a:t>
            </a:r>
            <a:r>
              <a:rPr lang="ja-JP" altLang="en-US" sz="1400" b="1" kern="0" dirty="0">
                <a:effectLst/>
                <a:latin typeface="+mn-ea"/>
                <a:cs typeface="AppleSystemUIFontBold"/>
              </a:rPr>
              <a:t>の社会課題解決</a:t>
            </a:r>
            <a:endParaRPr lang="en-US" altLang="ja-JP" sz="1400" b="1" kern="0" dirty="0">
              <a:effectLst/>
              <a:latin typeface="+mn-ea"/>
              <a:cs typeface="AppleSystemUIFontBold"/>
            </a:endParaRPr>
          </a:p>
          <a:p>
            <a:pPr marL="439738" indent="-171450">
              <a:buFont typeface="Arial" panose="020B0604020202020204" pitchFamily="34" charset="0"/>
              <a:buChar char="•"/>
            </a:pPr>
            <a:r>
              <a:rPr lang="ja-JP" altLang="en-US" sz="1050" kern="0" dirty="0">
                <a:latin typeface="+mn-ea"/>
                <a:cs typeface="AppleSystemUIFontBold"/>
              </a:rPr>
              <a:t>スタートアップエコシステムの強化</a:t>
            </a:r>
            <a:endParaRPr lang="en-US" altLang="ja-JP" sz="1050" kern="0" dirty="0">
              <a:latin typeface="+mn-ea"/>
              <a:cs typeface="AppleSystemUIFontBold"/>
            </a:endParaRPr>
          </a:p>
          <a:p>
            <a:pPr marL="439738" indent="-171450">
              <a:spcAft>
                <a:spcPts val="600"/>
              </a:spcAft>
              <a:buFont typeface="Arial" panose="020B0604020202020204" pitchFamily="34" charset="0"/>
              <a:buChar char="•"/>
            </a:pPr>
            <a:r>
              <a:rPr lang="ja-JP" altLang="en-US" sz="1050" kern="0" dirty="0">
                <a:latin typeface="+mn-ea"/>
                <a:cs typeface="AppleSystemUIFontBold"/>
              </a:rPr>
              <a:t>企業版ふるさと納税によるサテライトオフィスの整備強化　など</a:t>
            </a:r>
            <a:endParaRPr lang="en-US" altLang="ja-JP" sz="1400" kern="0" dirty="0">
              <a:latin typeface="+mn-ea"/>
              <a:cs typeface="AppleSystemUIFontBold"/>
            </a:endParaRPr>
          </a:p>
          <a:p>
            <a:pPr>
              <a:buClr>
                <a:schemeClr val="accent5">
                  <a:lumMod val="75000"/>
                </a:schemeClr>
              </a:buClr>
            </a:pPr>
            <a:r>
              <a:rPr lang="ja-JP" altLang="en-US" sz="1400" b="1" kern="0" dirty="0">
                <a:effectLst/>
                <a:latin typeface="+mn-ea"/>
                <a:cs typeface="AppleSystemUIFontBold"/>
              </a:rPr>
              <a:t>②　デジタル基盤の整備</a:t>
            </a:r>
            <a:endParaRPr lang="en-US" altLang="ja-JP" sz="1400" b="1" kern="0" dirty="0">
              <a:latin typeface="+mn-ea"/>
              <a:cs typeface="AppleSystemUIFontBold"/>
            </a:endParaRPr>
          </a:p>
          <a:p>
            <a:pPr marL="439738" indent="-171450">
              <a:buFont typeface="Arial" panose="020B0604020202020204" pitchFamily="34" charset="0"/>
              <a:buChar char="•"/>
            </a:pPr>
            <a:r>
              <a:rPr lang="ja-JP" altLang="en-US" sz="1050" kern="0" dirty="0">
                <a:effectLst/>
                <a:latin typeface="+mn-ea"/>
                <a:cs typeface="AppleSystemUIFontBold"/>
              </a:rPr>
              <a:t>「デジタル田園都市国家インフラ整備計画」の実現</a:t>
            </a:r>
            <a:endParaRPr lang="en-US" altLang="ja-JP" sz="1050" kern="0" dirty="0">
              <a:latin typeface="+mn-ea"/>
              <a:cs typeface="AppleSystemUIFontBold"/>
            </a:endParaRPr>
          </a:p>
          <a:p>
            <a:pPr marL="439738" indent="-171450">
              <a:buFont typeface="Arial" panose="020B0604020202020204" pitchFamily="34" charset="0"/>
              <a:buChar char="•"/>
            </a:pPr>
            <a:r>
              <a:rPr lang="ja-JP" altLang="en-US" sz="1050" kern="0" dirty="0">
                <a:effectLst/>
                <a:latin typeface="+mn-ea"/>
                <a:cs typeface="AppleSystemUIFontBold"/>
              </a:rPr>
              <a:t>マイナンバーカードの市民カード化、オンライン市役所サービスの充実、民間ビジネスでの利用拡大</a:t>
            </a:r>
            <a:endParaRPr lang="ja-JP" altLang="en-US" sz="1200" kern="0" dirty="0">
              <a:effectLst/>
              <a:latin typeface="+mn-ea"/>
              <a:cs typeface="AppleSystemUIFontBold"/>
            </a:endParaRPr>
          </a:p>
        </p:txBody>
      </p:sp>
      <p:sp>
        <p:nvSpPr>
          <p:cNvPr id="372" name="Title 1">
            <a:extLst>
              <a:ext uri="{FF2B5EF4-FFF2-40B4-BE49-F238E27FC236}">
                <a16:creationId xmlns:a16="http://schemas.microsoft.com/office/drawing/2014/main" id="{2D73F183-0103-4B18-9F5D-FCB90CF29942}"/>
              </a:ext>
            </a:extLst>
          </p:cNvPr>
          <p:cNvSpPr txBox="1">
            <a:spLocks/>
          </p:cNvSpPr>
          <p:nvPr/>
        </p:nvSpPr>
        <p:spPr>
          <a:xfrm>
            <a:off x="846946" y="-9235"/>
            <a:ext cx="9042272" cy="5283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600" b="1">
                <a:latin typeface="+mn-ea"/>
                <a:ea typeface="+mn-ea"/>
                <a:cs typeface="Calibri Light"/>
              </a:rPr>
              <a:t>デジタル田園都市国家構想の実現</a:t>
            </a:r>
            <a:endParaRPr lang="ja-JP" altLang="en-US" sz="2600" b="1">
              <a:solidFill>
                <a:srgbClr val="FF0000"/>
              </a:solidFill>
              <a:latin typeface="+mn-ea"/>
              <a:ea typeface="+mn-ea"/>
              <a:cs typeface="Calibri Light"/>
            </a:endParaRPr>
          </a:p>
        </p:txBody>
      </p:sp>
      <p:sp>
        <p:nvSpPr>
          <p:cNvPr id="67" name="テキスト ボックス 66">
            <a:extLst>
              <a:ext uri="{FF2B5EF4-FFF2-40B4-BE49-F238E27FC236}">
                <a16:creationId xmlns:a16="http://schemas.microsoft.com/office/drawing/2014/main" id="{C9AD6623-75E3-4B7A-A3F4-A374FAB7DA72}"/>
              </a:ext>
            </a:extLst>
          </p:cNvPr>
          <p:cNvSpPr txBox="1"/>
          <p:nvPr/>
        </p:nvSpPr>
        <p:spPr>
          <a:xfrm>
            <a:off x="123540" y="563148"/>
            <a:ext cx="4471188" cy="600164"/>
          </a:xfrm>
          <a:prstGeom prst="rect">
            <a:avLst/>
          </a:prstGeom>
          <a:noFill/>
          <a:ln>
            <a:noFill/>
          </a:ln>
        </p:spPr>
        <p:txBody>
          <a:bodyPr wrap="square">
            <a:spAutoFit/>
          </a:bodyPr>
          <a:lstStyle/>
          <a:p>
            <a:pPr>
              <a:defRPr/>
            </a:pPr>
            <a:r>
              <a:rPr lang="ja-JP" altLang="en-US" sz="2200" b="1">
                <a:solidFill>
                  <a:srgbClr val="1E50B5"/>
                </a:solidFill>
                <a:latin typeface="游ゴシック" panose="020B0400000000000000" pitchFamily="50" charset="-128"/>
                <a:ea typeface="游ゴシック" panose="020B0400000000000000" pitchFamily="50" charset="-128"/>
                <a:cs typeface="Calibri Light"/>
              </a:rPr>
              <a:t>取組の基本的考え方</a:t>
            </a:r>
            <a:endParaRPr lang="en-US" altLang="ja-JP" sz="2200" b="1">
              <a:solidFill>
                <a:srgbClr val="1E50B5"/>
              </a:solidFill>
              <a:latin typeface="游ゴシック" panose="020B0400000000000000" pitchFamily="50" charset="-128"/>
              <a:ea typeface="游ゴシック" panose="020B0400000000000000" pitchFamily="50" charset="-128"/>
              <a:cs typeface="Calibri Light"/>
            </a:endParaRPr>
          </a:p>
          <a:p>
            <a:pPr>
              <a:defRPr/>
            </a:pPr>
            <a:r>
              <a:rPr kumimoji="0" lang="ja-JP" altLang="en-US" sz="1100" b="1" i="0" strike="noStrike" kern="1200" cap="none" spc="0" normalizeH="0" baseline="0" noProof="0">
                <a:ln>
                  <a:noFill/>
                </a:ln>
                <a:solidFill>
                  <a:srgbClr val="1E50B5"/>
                </a:solidFill>
                <a:effectLst/>
                <a:uLnTx/>
                <a:uFillTx/>
                <a:latin typeface="游ゴシック" panose="020B0400000000000000" pitchFamily="50" charset="-128"/>
                <a:ea typeface="游ゴシック" panose="020B0400000000000000" pitchFamily="50" charset="-128"/>
                <a:cs typeface="+mn-cs"/>
              </a:rPr>
              <a:t>～「全国どこでも誰もが便利で快適に暮らせる社会」を目指して～</a:t>
            </a:r>
          </a:p>
        </p:txBody>
      </p:sp>
      <p:sp>
        <p:nvSpPr>
          <p:cNvPr id="68" name="テキスト ボックス 67">
            <a:extLst>
              <a:ext uri="{FF2B5EF4-FFF2-40B4-BE49-F238E27FC236}">
                <a16:creationId xmlns:a16="http://schemas.microsoft.com/office/drawing/2014/main" id="{8657B3AC-3635-43C6-A6FE-F087FB32B21D}"/>
              </a:ext>
            </a:extLst>
          </p:cNvPr>
          <p:cNvSpPr txBox="1"/>
          <p:nvPr/>
        </p:nvSpPr>
        <p:spPr>
          <a:xfrm>
            <a:off x="196307" y="3042745"/>
            <a:ext cx="9304149" cy="523220"/>
          </a:xfrm>
          <a:prstGeom prst="rect">
            <a:avLst/>
          </a:prstGeom>
          <a:noFill/>
        </p:spPr>
        <p:txBody>
          <a:bodyPr wrap="square">
            <a:spAutoFit/>
          </a:bodyPr>
          <a:lstStyle/>
          <a:p>
            <a:pPr marL="176213" indent="-176213">
              <a:spcAft>
                <a:spcPts val="600"/>
              </a:spcAft>
              <a:buFont typeface="Arial" panose="020B0604020202020204" pitchFamily="34" charset="0"/>
              <a:buChar char="•"/>
            </a:pPr>
            <a:r>
              <a:rPr lang="ja-JP" altLang="en-US" sz="1400" kern="0" dirty="0">
                <a:effectLst/>
                <a:latin typeface="+mn-ea"/>
                <a:cs typeface="AppleSystemUIFontBold"/>
              </a:rPr>
              <a:t>国は、産官学金労言が力を合わせ、地方から全国へのボトムアップ型の成長という新たな国家モデルを提示し、</a:t>
            </a:r>
            <a:r>
              <a:rPr lang="ja-JP" altLang="en-US" sz="1400" kern="0" dirty="0">
                <a:latin typeface="+mn-ea"/>
                <a:cs typeface="AppleSystemUIFontBold"/>
              </a:rPr>
              <a:t>アジャイルと中長期的な視座のバランスをとった</a:t>
            </a:r>
            <a:r>
              <a:rPr lang="en-US" altLang="ja-JP" sz="1400" kern="0" dirty="0">
                <a:latin typeface="+mn-ea"/>
                <a:cs typeface="AppleSystemUIFontBold"/>
              </a:rPr>
              <a:t>EBPM</a:t>
            </a:r>
            <a:r>
              <a:rPr lang="ja-JP" altLang="en-US" sz="1400" kern="0" dirty="0">
                <a:latin typeface="+mn-ea"/>
                <a:cs typeface="AppleSystemUIFontBold"/>
              </a:rPr>
              <a:t>の推進を前提に、地域の取組を支援。</a:t>
            </a:r>
            <a:endParaRPr lang="ja-JP" altLang="en-US" sz="1400" kern="0" dirty="0">
              <a:effectLst/>
              <a:latin typeface="+mn-ea"/>
              <a:cs typeface="AppleSystemUIFontBold"/>
            </a:endParaRPr>
          </a:p>
        </p:txBody>
      </p:sp>
      <p:sp>
        <p:nvSpPr>
          <p:cNvPr id="69" name="テキスト ボックス 68">
            <a:extLst>
              <a:ext uri="{FF2B5EF4-FFF2-40B4-BE49-F238E27FC236}">
                <a16:creationId xmlns:a16="http://schemas.microsoft.com/office/drawing/2014/main" id="{6836C5D3-4963-4550-8843-184B52B2CBD2}"/>
              </a:ext>
            </a:extLst>
          </p:cNvPr>
          <p:cNvSpPr txBox="1"/>
          <p:nvPr/>
        </p:nvSpPr>
        <p:spPr>
          <a:xfrm>
            <a:off x="123540" y="5771507"/>
            <a:ext cx="7746352" cy="430887"/>
          </a:xfrm>
          <a:prstGeom prst="rect">
            <a:avLst/>
          </a:prstGeom>
          <a:noFill/>
          <a:ln>
            <a:noFill/>
          </a:ln>
        </p:spPr>
        <p:txBody>
          <a:bodyPr wrap="square">
            <a:spAutoFit/>
          </a:bodyPr>
          <a:lstStyle/>
          <a:p>
            <a:pPr>
              <a:defRPr/>
            </a:pPr>
            <a:r>
              <a:rPr kumimoji="0" lang="ja-JP" altLang="en-US" sz="2200" b="1" i="0" strike="noStrike" kern="1200" cap="none" spc="0" normalizeH="0" baseline="0" noProof="0">
                <a:ln>
                  <a:noFill/>
                </a:ln>
                <a:solidFill>
                  <a:srgbClr val="1E50B5"/>
                </a:solidFill>
                <a:effectLst/>
                <a:uLnTx/>
                <a:uFillTx/>
                <a:latin typeface="游ゴシック" panose="020B0400000000000000" pitchFamily="50" charset="-128"/>
                <a:ea typeface="游ゴシック" panose="020B0400000000000000" pitchFamily="50" charset="-128"/>
                <a:cs typeface="Calibri Light"/>
              </a:rPr>
              <a:t>構想実現に向けた今後の進め方</a:t>
            </a:r>
            <a:endParaRPr kumimoji="0" lang="ja-JP" altLang="en-US" sz="2200" b="0" i="0" strike="noStrike" kern="1200" cap="none" spc="0" normalizeH="0" baseline="0" noProof="0">
              <a:ln>
                <a:noFill/>
              </a:ln>
              <a:solidFill>
                <a:srgbClr val="1E50B5"/>
              </a:solidFill>
              <a:effectLst/>
              <a:uLnTx/>
              <a:uFillTx/>
              <a:latin typeface="游ゴシック" panose="020B0400000000000000" pitchFamily="50" charset="-128"/>
              <a:ea typeface="游ゴシック" panose="020B0400000000000000" pitchFamily="50" charset="-128"/>
              <a:cs typeface="+mn-cs"/>
            </a:endParaRPr>
          </a:p>
        </p:txBody>
      </p:sp>
      <p:sp>
        <p:nvSpPr>
          <p:cNvPr id="70" name="テキスト ボックス 69">
            <a:extLst>
              <a:ext uri="{FF2B5EF4-FFF2-40B4-BE49-F238E27FC236}">
                <a16:creationId xmlns:a16="http://schemas.microsoft.com/office/drawing/2014/main" id="{30199115-CC6E-4BD1-A047-6268AADF88A9}"/>
              </a:ext>
            </a:extLst>
          </p:cNvPr>
          <p:cNvSpPr txBox="1"/>
          <p:nvPr/>
        </p:nvSpPr>
        <p:spPr>
          <a:xfrm>
            <a:off x="196307" y="6249916"/>
            <a:ext cx="9304150" cy="523220"/>
          </a:xfrm>
          <a:prstGeom prst="rect">
            <a:avLst/>
          </a:prstGeom>
          <a:noFill/>
        </p:spPr>
        <p:txBody>
          <a:bodyPr wrap="square">
            <a:spAutoFit/>
          </a:bodyPr>
          <a:lstStyle/>
          <a:p>
            <a:pPr marL="285750" indent="-285750">
              <a:buFont typeface="Arial" panose="020B0604020202020204" pitchFamily="34" charset="0"/>
              <a:buChar char="•"/>
            </a:pPr>
            <a:r>
              <a:rPr lang="en-US" altLang="ja-JP" sz="1400" kern="0" dirty="0">
                <a:effectLst/>
                <a:latin typeface="+mn-ea"/>
                <a:cs typeface="AppleSystemUIFontBold"/>
              </a:rPr>
              <a:t>R4</a:t>
            </a:r>
            <a:r>
              <a:rPr lang="ja-JP" altLang="en-US" sz="1400" kern="0" dirty="0">
                <a:effectLst/>
                <a:latin typeface="+mn-ea"/>
                <a:cs typeface="AppleSystemUIFontBold"/>
              </a:rPr>
              <a:t>年内には、まち・ひと・しごと創生総合戦略を</a:t>
            </a:r>
            <a:r>
              <a:rPr lang="ja-JP" altLang="en-US" sz="1400" kern="0" dirty="0">
                <a:latin typeface="+mn-ea"/>
                <a:cs typeface="AppleSystemUIFontBold"/>
              </a:rPr>
              <a:t>改訂</a:t>
            </a:r>
            <a:r>
              <a:rPr lang="ja-JP" altLang="en-US" sz="1400" kern="0" dirty="0">
                <a:effectLst/>
                <a:latin typeface="+mn-ea"/>
                <a:cs typeface="AppleSystemUIFontBold"/>
              </a:rPr>
              <a:t>しデジタル田園都市国家構想総合戦略（仮称）を策定。</a:t>
            </a:r>
            <a:endParaRPr lang="en-US" altLang="ja-JP" sz="1400" kern="0" dirty="0">
              <a:latin typeface="+mn-ea"/>
              <a:cs typeface="AppleSystemUIFontBold"/>
            </a:endParaRPr>
          </a:p>
          <a:p>
            <a:pPr marL="285750" indent="-285750">
              <a:buFont typeface="Arial" panose="020B0604020202020204" pitchFamily="34" charset="0"/>
              <a:buChar char="•"/>
            </a:pPr>
            <a:r>
              <a:rPr lang="ja-JP" altLang="en-US" sz="1400" kern="0" dirty="0">
                <a:latin typeface="+mn-ea"/>
                <a:cs typeface="AppleSystemUIFontBold"/>
              </a:rPr>
              <a:t>様々な主体の意欲向上、国民全体の関心獲得のため「</a:t>
            </a:r>
            <a:r>
              <a:rPr lang="en-US" altLang="ja-JP" sz="1400" kern="0" dirty="0">
                <a:latin typeface="+mn-ea"/>
                <a:cs typeface="AppleSystemUIFontBold"/>
              </a:rPr>
              <a:t>Digi</a:t>
            </a:r>
            <a:r>
              <a:rPr lang="ja-JP" altLang="en-US" sz="1400" kern="0" dirty="0">
                <a:latin typeface="+mn-ea"/>
                <a:cs typeface="AppleSystemUIFontBold"/>
              </a:rPr>
              <a:t>田甲子園」を開催し、地域の取組を広く募集。</a:t>
            </a:r>
            <a:endParaRPr lang="ja-JP" altLang="en-US" sz="1400" kern="0" dirty="0">
              <a:effectLst/>
              <a:latin typeface="+mn-ea"/>
              <a:cs typeface="AppleSystemUIFontBold"/>
            </a:endParaRPr>
          </a:p>
        </p:txBody>
      </p:sp>
      <p:sp>
        <p:nvSpPr>
          <p:cNvPr id="71" name="テキスト ボックス 70">
            <a:extLst>
              <a:ext uri="{FF2B5EF4-FFF2-40B4-BE49-F238E27FC236}">
                <a16:creationId xmlns:a16="http://schemas.microsoft.com/office/drawing/2014/main" id="{802D92D9-8059-4944-A583-3E4D75630358}"/>
              </a:ext>
            </a:extLst>
          </p:cNvPr>
          <p:cNvSpPr txBox="1"/>
          <p:nvPr/>
        </p:nvSpPr>
        <p:spPr>
          <a:xfrm>
            <a:off x="5045530" y="4200026"/>
            <a:ext cx="4824850" cy="923330"/>
          </a:xfrm>
          <a:prstGeom prst="rect">
            <a:avLst/>
          </a:prstGeom>
          <a:noFill/>
        </p:spPr>
        <p:txBody>
          <a:bodyPr wrap="square">
            <a:spAutoFit/>
          </a:bodyPr>
          <a:lstStyle/>
          <a:p>
            <a:pPr>
              <a:buClr>
                <a:schemeClr val="accent5">
                  <a:lumMod val="75000"/>
                </a:schemeClr>
              </a:buClr>
            </a:pPr>
            <a:r>
              <a:rPr lang="ja-JP" altLang="en-US" sz="1400" b="1" kern="0" dirty="0">
                <a:effectLst/>
                <a:latin typeface="+mn-ea"/>
                <a:cs typeface="AppleSystemUIFontBold"/>
              </a:rPr>
              <a:t>③　デジタル人材</a:t>
            </a:r>
            <a:r>
              <a:rPr lang="ja-JP" altLang="en-US" sz="1400" b="1" kern="0" dirty="0">
                <a:latin typeface="+mn-ea"/>
                <a:cs typeface="AppleSystemUIFontBold"/>
              </a:rPr>
              <a:t>の育成・確保</a:t>
            </a:r>
            <a:endParaRPr lang="en-US" altLang="ja-JP" sz="1400" b="1" kern="0" dirty="0">
              <a:latin typeface="+mn-ea"/>
              <a:cs typeface="AppleSystemUIFontBold"/>
            </a:endParaRPr>
          </a:p>
          <a:p>
            <a:pPr marL="442913" indent="-171450">
              <a:spcAft>
                <a:spcPts val="600"/>
              </a:spcAft>
              <a:buFont typeface="Arial" panose="020B0604020202020204" pitchFamily="34" charset="0"/>
              <a:buChar char="•"/>
              <a:tabLst>
                <a:tab pos="442913" algn="l"/>
              </a:tabLst>
            </a:pPr>
            <a:r>
              <a:rPr lang="ja-JP" altLang="en-US" sz="1050" kern="0" dirty="0">
                <a:effectLst/>
                <a:latin typeface="+mn-ea"/>
                <a:cs typeface="AppleSystemUIFontBold"/>
              </a:rPr>
              <a:t>デジタル推進人材として、</a:t>
            </a:r>
            <a:r>
              <a:rPr lang="en-US" altLang="ja-JP" sz="1050" kern="0" dirty="0">
                <a:effectLst/>
                <a:latin typeface="+mn-ea"/>
                <a:cs typeface="AppleSystemUIFontBold"/>
              </a:rPr>
              <a:t>R8</a:t>
            </a:r>
            <a:r>
              <a:rPr lang="ja-JP" altLang="en-US" sz="1050" kern="0" dirty="0">
                <a:effectLst/>
                <a:latin typeface="+mn-ea"/>
                <a:cs typeface="AppleSystemUIFontBold"/>
              </a:rPr>
              <a:t>年度までに</a:t>
            </a:r>
            <a:r>
              <a:rPr lang="en-US" altLang="ja-JP" sz="1050" kern="0" dirty="0">
                <a:effectLst/>
                <a:latin typeface="+mn-ea"/>
                <a:cs typeface="AppleSystemUIFontBold"/>
              </a:rPr>
              <a:t>230</a:t>
            </a:r>
            <a:r>
              <a:rPr lang="ja-JP" altLang="en-US" sz="1050" kern="0" dirty="0">
                <a:effectLst/>
                <a:latin typeface="+mn-ea"/>
                <a:cs typeface="AppleSystemUIFontBold"/>
              </a:rPr>
              <a:t>万人を確保</a:t>
            </a:r>
          </a:p>
          <a:p>
            <a:pPr>
              <a:buClr>
                <a:schemeClr val="accent5">
                  <a:lumMod val="75000"/>
                </a:schemeClr>
              </a:buClr>
            </a:pPr>
            <a:r>
              <a:rPr lang="ja-JP" altLang="en-US" sz="1400" b="1" kern="0" dirty="0">
                <a:effectLst/>
                <a:latin typeface="+mn-ea"/>
                <a:cs typeface="AppleSystemUIFontBold"/>
              </a:rPr>
              <a:t>④　誰一人取り残されないための取組</a:t>
            </a:r>
            <a:endParaRPr lang="en-US" altLang="ja-JP" sz="1400" b="1" kern="0" dirty="0">
              <a:effectLst/>
              <a:latin typeface="+mn-ea"/>
              <a:cs typeface="AppleSystemUIFontBold"/>
            </a:endParaRPr>
          </a:p>
          <a:p>
            <a:pPr marL="442913" indent="-184150">
              <a:spcAft>
                <a:spcPts val="600"/>
              </a:spcAft>
              <a:buFont typeface="Arial" panose="020B0604020202020204" pitchFamily="34" charset="0"/>
              <a:buChar char="•"/>
            </a:pPr>
            <a:r>
              <a:rPr lang="ja-JP" altLang="en-US" sz="1050" kern="0" dirty="0">
                <a:effectLst/>
                <a:latin typeface="+mn-ea"/>
                <a:cs typeface="AppleSystemUIFontBold"/>
              </a:rPr>
              <a:t>デジタル推進委員を</a:t>
            </a:r>
            <a:r>
              <a:rPr lang="en-US" altLang="ja-JP" sz="1050" kern="0" dirty="0">
                <a:latin typeface="+mn-ea"/>
                <a:cs typeface="AppleSystemUIFontBold"/>
              </a:rPr>
              <a:t>R</a:t>
            </a:r>
            <a:r>
              <a:rPr lang="en-US" altLang="ja-JP" sz="1050" kern="0" dirty="0">
                <a:effectLst/>
                <a:latin typeface="+mn-ea"/>
                <a:cs typeface="AppleSystemUIFontBold"/>
              </a:rPr>
              <a:t>4</a:t>
            </a:r>
            <a:r>
              <a:rPr lang="ja-JP" altLang="en-US" sz="1050" kern="0" dirty="0">
                <a:effectLst/>
                <a:latin typeface="+mn-ea"/>
                <a:cs typeface="AppleSystemUIFontBold"/>
              </a:rPr>
              <a:t>年度から</a:t>
            </a:r>
            <a:r>
              <a:rPr lang="en-US" altLang="ja-JP" sz="1050" kern="0" dirty="0">
                <a:effectLst/>
                <a:latin typeface="+mn-ea"/>
                <a:cs typeface="AppleSystemUIFontBold"/>
              </a:rPr>
              <a:t>2</a:t>
            </a:r>
            <a:r>
              <a:rPr lang="ja-JP" altLang="en-US" sz="1050" kern="0" dirty="0">
                <a:effectLst/>
                <a:latin typeface="+mn-ea"/>
                <a:cs typeface="AppleSystemUIFontBold"/>
              </a:rPr>
              <a:t>万人以上でスタート</a:t>
            </a:r>
          </a:p>
        </p:txBody>
      </p:sp>
      <p:sp>
        <p:nvSpPr>
          <p:cNvPr id="79" name="正方形/長方形 78">
            <a:extLst>
              <a:ext uri="{FF2B5EF4-FFF2-40B4-BE49-F238E27FC236}">
                <a16:creationId xmlns:a16="http://schemas.microsoft.com/office/drawing/2014/main" id="{E7B2E314-2EF8-442D-B7F3-F3C2E1723AA2}"/>
              </a:ext>
            </a:extLst>
          </p:cNvPr>
          <p:cNvSpPr/>
          <p:nvPr/>
        </p:nvSpPr>
        <p:spPr>
          <a:xfrm>
            <a:off x="9313218" y="6482284"/>
            <a:ext cx="576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fld id="{CF1D9706-A0BB-47A4-A1A4-70E8FFA5BE3E}" type="slidenum">
              <a:rPr kumimoji="1" lang="ja-JP" altLang="en-US" sz="1600" b="0" i="0" u="none" strike="noStrike" kern="1200" cap="none" spc="0" normalizeH="0" baseline="0" noProof="0" smtClean="0">
                <a:ln>
                  <a:noFill/>
                </a:ln>
                <a:solidFill>
                  <a:prstClr val="black"/>
                </a:solidFill>
                <a:effectLst/>
                <a:uLnTx/>
                <a:uFillTx/>
                <a:latin typeface="+mn-ea"/>
              </a:rPr>
              <a:pPr marL="0" marR="0" lvl="0" indent="0" algn="ctr" defTabSz="457200" rtl="0" eaLnBrk="1" fontAlgn="auto" latinLnBrk="0" hangingPunct="1">
                <a:lnSpc>
                  <a:spcPct val="100000"/>
                </a:lnSpc>
                <a:spcBef>
                  <a:spcPts val="0"/>
                </a:spcBef>
                <a:spcAft>
                  <a:spcPts val="0"/>
                </a:spcAft>
                <a:buClrTx/>
                <a:buSzTx/>
                <a:buFontTx/>
                <a:buNone/>
                <a:tabLst/>
                <a:defRPr/>
              </a:pPr>
              <a:t>13</a:t>
            </a:fld>
            <a:endParaRPr kumimoji="1" lang="ja-JP" altLang="en-US" sz="1600" b="0" i="0" u="none" strike="noStrike" kern="1200" cap="none" spc="0" normalizeH="0" baseline="0" noProof="0">
              <a:ln>
                <a:noFill/>
              </a:ln>
              <a:solidFill>
                <a:prstClr val="black"/>
              </a:solidFill>
              <a:effectLst/>
              <a:uLnTx/>
              <a:uFillTx/>
              <a:latin typeface="+mn-ea"/>
            </a:endParaRPr>
          </a:p>
        </p:txBody>
      </p:sp>
      <p:grpSp>
        <p:nvGrpSpPr>
          <p:cNvPr id="135" name="グループ化 134">
            <a:extLst>
              <a:ext uri="{FF2B5EF4-FFF2-40B4-BE49-F238E27FC236}">
                <a16:creationId xmlns:a16="http://schemas.microsoft.com/office/drawing/2014/main" id="{AA9BFAB0-D7EB-4172-BBED-86DF5D96B0F1}"/>
              </a:ext>
            </a:extLst>
          </p:cNvPr>
          <p:cNvGrpSpPr/>
          <p:nvPr/>
        </p:nvGrpSpPr>
        <p:grpSpPr>
          <a:xfrm>
            <a:off x="4430896" y="596308"/>
            <a:ext cx="5475104" cy="2277382"/>
            <a:chOff x="2156823" y="1240374"/>
            <a:chExt cx="5475104" cy="2277382"/>
          </a:xfrm>
        </p:grpSpPr>
        <p:sp>
          <p:nvSpPr>
            <p:cNvPr id="136" name="正方形/長方形 135">
              <a:extLst>
                <a:ext uri="{FF2B5EF4-FFF2-40B4-BE49-F238E27FC236}">
                  <a16:creationId xmlns:a16="http://schemas.microsoft.com/office/drawing/2014/main" id="{49BAD782-35B5-43E8-89B1-FD6BE315D2FB}"/>
                </a:ext>
              </a:extLst>
            </p:cNvPr>
            <p:cNvSpPr/>
            <p:nvPr/>
          </p:nvSpPr>
          <p:spPr>
            <a:xfrm>
              <a:off x="2839483" y="2487775"/>
              <a:ext cx="3824825" cy="30074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800" b="1">
                <a:solidFill>
                  <a:schemeClr val="tx1"/>
                </a:solidFill>
                <a:latin typeface="+mn-ea"/>
              </a:endParaRPr>
            </a:p>
          </p:txBody>
        </p:sp>
        <p:grpSp>
          <p:nvGrpSpPr>
            <p:cNvPr id="137" name="グループ化 136">
              <a:extLst>
                <a:ext uri="{FF2B5EF4-FFF2-40B4-BE49-F238E27FC236}">
                  <a16:creationId xmlns:a16="http://schemas.microsoft.com/office/drawing/2014/main" id="{09DB0D9B-5532-4168-8F3A-61A6DEC97EA6}"/>
                </a:ext>
              </a:extLst>
            </p:cNvPr>
            <p:cNvGrpSpPr/>
            <p:nvPr/>
          </p:nvGrpSpPr>
          <p:grpSpPr>
            <a:xfrm>
              <a:off x="2635987" y="2569622"/>
              <a:ext cx="615776" cy="615015"/>
              <a:chOff x="433653" y="2704347"/>
              <a:chExt cx="993354" cy="883434"/>
            </a:xfrm>
          </p:grpSpPr>
          <p:pic>
            <p:nvPicPr>
              <p:cNvPr id="191" name="グラフィックス 190">
                <a:extLst>
                  <a:ext uri="{FF2B5EF4-FFF2-40B4-BE49-F238E27FC236}">
                    <a16:creationId xmlns:a16="http://schemas.microsoft.com/office/drawing/2014/main" id="{0F2E1856-8034-44AA-9F6A-687DA8BA8C4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3653" y="3156456"/>
                <a:ext cx="993354" cy="431325"/>
              </a:xfrm>
              <a:prstGeom prst="rect">
                <a:avLst/>
              </a:prstGeom>
            </p:spPr>
          </p:pic>
          <p:grpSp>
            <p:nvGrpSpPr>
              <p:cNvPr id="192" name="グループ化 191">
                <a:extLst>
                  <a:ext uri="{FF2B5EF4-FFF2-40B4-BE49-F238E27FC236}">
                    <a16:creationId xmlns:a16="http://schemas.microsoft.com/office/drawing/2014/main" id="{F62B9FED-83B5-4A21-96F3-7828FC3E1570}"/>
                  </a:ext>
                </a:extLst>
              </p:cNvPr>
              <p:cNvGrpSpPr/>
              <p:nvPr/>
            </p:nvGrpSpPr>
            <p:grpSpPr>
              <a:xfrm>
                <a:off x="843925" y="2704347"/>
                <a:ext cx="142382" cy="693093"/>
                <a:chOff x="-70390" y="2012390"/>
                <a:chExt cx="142382" cy="693093"/>
              </a:xfrm>
              <a:solidFill>
                <a:schemeClr val="tx1"/>
              </a:solidFill>
            </p:grpSpPr>
            <p:sp>
              <p:nvSpPr>
                <p:cNvPr id="193" name="四角形: 角を丸くする 192">
                  <a:extLst>
                    <a:ext uri="{FF2B5EF4-FFF2-40B4-BE49-F238E27FC236}">
                      <a16:creationId xmlns:a16="http://schemas.microsoft.com/office/drawing/2014/main" id="{692AD273-7613-439B-848E-F43014EE4883}"/>
                    </a:ext>
                  </a:extLst>
                </p:cNvPr>
                <p:cNvSpPr/>
                <p:nvPr/>
              </p:nvSpPr>
              <p:spPr>
                <a:xfrm>
                  <a:off x="-32792" y="2148290"/>
                  <a:ext cx="67185" cy="5571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p>
              </p:txBody>
            </p:sp>
            <p:sp>
              <p:nvSpPr>
                <p:cNvPr id="194" name="弦 193">
                  <a:extLst>
                    <a:ext uri="{FF2B5EF4-FFF2-40B4-BE49-F238E27FC236}">
                      <a16:creationId xmlns:a16="http://schemas.microsoft.com/office/drawing/2014/main" id="{763CB800-B218-46B8-B1A0-E308AECDEAAF}"/>
                    </a:ext>
                  </a:extLst>
                </p:cNvPr>
                <p:cNvSpPr/>
                <p:nvPr/>
              </p:nvSpPr>
              <p:spPr>
                <a:xfrm rot="4609802" flipH="1">
                  <a:off x="-120784" y="2062784"/>
                  <a:ext cx="243169" cy="142382"/>
                </a:xfrm>
                <a:prstGeom prst="chor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p>
              </p:txBody>
            </p:sp>
          </p:grpSp>
        </p:grpSp>
        <p:sp>
          <p:nvSpPr>
            <p:cNvPr id="138" name="楕円 137">
              <a:extLst>
                <a:ext uri="{FF2B5EF4-FFF2-40B4-BE49-F238E27FC236}">
                  <a16:creationId xmlns:a16="http://schemas.microsoft.com/office/drawing/2014/main" id="{0F92C44C-DA55-48FD-A911-5E2EBC1377DE}"/>
                </a:ext>
              </a:extLst>
            </p:cNvPr>
            <p:cNvSpPr/>
            <p:nvPr/>
          </p:nvSpPr>
          <p:spPr>
            <a:xfrm>
              <a:off x="3204854" y="1971926"/>
              <a:ext cx="3570600" cy="1545830"/>
            </a:xfrm>
            <a:prstGeom prst="ellipse">
              <a:avLst/>
            </a:prstGeom>
            <a:solidFill>
              <a:srgbClr val="28845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endParaRPr lang="ja-JP" altLang="en-US" sz="800">
                <a:solidFill>
                  <a:schemeClr val="tx1"/>
                </a:solidFill>
              </a:endParaRPr>
            </a:p>
          </p:txBody>
        </p:sp>
        <p:sp>
          <p:nvSpPr>
            <p:cNvPr id="139" name="楕円 138">
              <a:extLst>
                <a:ext uri="{FF2B5EF4-FFF2-40B4-BE49-F238E27FC236}">
                  <a16:creationId xmlns:a16="http://schemas.microsoft.com/office/drawing/2014/main" id="{403008A4-480F-40E3-96EE-619F7736E312}"/>
                </a:ext>
              </a:extLst>
            </p:cNvPr>
            <p:cNvSpPr/>
            <p:nvPr/>
          </p:nvSpPr>
          <p:spPr>
            <a:xfrm>
              <a:off x="2814319" y="1721082"/>
              <a:ext cx="4351669" cy="1545830"/>
            </a:xfrm>
            <a:prstGeom prst="ellipse">
              <a:avLst/>
            </a:prstGeom>
            <a:solidFill>
              <a:srgbClr val="31A16E"/>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endParaRPr lang="ja-JP" altLang="en-US" sz="800">
                <a:solidFill>
                  <a:schemeClr val="tx1"/>
                </a:solidFill>
              </a:endParaRPr>
            </a:p>
          </p:txBody>
        </p:sp>
        <p:sp>
          <p:nvSpPr>
            <p:cNvPr id="140" name="楕円 139">
              <a:extLst>
                <a:ext uri="{FF2B5EF4-FFF2-40B4-BE49-F238E27FC236}">
                  <a16:creationId xmlns:a16="http://schemas.microsoft.com/office/drawing/2014/main" id="{9B0FE628-3AC0-482A-BC46-E4457BE9BF2D}"/>
                </a:ext>
              </a:extLst>
            </p:cNvPr>
            <p:cNvSpPr/>
            <p:nvPr/>
          </p:nvSpPr>
          <p:spPr>
            <a:xfrm>
              <a:off x="2646947" y="1512799"/>
              <a:ext cx="4686413" cy="1503713"/>
            </a:xfrm>
            <a:prstGeom prst="ellipse">
              <a:avLst/>
            </a:prstGeom>
            <a:solidFill>
              <a:srgbClr val="52CA9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endParaRPr lang="ja-JP" altLang="en-US" sz="800">
                <a:solidFill>
                  <a:schemeClr val="tx1"/>
                </a:solidFill>
              </a:endParaRPr>
            </a:p>
          </p:txBody>
        </p:sp>
        <p:sp>
          <p:nvSpPr>
            <p:cNvPr id="141" name="テキスト ボックス 140">
              <a:extLst>
                <a:ext uri="{FF2B5EF4-FFF2-40B4-BE49-F238E27FC236}">
                  <a16:creationId xmlns:a16="http://schemas.microsoft.com/office/drawing/2014/main" id="{0F4F4B9C-424E-4155-8DBF-DAAC7643EEE9}"/>
                </a:ext>
              </a:extLst>
            </p:cNvPr>
            <p:cNvSpPr txBox="1"/>
            <p:nvPr/>
          </p:nvSpPr>
          <p:spPr>
            <a:xfrm>
              <a:off x="4763256" y="2811667"/>
              <a:ext cx="523479" cy="178481"/>
            </a:xfrm>
            <a:prstGeom prst="rect">
              <a:avLst/>
            </a:prstGeom>
            <a:noFill/>
          </p:spPr>
          <p:txBody>
            <a:bodyPr wrap="none" lIns="36000" tIns="36000" rIns="36000" bIns="36000" rtlCol="0">
              <a:spAutoFit/>
            </a:bodyPr>
            <a:lstStyle/>
            <a:p>
              <a:r>
                <a:rPr kumimoji="1" lang="ja-JP" altLang="en-US" sz="800" b="1">
                  <a:solidFill>
                    <a:schemeClr val="bg1"/>
                  </a:solidFill>
                </a:rPr>
                <a:t>暮らしの変革</a:t>
              </a:r>
            </a:p>
          </p:txBody>
        </p:sp>
        <p:sp>
          <p:nvSpPr>
            <p:cNvPr id="142" name="テキスト ボックス 141">
              <a:extLst>
                <a:ext uri="{FF2B5EF4-FFF2-40B4-BE49-F238E27FC236}">
                  <a16:creationId xmlns:a16="http://schemas.microsoft.com/office/drawing/2014/main" id="{03565E3E-8FB1-42EC-BB88-50B98BB6EFCE}"/>
                </a:ext>
              </a:extLst>
            </p:cNvPr>
            <p:cNvSpPr txBox="1"/>
            <p:nvPr/>
          </p:nvSpPr>
          <p:spPr>
            <a:xfrm>
              <a:off x="4763256" y="3055112"/>
              <a:ext cx="367418" cy="178481"/>
            </a:xfrm>
            <a:prstGeom prst="rect">
              <a:avLst/>
            </a:prstGeom>
            <a:noFill/>
          </p:spPr>
          <p:txBody>
            <a:bodyPr wrap="none" lIns="36000" tIns="36000" rIns="36000" bIns="36000" rtlCol="0">
              <a:spAutoFit/>
            </a:bodyPr>
            <a:lstStyle/>
            <a:p>
              <a:r>
                <a:rPr lang="ja-JP" altLang="en-US" sz="800" b="1">
                  <a:solidFill>
                    <a:schemeClr val="bg1"/>
                  </a:solidFill>
                </a:rPr>
                <a:t>知</a:t>
              </a:r>
              <a:r>
                <a:rPr kumimoji="1" lang="ja-JP" altLang="en-US" sz="800" b="1">
                  <a:solidFill>
                    <a:schemeClr val="bg1"/>
                  </a:solidFill>
                </a:rPr>
                <a:t>の変革</a:t>
              </a:r>
            </a:p>
          </p:txBody>
        </p:sp>
        <p:sp>
          <p:nvSpPr>
            <p:cNvPr id="143" name="テキスト ボックス 142">
              <a:extLst>
                <a:ext uri="{FF2B5EF4-FFF2-40B4-BE49-F238E27FC236}">
                  <a16:creationId xmlns:a16="http://schemas.microsoft.com/office/drawing/2014/main" id="{1DE4BC4D-3A72-4B53-91E2-50CC2E19EAB2}"/>
                </a:ext>
              </a:extLst>
            </p:cNvPr>
            <p:cNvSpPr txBox="1"/>
            <p:nvPr/>
          </p:nvSpPr>
          <p:spPr>
            <a:xfrm>
              <a:off x="4763256" y="3298556"/>
              <a:ext cx="445449" cy="178481"/>
            </a:xfrm>
            <a:prstGeom prst="rect">
              <a:avLst/>
            </a:prstGeom>
            <a:noFill/>
          </p:spPr>
          <p:txBody>
            <a:bodyPr wrap="none" lIns="36000" tIns="36000" rIns="36000" bIns="36000" rtlCol="0">
              <a:spAutoFit/>
            </a:bodyPr>
            <a:lstStyle/>
            <a:p>
              <a:r>
                <a:rPr lang="ja-JP" altLang="en-US" sz="800" b="1">
                  <a:solidFill>
                    <a:schemeClr val="bg1"/>
                  </a:solidFill>
                </a:rPr>
                <a:t>産業</a:t>
              </a:r>
              <a:r>
                <a:rPr kumimoji="1" lang="ja-JP" altLang="en-US" sz="800" b="1">
                  <a:solidFill>
                    <a:schemeClr val="bg1"/>
                  </a:solidFill>
                </a:rPr>
                <a:t>の変革</a:t>
              </a:r>
            </a:p>
          </p:txBody>
        </p:sp>
        <p:sp>
          <p:nvSpPr>
            <p:cNvPr id="144" name="楕円 143">
              <a:extLst>
                <a:ext uri="{FF2B5EF4-FFF2-40B4-BE49-F238E27FC236}">
                  <a16:creationId xmlns:a16="http://schemas.microsoft.com/office/drawing/2014/main" id="{9D6C85C8-2824-4E4D-8E01-8BB594769402}"/>
                </a:ext>
              </a:extLst>
            </p:cNvPr>
            <p:cNvSpPr>
              <a:spLocks/>
            </p:cNvSpPr>
            <p:nvPr/>
          </p:nvSpPr>
          <p:spPr>
            <a:xfrm>
              <a:off x="2423785" y="1436295"/>
              <a:ext cx="5132738" cy="1315749"/>
            </a:xfrm>
            <a:prstGeom prst="ellipse">
              <a:avLst/>
            </a:prstGeom>
            <a:solidFill>
              <a:srgbClr val="81D9B1">
                <a:alpha val="90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l"/>
              <a:endParaRPr kumimoji="1" lang="ja-JP" altLang="en-US" sz="800">
                <a:solidFill>
                  <a:schemeClr val="tx1"/>
                </a:solidFill>
              </a:endParaRPr>
            </a:p>
          </p:txBody>
        </p:sp>
        <p:pic>
          <p:nvPicPr>
            <p:cNvPr id="145" name="図 144" descr="ロゴ, アイコン&#10;&#10;自動的に生成された説明">
              <a:extLst>
                <a:ext uri="{FF2B5EF4-FFF2-40B4-BE49-F238E27FC236}">
                  <a16:creationId xmlns:a16="http://schemas.microsoft.com/office/drawing/2014/main" id="{D8935B49-DAC8-4EE1-AA3C-20AB13C20517}"/>
                </a:ext>
              </a:extLst>
            </p:cNvPr>
            <p:cNvPicPr>
              <a:picLocks noChangeAspect="1"/>
            </p:cNvPicPr>
            <p:nvPr/>
          </p:nvPicPr>
          <p:blipFill>
            <a:blip r:embed="rId5">
              <a:alphaModFix amt="70000"/>
            </a:blip>
            <a:stretch>
              <a:fillRect/>
            </a:stretch>
          </p:blipFill>
          <p:spPr>
            <a:xfrm rot="21002646">
              <a:off x="6382769" y="2646674"/>
              <a:ext cx="263409" cy="142996"/>
            </a:xfrm>
            <a:prstGeom prst="rect">
              <a:avLst/>
            </a:prstGeom>
          </p:spPr>
        </p:pic>
        <p:pic>
          <p:nvPicPr>
            <p:cNvPr id="146" name="図 145" descr="屋内, 座る, テーブル, フロント が含まれている画像&#10;&#10;自動的に生成された説明">
              <a:extLst>
                <a:ext uri="{FF2B5EF4-FFF2-40B4-BE49-F238E27FC236}">
                  <a16:creationId xmlns:a16="http://schemas.microsoft.com/office/drawing/2014/main" id="{D16C95E1-5FD3-4935-A95C-5386AD6A59E9}"/>
                </a:ext>
              </a:extLst>
            </p:cNvPr>
            <p:cNvPicPr>
              <a:picLocks noChangeAspect="1"/>
            </p:cNvPicPr>
            <p:nvPr/>
          </p:nvPicPr>
          <p:blipFill>
            <a:blip r:embed="rId6"/>
            <a:stretch>
              <a:fillRect/>
            </a:stretch>
          </p:blipFill>
          <p:spPr>
            <a:xfrm>
              <a:off x="2881064" y="1240374"/>
              <a:ext cx="4218181" cy="1403465"/>
            </a:xfrm>
            <a:prstGeom prst="rect">
              <a:avLst/>
            </a:prstGeom>
          </p:spPr>
        </p:pic>
        <p:grpSp>
          <p:nvGrpSpPr>
            <p:cNvPr id="147" name="グループ化 146">
              <a:extLst>
                <a:ext uri="{FF2B5EF4-FFF2-40B4-BE49-F238E27FC236}">
                  <a16:creationId xmlns:a16="http://schemas.microsoft.com/office/drawing/2014/main" id="{CF3CAACA-3AB3-4262-8C7A-7DD937BD1B6E}"/>
                </a:ext>
              </a:extLst>
            </p:cNvPr>
            <p:cNvGrpSpPr/>
            <p:nvPr/>
          </p:nvGrpSpPr>
          <p:grpSpPr>
            <a:xfrm>
              <a:off x="2609178" y="2043358"/>
              <a:ext cx="4788633" cy="659158"/>
              <a:chOff x="1278146" y="4820962"/>
              <a:chExt cx="7724899" cy="946844"/>
            </a:xfrm>
          </p:grpSpPr>
          <p:sp>
            <p:nvSpPr>
              <p:cNvPr id="177" name="フリーフォーム: 図形 176">
                <a:extLst>
                  <a:ext uri="{FF2B5EF4-FFF2-40B4-BE49-F238E27FC236}">
                    <a16:creationId xmlns:a16="http://schemas.microsoft.com/office/drawing/2014/main" id="{3F0798A5-8D10-4E75-88FE-1E3EF66AA774}"/>
                  </a:ext>
                </a:extLst>
              </p:cNvPr>
              <p:cNvSpPr/>
              <p:nvPr/>
            </p:nvSpPr>
            <p:spPr>
              <a:xfrm>
                <a:off x="1318838" y="4820962"/>
                <a:ext cx="7684207" cy="903124"/>
              </a:xfrm>
              <a:custGeom>
                <a:avLst/>
                <a:gdLst>
                  <a:gd name="connsiteX0" fmla="*/ 0 w 7613583"/>
                  <a:gd name="connsiteY0" fmla="*/ 0 h 67377"/>
                  <a:gd name="connsiteX1" fmla="*/ 3888606 w 7613583"/>
                  <a:gd name="connsiteY1" fmla="*/ 67377 h 67377"/>
                  <a:gd name="connsiteX2" fmla="*/ 7613583 w 7613583"/>
                  <a:gd name="connsiteY2" fmla="*/ 48126 h 67377"/>
                  <a:gd name="connsiteX0" fmla="*/ 0 w 8373979"/>
                  <a:gd name="connsiteY0" fmla="*/ 0 h 3984859"/>
                  <a:gd name="connsiteX1" fmla="*/ 4649002 w 8373979"/>
                  <a:gd name="connsiteY1" fmla="*/ 3984859 h 3984859"/>
                  <a:gd name="connsiteX2" fmla="*/ 8373979 w 8373979"/>
                  <a:gd name="connsiteY2" fmla="*/ 3965608 h 3984859"/>
                  <a:gd name="connsiteX0" fmla="*/ 0 w 8373979"/>
                  <a:gd name="connsiteY0" fmla="*/ 0 h 3965608"/>
                  <a:gd name="connsiteX1" fmla="*/ 4302493 w 8373979"/>
                  <a:gd name="connsiteY1" fmla="*/ 943275 h 3965608"/>
                  <a:gd name="connsiteX2" fmla="*/ 8373979 w 8373979"/>
                  <a:gd name="connsiteY2" fmla="*/ 3965608 h 3965608"/>
                  <a:gd name="connsiteX0" fmla="*/ 0 w 8556859"/>
                  <a:gd name="connsiteY0" fmla="*/ 86628 h 1029903"/>
                  <a:gd name="connsiteX1" fmla="*/ 4302493 w 8556859"/>
                  <a:gd name="connsiteY1" fmla="*/ 1029903 h 1029903"/>
                  <a:gd name="connsiteX2" fmla="*/ 8556859 w 8556859"/>
                  <a:gd name="connsiteY2" fmla="*/ 0 h 1029903"/>
                  <a:gd name="connsiteX0" fmla="*/ 0 w 8556859"/>
                  <a:gd name="connsiteY0" fmla="*/ 86628 h 1029903"/>
                  <a:gd name="connsiteX1" fmla="*/ 4302493 w 8556859"/>
                  <a:gd name="connsiteY1" fmla="*/ 1029903 h 1029903"/>
                  <a:gd name="connsiteX2" fmla="*/ 8556859 w 8556859"/>
                  <a:gd name="connsiteY2" fmla="*/ 0 h 1029903"/>
                  <a:gd name="connsiteX0" fmla="*/ 0 w 8556859"/>
                  <a:gd name="connsiteY0" fmla="*/ 86628 h 1031803"/>
                  <a:gd name="connsiteX1" fmla="*/ 4302493 w 8556859"/>
                  <a:gd name="connsiteY1" fmla="*/ 1029903 h 1031803"/>
                  <a:gd name="connsiteX2" fmla="*/ 8556859 w 8556859"/>
                  <a:gd name="connsiteY2" fmla="*/ 0 h 1031803"/>
                  <a:gd name="connsiteX0" fmla="*/ 0 w 8556859"/>
                  <a:gd name="connsiteY0" fmla="*/ 86628 h 1033144"/>
                  <a:gd name="connsiteX1" fmla="*/ 4302493 w 8556859"/>
                  <a:gd name="connsiteY1" fmla="*/ 1029903 h 1033144"/>
                  <a:gd name="connsiteX2" fmla="*/ 8556859 w 8556859"/>
                  <a:gd name="connsiteY2" fmla="*/ 0 h 1033144"/>
                  <a:gd name="connsiteX0" fmla="*/ 0 w 8556859"/>
                  <a:gd name="connsiteY0" fmla="*/ 86628 h 1033295"/>
                  <a:gd name="connsiteX1" fmla="*/ 4302493 w 8556859"/>
                  <a:gd name="connsiteY1" fmla="*/ 1029903 h 1033295"/>
                  <a:gd name="connsiteX2" fmla="*/ 8556859 w 8556859"/>
                  <a:gd name="connsiteY2" fmla="*/ 0 h 1033295"/>
                  <a:gd name="connsiteX0" fmla="*/ 0 w 8556859"/>
                  <a:gd name="connsiteY0" fmla="*/ 86628 h 1033295"/>
                  <a:gd name="connsiteX1" fmla="*/ 4302493 w 8556859"/>
                  <a:gd name="connsiteY1" fmla="*/ 1029903 h 1033295"/>
                  <a:gd name="connsiteX2" fmla="*/ 8556859 w 8556859"/>
                  <a:gd name="connsiteY2" fmla="*/ 0 h 1033295"/>
                  <a:gd name="connsiteX0" fmla="*/ 0 w 8556859"/>
                  <a:gd name="connsiteY0" fmla="*/ 86628 h 1033295"/>
                  <a:gd name="connsiteX1" fmla="*/ 4302493 w 8556859"/>
                  <a:gd name="connsiteY1" fmla="*/ 1029903 h 1033295"/>
                  <a:gd name="connsiteX2" fmla="*/ 8556859 w 8556859"/>
                  <a:gd name="connsiteY2" fmla="*/ 0 h 1033295"/>
                </a:gdLst>
                <a:ahLst/>
                <a:cxnLst>
                  <a:cxn ang="0">
                    <a:pos x="connsiteX0" y="connsiteY0"/>
                  </a:cxn>
                  <a:cxn ang="0">
                    <a:pos x="connsiteX1" y="connsiteY1"/>
                  </a:cxn>
                  <a:cxn ang="0">
                    <a:pos x="connsiteX2" y="connsiteY2"/>
                  </a:cxn>
                </a:cxnLst>
                <a:rect l="l" t="t" r="r" b="b"/>
                <a:pathLst>
                  <a:path w="8556859" h="1033295">
                    <a:moveTo>
                      <a:pt x="0" y="86628"/>
                    </a:moveTo>
                    <a:cubicBezTo>
                      <a:pt x="336883" y="718686"/>
                      <a:pt x="2834873" y="1072093"/>
                      <a:pt x="4302493" y="1029903"/>
                    </a:cubicBezTo>
                    <a:cubicBezTo>
                      <a:pt x="5864994" y="984985"/>
                      <a:pt x="8033887" y="747561"/>
                      <a:pt x="8556859" y="0"/>
                    </a:cubicBezTo>
                  </a:path>
                </a:pathLst>
              </a:custGeom>
              <a:ln w="57150">
                <a:solidFill>
                  <a:schemeClr val="accent5">
                    <a:lumMod val="75000"/>
                  </a:schemeClr>
                </a:solidFill>
                <a:headEnd type="oval" w="med" len="med"/>
                <a:tailEnd type="triangle" w="med" len="med"/>
              </a:ln>
              <a:effectLst>
                <a:outerShdw blurRad="50800" dist="38100" dir="5400000" sx="104000" sy="104000" algn="t" rotWithShape="0">
                  <a:schemeClr val="tx1">
                    <a:lumMod val="50000"/>
                    <a:lumOff val="50000"/>
                    <a:alpha val="40000"/>
                  </a:schemeClr>
                </a:outerShdw>
              </a:effectLst>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kumimoji="1" lang="ja-JP" altLang="en-US" sz="800"/>
              </a:p>
            </p:txBody>
          </p:sp>
          <p:sp>
            <p:nvSpPr>
              <p:cNvPr id="178" name="楕円 177">
                <a:extLst>
                  <a:ext uri="{FF2B5EF4-FFF2-40B4-BE49-F238E27FC236}">
                    <a16:creationId xmlns:a16="http://schemas.microsoft.com/office/drawing/2014/main" id="{CB873FE5-5FB1-4FB6-AA09-5DD52A33018F}"/>
                  </a:ext>
                </a:extLst>
              </p:cNvPr>
              <p:cNvSpPr>
                <a:spLocks noChangeAspect="1"/>
              </p:cNvSpPr>
              <p:nvPr/>
            </p:nvSpPr>
            <p:spPr>
              <a:xfrm>
                <a:off x="2697789" y="5461434"/>
                <a:ext cx="90000" cy="90000"/>
              </a:xfrm>
              <a:prstGeom prst="ellipse">
                <a:avLst/>
              </a:prstGeom>
              <a:solidFill>
                <a:srgbClr val="5B9BD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p>
            </p:txBody>
          </p:sp>
          <p:sp>
            <p:nvSpPr>
              <p:cNvPr id="179" name="楕円 178">
                <a:extLst>
                  <a:ext uri="{FF2B5EF4-FFF2-40B4-BE49-F238E27FC236}">
                    <a16:creationId xmlns:a16="http://schemas.microsoft.com/office/drawing/2014/main" id="{0ED64EA5-866D-408D-A9C1-DA56209D3E31}"/>
                  </a:ext>
                </a:extLst>
              </p:cNvPr>
              <p:cNvSpPr>
                <a:spLocks noChangeAspect="1"/>
              </p:cNvSpPr>
              <p:nvPr/>
            </p:nvSpPr>
            <p:spPr>
              <a:xfrm>
                <a:off x="5396740" y="5671643"/>
                <a:ext cx="90000" cy="90000"/>
              </a:xfrm>
              <a:prstGeom prst="ellipse">
                <a:avLst/>
              </a:prstGeom>
              <a:solidFill>
                <a:srgbClr val="5B9BD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p>
            </p:txBody>
          </p:sp>
          <p:sp>
            <p:nvSpPr>
              <p:cNvPr id="180" name="楕円 179">
                <a:extLst>
                  <a:ext uri="{FF2B5EF4-FFF2-40B4-BE49-F238E27FC236}">
                    <a16:creationId xmlns:a16="http://schemas.microsoft.com/office/drawing/2014/main" id="{CE257E74-9A74-4A4E-9AAD-E691D72C8A7E}"/>
                  </a:ext>
                </a:extLst>
              </p:cNvPr>
              <p:cNvSpPr>
                <a:spLocks noChangeAspect="1"/>
              </p:cNvSpPr>
              <p:nvPr/>
            </p:nvSpPr>
            <p:spPr>
              <a:xfrm>
                <a:off x="6855582" y="5551480"/>
                <a:ext cx="90000" cy="90000"/>
              </a:xfrm>
              <a:prstGeom prst="ellipse">
                <a:avLst/>
              </a:prstGeom>
              <a:solidFill>
                <a:srgbClr val="5B9BD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p>
            </p:txBody>
          </p:sp>
          <p:sp>
            <p:nvSpPr>
              <p:cNvPr id="181" name="楕円 180">
                <a:extLst>
                  <a:ext uri="{FF2B5EF4-FFF2-40B4-BE49-F238E27FC236}">
                    <a16:creationId xmlns:a16="http://schemas.microsoft.com/office/drawing/2014/main" id="{FEDBA5D9-38C5-4C8F-B80E-D128A6A9DAE1}"/>
                  </a:ext>
                </a:extLst>
              </p:cNvPr>
              <p:cNvSpPr>
                <a:spLocks noChangeAspect="1"/>
              </p:cNvSpPr>
              <p:nvPr/>
            </p:nvSpPr>
            <p:spPr>
              <a:xfrm>
                <a:off x="3926611" y="5640652"/>
                <a:ext cx="90000" cy="90000"/>
              </a:xfrm>
              <a:prstGeom prst="ellipse">
                <a:avLst/>
              </a:prstGeom>
              <a:solidFill>
                <a:srgbClr val="5B9BD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p>
            </p:txBody>
          </p:sp>
          <p:grpSp>
            <p:nvGrpSpPr>
              <p:cNvPr id="182" name="グループ化 181">
                <a:extLst>
                  <a:ext uri="{FF2B5EF4-FFF2-40B4-BE49-F238E27FC236}">
                    <a16:creationId xmlns:a16="http://schemas.microsoft.com/office/drawing/2014/main" id="{9B44C64C-0B9B-4FB1-925A-1011CB1E502B}"/>
                  </a:ext>
                </a:extLst>
              </p:cNvPr>
              <p:cNvGrpSpPr/>
              <p:nvPr/>
            </p:nvGrpSpPr>
            <p:grpSpPr>
              <a:xfrm>
                <a:off x="1278146" y="4885566"/>
                <a:ext cx="7599578" cy="882240"/>
                <a:chOff x="1278146" y="5029978"/>
                <a:chExt cx="7599578" cy="882240"/>
              </a:xfrm>
              <a:solidFill>
                <a:srgbClr val="FFFFFF">
                  <a:alpha val="45098"/>
                </a:srgbClr>
              </a:solidFill>
            </p:grpSpPr>
            <p:sp>
              <p:nvSpPr>
                <p:cNvPr id="183" name="テキスト ボックス 182">
                  <a:extLst>
                    <a:ext uri="{FF2B5EF4-FFF2-40B4-BE49-F238E27FC236}">
                      <a16:creationId xmlns:a16="http://schemas.microsoft.com/office/drawing/2014/main" id="{7962D5C0-E5D8-483D-8BA3-E26ECD60C93F}"/>
                    </a:ext>
                  </a:extLst>
                </p:cNvPr>
                <p:cNvSpPr txBox="1"/>
                <p:nvPr/>
              </p:nvSpPr>
              <p:spPr>
                <a:xfrm>
                  <a:off x="1278146" y="5029978"/>
                  <a:ext cx="251753" cy="161188"/>
                </a:xfrm>
                <a:prstGeom prst="rect">
                  <a:avLst/>
                </a:prstGeom>
                <a:solidFill>
                  <a:schemeClr val="bg1">
                    <a:lumMod val="95000"/>
                  </a:schemeClr>
                </a:solidFill>
                <a:ln>
                  <a:noFill/>
                </a:ln>
              </p:spPr>
              <p:txBody>
                <a:bodyPr wrap="none" lIns="0" tIns="0" rIns="0" bIns="0" rtlCol="0">
                  <a:spAutoFit/>
                </a:bodyPr>
                <a:lstStyle/>
                <a:p>
                  <a:pPr algn="ctr"/>
                  <a:r>
                    <a:rPr kumimoji="1" lang="ja-JP" altLang="en-US" sz="800" b="1">
                      <a:solidFill>
                        <a:schemeClr val="accent5">
                          <a:lumMod val="50000"/>
                        </a:schemeClr>
                      </a:solidFill>
                    </a:rPr>
                    <a:t>生誕</a:t>
                  </a:r>
                </a:p>
              </p:txBody>
            </p:sp>
            <p:sp>
              <p:nvSpPr>
                <p:cNvPr id="184" name="テキスト ボックス 183">
                  <a:extLst>
                    <a:ext uri="{FF2B5EF4-FFF2-40B4-BE49-F238E27FC236}">
                      <a16:creationId xmlns:a16="http://schemas.microsoft.com/office/drawing/2014/main" id="{B9D720D4-DE2A-4A02-8B1D-1E5E6169227C}"/>
                    </a:ext>
                  </a:extLst>
                </p:cNvPr>
                <p:cNvSpPr txBox="1"/>
                <p:nvPr/>
              </p:nvSpPr>
              <p:spPr>
                <a:xfrm>
                  <a:off x="3000550" y="5616911"/>
                  <a:ext cx="251753" cy="161188"/>
                </a:xfrm>
                <a:prstGeom prst="rect">
                  <a:avLst/>
                </a:prstGeom>
                <a:solidFill>
                  <a:schemeClr val="bg1">
                    <a:lumMod val="95000"/>
                  </a:schemeClr>
                </a:solidFill>
                <a:ln>
                  <a:noFill/>
                </a:ln>
              </p:spPr>
              <p:txBody>
                <a:bodyPr wrap="none" lIns="0" tIns="0" rIns="0" bIns="0" rtlCol="0">
                  <a:spAutoFit/>
                </a:bodyPr>
                <a:lstStyle/>
                <a:p>
                  <a:pPr algn="ctr"/>
                  <a:r>
                    <a:rPr kumimoji="1" lang="en-US" altLang="ja-JP" sz="800" b="1">
                      <a:solidFill>
                        <a:schemeClr val="accent5">
                          <a:lumMod val="50000"/>
                        </a:schemeClr>
                      </a:solidFill>
                    </a:rPr>
                    <a:t>20</a:t>
                  </a:r>
                  <a:r>
                    <a:rPr kumimoji="1" lang="ja-JP" altLang="en-US" sz="800" b="1">
                      <a:solidFill>
                        <a:schemeClr val="accent5">
                          <a:lumMod val="50000"/>
                        </a:schemeClr>
                      </a:solidFill>
                    </a:rPr>
                    <a:t>歳</a:t>
                  </a:r>
                </a:p>
              </p:txBody>
            </p:sp>
            <p:sp>
              <p:nvSpPr>
                <p:cNvPr id="185" name="テキスト ボックス 184">
                  <a:extLst>
                    <a:ext uri="{FF2B5EF4-FFF2-40B4-BE49-F238E27FC236}">
                      <a16:creationId xmlns:a16="http://schemas.microsoft.com/office/drawing/2014/main" id="{AAFA9EF2-18BC-4AAA-9E2A-63E33C8B2970}"/>
                    </a:ext>
                  </a:extLst>
                </p:cNvPr>
                <p:cNvSpPr txBox="1"/>
                <p:nvPr/>
              </p:nvSpPr>
              <p:spPr>
                <a:xfrm>
                  <a:off x="4409265" y="5751030"/>
                  <a:ext cx="251753" cy="161188"/>
                </a:xfrm>
                <a:prstGeom prst="rect">
                  <a:avLst/>
                </a:prstGeom>
                <a:solidFill>
                  <a:schemeClr val="bg1">
                    <a:lumMod val="95000"/>
                  </a:schemeClr>
                </a:solidFill>
                <a:ln>
                  <a:noFill/>
                </a:ln>
              </p:spPr>
              <p:txBody>
                <a:bodyPr wrap="none" lIns="0" tIns="0" rIns="0" bIns="0" rtlCol="0">
                  <a:spAutoFit/>
                </a:bodyPr>
                <a:lstStyle/>
                <a:p>
                  <a:pPr algn="ctr"/>
                  <a:r>
                    <a:rPr kumimoji="1" lang="en-US" altLang="ja-JP" sz="800" b="1">
                      <a:solidFill>
                        <a:schemeClr val="accent5">
                          <a:lumMod val="50000"/>
                        </a:schemeClr>
                      </a:solidFill>
                    </a:rPr>
                    <a:t>40</a:t>
                  </a:r>
                  <a:r>
                    <a:rPr kumimoji="1" lang="ja-JP" altLang="en-US" sz="800" b="1">
                      <a:solidFill>
                        <a:schemeClr val="accent5">
                          <a:lumMod val="50000"/>
                        </a:schemeClr>
                      </a:solidFill>
                    </a:rPr>
                    <a:t>歳</a:t>
                  </a:r>
                </a:p>
              </p:txBody>
            </p:sp>
            <p:sp>
              <p:nvSpPr>
                <p:cNvPr id="186" name="テキスト ボックス 185">
                  <a:extLst>
                    <a:ext uri="{FF2B5EF4-FFF2-40B4-BE49-F238E27FC236}">
                      <a16:creationId xmlns:a16="http://schemas.microsoft.com/office/drawing/2014/main" id="{0A58F0D3-C5D2-4B8E-BFA3-8523EC388CC3}"/>
                    </a:ext>
                  </a:extLst>
                </p:cNvPr>
                <p:cNvSpPr txBox="1"/>
                <p:nvPr/>
              </p:nvSpPr>
              <p:spPr>
                <a:xfrm>
                  <a:off x="5926587" y="5741214"/>
                  <a:ext cx="251753" cy="161188"/>
                </a:xfrm>
                <a:prstGeom prst="rect">
                  <a:avLst/>
                </a:prstGeom>
                <a:solidFill>
                  <a:schemeClr val="bg1">
                    <a:lumMod val="95000"/>
                  </a:schemeClr>
                </a:solidFill>
                <a:ln>
                  <a:noFill/>
                </a:ln>
              </p:spPr>
              <p:txBody>
                <a:bodyPr wrap="none" lIns="0" tIns="0" rIns="0" bIns="0" rtlCol="0">
                  <a:spAutoFit/>
                </a:bodyPr>
                <a:lstStyle/>
                <a:p>
                  <a:pPr algn="ctr"/>
                  <a:r>
                    <a:rPr lang="en-US" altLang="ja-JP" sz="800" b="1">
                      <a:solidFill>
                        <a:schemeClr val="accent5">
                          <a:lumMod val="50000"/>
                        </a:schemeClr>
                      </a:solidFill>
                    </a:rPr>
                    <a:t>60</a:t>
                  </a:r>
                  <a:r>
                    <a:rPr lang="ja-JP" altLang="en-US" sz="800" b="1">
                      <a:solidFill>
                        <a:schemeClr val="accent5">
                          <a:lumMod val="50000"/>
                        </a:schemeClr>
                      </a:solidFill>
                    </a:rPr>
                    <a:t>歳</a:t>
                  </a:r>
                  <a:endParaRPr kumimoji="1" lang="ja-JP" altLang="en-US" sz="800" b="1">
                    <a:solidFill>
                      <a:schemeClr val="accent5">
                        <a:lumMod val="50000"/>
                      </a:schemeClr>
                    </a:solidFill>
                  </a:endParaRPr>
                </a:p>
              </p:txBody>
            </p:sp>
            <p:sp>
              <p:nvSpPr>
                <p:cNvPr id="189" name="テキスト ボックス 188">
                  <a:extLst>
                    <a:ext uri="{FF2B5EF4-FFF2-40B4-BE49-F238E27FC236}">
                      <a16:creationId xmlns:a16="http://schemas.microsoft.com/office/drawing/2014/main" id="{1413CAAF-C46C-48A3-A840-1A61BF77E2E0}"/>
                    </a:ext>
                  </a:extLst>
                </p:cNvPr>
                <p:cNvSpPr txBox="1"/>
                <p:nvPr/>
              </p:nvSpPr>
              <p:spPr>
                <a:xfrm>
                  <a:off x="7501013" y="5540257"/>
                  <a:ext cx="341124" cy="161188"/>
                </a:xfrm>
                <a:prstGeom prst="rect">
                  <a:avLst/>
                </a:prstGeom>
                <a:solidFill>
                  <a:schemeClr val="bg1">
                    <a:lumMod val="95000"/>
                  </a:schemeClr>
                </a:solidFill>
                <a:ln>
                  <a:noFill/>
                </a:ln>
              </p:spPr>
              <p:txBody>
                <a:bodyPr wrap="square" lIns="0" tIns="0" rIns="0" bIns="0" rtlCol="0">
                  <a:spAutoFit/>
                </a:bodyPr>
                <a:lstStyle/>
                <a:p>
                  <a:pPr algn="ctr"/>
                  <a:r>
                    <a:rPr lang="en-US" altLang="ja-JP" sz="800" b="1">
                      <a:solidFill>
                        <a:schemeClr val="accent5">
                          <a:lumMod val="50000"/>
                        </a:schemeClr>
                      </a:solidFill>
                    </a:rPr>
                    <a:t>80</a:t>
                  </a:r>
                  <a:r>
                    <a:rPr lang="ja-JP" altLang="en-US" sz="800" b="1">
                      <a:solidFill>
                        <a:schemeClr val="accent5">
                          <a:lumMod val="50000"/>
                        </a:schemeClr>
                      </a:solidFill>
                    </a:rPr>
                    <a:t>歳</a:t>
                  </a:r>
                  <a:endParaRPr kumimoji="1" lang="ja-JP" altLang="en-US" sz="800" b="1">
                    <a:solidFill>
                      <a:schemeClr val="accent5">
                        <a:lumMod val="50000"/>
                      </a:schemeClr>
                    </a:solidFill>
                  </a:endParaRPr>
                </a:p>
              </p:txBody>
            </p:sp>
            <p:sp>
              <p:nvSpPr>
                <p:cNvPr id="190" name="テキスト ボックス 189">
                  <a:extLst>
                    <a:ext uri="{FF2B5EF4-FFF2-40B4-BE49-F238E27FC236}">
                      <a16:creationId xmlns:a16="http://schemas.microsoft.com/office/drawing/2014/main" id="{BE0159A6-BCC0-44CD-B25E-70573C331195}"/>
                    </a:ext>
                  </a:extLst>
                </p:cNvPr>
                <p:cNvSpPr txBox="1"/>
                <p:nvPr/>
              </p:nvSpPr>
              <p:spPr>
                <a:xfrm>
                  <a:off x="8563033" y="5128638"/>
                  <a:ext cx="314691" cy="161188"/>
                </a:xfrm>
                <a:prstGeom prst="rect">
                  <a:avLst/>
                </a:prstGeom>
                <a:solidFill>
                  <a:schemeClr val="bg1">
                    <a:lumMod val="95000"/>
                  </a:schemeClr>
                </a:solidFill>
                <a:ln>
                  <a:noFill/>
                </a:ln>
              </p:spPr>
              <p:txBody>
                <a:bodyPr wrap="none" lIns="0" tIns="0" rIns="0" bIns="0" rtlCol="0">
                  <a:spAutoFit/>
                </a:bodyPr>
                <a:lstStyle/>
                <a:p>
                  <a:pPr algn="ctr"/>
                  <a:r>
                    <a:rPr lang="en-US" altLang="ja-JP" sz="800" b="1">
                      <a:solidFill>
                        <a:schemeClr val="accent5">
                          <a:lumMod val="50000"/>
                        </a:schemeClr>
                      </a:solidFill>
                    </a:rPr>
                    <a:t>100</a:t>
                  </a:r>
                  <a:r>
                    <a:rPr lang="ja-JP" altLang="en-US" sz="800" b="1">
                      <a:solidFill>
                        <a:schemeClr val="accent5">
                          <a:lumMod val="50000"/>
                        </a:schemeClr>
                      </a:solidFill>
                    </a:rPr>
                    <a:t>歳</a:t>
                  </a:r>
                  <a:endParaRPr kumimoji="1" lang="ja-JP" altLang="en-US" sz="800" b="1">
                    <a:solidFill>
                      <a:schemeClr val="accent5">
                        <a:lumMod val="50000"/>
                      </a:schemeClr>
                    </a:solidFill>
                  </a:endParaRPr>
                </a:p>
              </p:txBody>
            </p:sp>
          </p:grpSp>
        </p:grpSp>
        <p:sp>
          <p:nvSpPr>
            <p:cNvPr id="148" name="テキスト ボックス 147">
              <a:extLst>
                <a:ext uri="{FF2B5EF4-FFF2-40B4-BE49-F238E27FC236}">
                  <a16:creationId xmlns:a16="http://schemas.microsoft.com/office/drawing/2014/main" id="{A16770E2-D30C-46A7-B77F-7D46B55F031D}"/>
                </a:ext>
              </a:extLst>
            </p:cNvPr>
            <p:cNvSpPr txBox="1"/>
            <p:nvPr/>
          </p:nvSpPr>
          <p:spPr>
            <a:xfrm>
              <a:off x="2156823" y="1617699"/>
              <a:ext cx="1513594" cy="318924"/>
            </a:xfrm>
            <a:prstGeom prst="rect">
              <a:avLst/>
            </a:prstGeom>
            <a:solidFill>
              <a:srgbClr val="FFFFFF">
                <a:alpha val="78824"/>
              </a:srgbClr>
            </a:solidFill>
            <a:ln>
              <a:noFill/>
            </a:ln>
          </p:spPr>
          <p:txBody>
            <a:bodyPr wrap="square" lIns="36000" tIns="36000" rIns="36000" bIns="36000">
              <a:spAutoFit/>
            </a:bodyPr>
            <a:lstStyle/>
            <a:p>
              <a:r>
                <a:rPr lang="en-US" altLang="ja-JP" sz="800" b="1" i="0">
                  <a:solidFill>
                    <a:srgbClr val="FF6600"/>
                  </a:solidFill>
                  <a:effectLst/>
                  <a:latin typeface="Segoe UI" panose="020B0502040204020203" pitchFamily="34" charset="0"/>
                </a:rPr>
                <a:t>Sustainability</a:t>
              </a:r>
            </a:p>
            <a:p>
              <a:r>
                <a:rPr lang="ja-JP" altLang="en-US" sz="800" b="1">
                  <a:solidFill>
                    <a:srgbClr val="FF6600"/>
                  </a:solidFill>
                </a:rPr>
                <a:t>持続可能な環境・社会・経済</a:t>
              </a:r>
            </a:p>
          </p:txBody>
        </p:sp>
        <p:sp>
          <p:nvSpPr>
            <p:cNvPr id="149" name="テキスト ボックス 148">
              <a:extLst>
                <a:ext uri="{FF2B5EF4-FFF2-40B4-BE49-F238E27FC236}">
                  <a16:creationId xmlns:a16="http://schemas.microsoft.com/office/drawing/2014/main" id="{857DE5AE-4472-45FA-98EB-8D69DD8E7C59}"/>
                </a:ext>
              </a:extLst>
            </p:cNvPr>
            <p:cNvSpPr txBox="1"/>
            <p:nvPr/>
          </p:nvSpPr>
          <p:spPr>
            <a:xfrm>
              <a:off x="6616690" y="1778041"/>
              <a:ext cx="1015237" cy="318924"/>
            </a:xfrm>
            <a:prstGeom prst="rect">
              <a:avLst/>
            </a:prstGeom>
            <a:solidFill>
              <a:srgbClr val="FFFFFF">
                <a:alpha val="78824"/>
              </a:srgbClr>
            </a:solidFill>
            <a:ln>
              <a:noFill/>
            </a:ln>
          </p:spPr>
          <p:txBody>
            <a:bodyPr wrap="square" lIns="36000" tIns="36000" rIns="36000" bIns="36000">
              <a:spAutoFit/>
            </a:bodyPr>
            <a:lstStyle>
              <a:defPPr>
                <a:defRPr lang="ja-JP"/>
              </a:defPPr>
              <a:lvl1pPr>
                <a:defRPr sz="1400" b="1" i="0">
                  <a:solidFill>
                    <a:srgbClr val="FF6600"/>
                  </a:solidFill>
                  <a:effectLst/>
                  <a:latin typeface="Segoe UI" panose="020B0502040204020203" pitchFamily="34" charset="0"/>
                </a:defRPr>
              </a:lvl1pPr>
            </a:lstStyle>
            <a:p>
              <a:r>
                <a:rPr lang="en-US" altLang="ja-JP" sz="800"/>
                <a:t>Well-being</a:t>
              </a:r>
            </a:p>
            <a:p>
              <a:r>
                <a:rPr lang="ja-JP" altLang="en-US" sz="800"/>
                <a:t>心ゆたかな暮らし</a:t>
              </a:r>
            </a:p>
          </p:txBody>
        </p:sp>
        <p:grpSp>
          <p:nvGrpSpPr>
            <p:cNvPr id="150" name="グループ化 149">
              <a:extLst>
                <a:ext uri="{FF2B5EF4-FFF2-40B4-BE49-F238E27FC236}">
                  <a16:creationId xmlns:a16="http://schemas.microsoft.com/office/drawing/2014/main" id="{7BE55433-A094-47DB-80F3-28231B0BE1EE}"/>
                </a:ext>
              </a:extLst>
            </p:cNvPr>
            <p:cNvGrpSpPr/>
            <p:nvPr/>
          </p:nvGrpSpPr>
          <p:grpSpPr>
            <a:xfrm>
              <a:off x="3271859" y="2880732"/>
              <a:ext cx="615776" cy="615015"/>
              <a:chOff x="433653" y="2704347"/>
              <a:chExt cx="993354" cy="883434"/>
            </a:xfrm>
          </p:grpSpPr>
          <p:pic>
            <p:nvPicPr>
              <p:cNvPr id="173" name="グラフィックス 172">
                <a:extLst>
                  <a:ext uri="{FF2B5EF4-FFF2-40B4-BE49-F238E27FC236}">
                    <a16:creationId xmlns:a16="http://schemas.microsoft.com/office/drawing/2014/main" id="{916802AB-F86D-4F3F-B9C8-FE9BF3067C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3653" y="3156456"/>
                <a:ext cx="993354" cy="431325"/>
              </a:xfrm>
              <a:prstGeom prst="rect">
                <a:avLst/>
              </a:prstGeom>
            </p:spPr>
          </p:pic>
          <p:grpSp>
            <p:nvGrpSpPr>
              <p:cNvPr id="174" name="グループ化 173">
                <a:extLst>
                  <a:ext uri="{FF2B5EF4-FFF2-40B4-BE49-F238E27FC236}">
                    <a16:creationId xmlns:a16="http://schemas.microsoft.com/office/drawing/2014/main" id="{C5C71B8D-7D95-41AF-A815-CF02222B8F87}"/>
                  </a:ext>
                </a:extLst>
              </p:cNvPr>
              <p:cNvGrpSpPr/>
              <p:nvPr/>
            </p:nvGrpSpPr>
            <p:grpSpPr>
              <a:xfrm>
                <a:off x="843925" y="2704347"/>
                <a:ext cx="142382" cy="693093"/>
                <a:chOff x="-70390" y="2012390"/>
                <a:chExt cx="142382" cy="693093"/>
              </a:xfrm>
              <a:solidFill>
                <a:schemeClr val="tx1"/>
              </a:solidFill>
            </p:grpSpPr>
            <p:sp>
              <p:nvSpPr>
                <p:cNvPr id="175" name="四角形: 角を丸くする 174">
                  <a:extLst>
                    <a:ext uri="{FF2B5EF4-FFF2-40B4-BE49-F238E27FC236}">
                      <a16:creationId xmlns:a16="http://schemas.microsoft.com/office/drawing/2014/main" id="{FEAC28F4-8052-469F-9105-537D31482C4E}"/>
                    </a:ext>
                  </a:extLst>
                </p:cNvPr>
                <p:cNvSpPr/>
                <p:nvPr/>
              </p:nvSpPr>
              <p:spPr>
                <a:xfrm>
                  <a:off x="-32792" y="2148290"/>
                  <a:ext cx="67185" cy="5571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p>
              </p:txBody>
            </p:sp>
            <p:sp>
              <p:nvSpPr>
                <p:cNvPr id="176" name="弦 175">
                  <a:extLst>
                    <a:ext uri="{FF2B5EF4-FFF2-40B4-BE49-F238E27FC236}">
                      <a16:creationId xmlns:a16="http://schemas.microsoft.com/office/drawing/2014/main" id="{1710AB9C-E491-4047-9648-CCD4749DE4FC}"/>
                    </a:ext>
                  </a:extLst>
                </p:cNvPr>
                <p:cNvSpPr/>
                <p:nvPr/>
              </p:nvSpPr>
              <p:spPr>
                <a:xfrm rot="4609802" flipH="1">
                  <a:off x="-120784" y="2062784"/>
                  <a:ext cx="243169" cy="142382"/>
                </a:xfrm>
                <a:prstGeom prst="chor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p>
              </p:txBody>
            </p:sp>
          </p:grpSp>
        </p:grpSp>
        <p:grpSp>
          <p:nvGrpSpPr>
            <p:cNvPr id="151" name="グループ化 150">
              <a:extLst>
                <a:ext uri="{FF2B5EF4-FFF2-40B4-BE49-F238E27FC236}">
                  <a16:creationId xmlns:a16="http://schemas.microsoft.com/office/drawing/2014/main" id="{F113CCFE-5104-4462-BC46-45134FA0D2AC}"/>
                </a:ext>
              </a:extLst>
            </p:cNvPr>
            <p:cNvGrpSpPr/>
            <p:nvPr/>
          </p:nvGrpSpPr>
          <p:grpSpPr>
            <a:xfrm flipH="1">
              <a:off x="6557267" y="2713332"/>
              <a:ext cx="615776" cy="615015"/>
              <a:chOff x="433653" y="2704347"/>
              <a:chExt cx="993354" cy="883434"/>
            </a:xfrm>
          </p:grpSpPr>
          <p:pic>
            <p:nvPicPr>
              <p:cNvPr id="169" name="グラフィックス 168">
                <a:extLst>
                  <a:ext uri="{FF2B5EF4-FFF2-40B4-BE49-F238E27FC236}">
                    <a16:creationId xmlns:a16="http://schemas.microsoft.com/office/drawing/2014/main" id="{A346E063-878F-4E8A-922C-1B540C3498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3653" y="3156456"/>
                <a:ext cx="993354" cy="431325"/>
              </a:xfrm>
              <a:prstGeom prst="rect">
                <a:avLst/>
              </a:prstGeom>
            </p:spPr>
          </p:pic>
          <p:grpSp>
            <p:nvGrpSpPr>
              <p:cNvPr id="170" name="グループ化 169">
                <a:extLst>
                  <a:ext uri="{FF2B5EF4-FFF2-40B4-BE49-F238E27FC236}">
                    <a16:creationId xmlns:a16="http://schemas.microsoft.com/office/drawing/2014/main" id="{0C895A49-56E6-42EB-85C9-E292CC0F3E40}"/>
                  </a:ext>
                </a:extLst>
              </p:cNvPr>
              <p:cNvGrpSpPr/>
              <p:nvPr/>
            </p:nvGrpSpPr>
            <p:grpSpPr>
              <a:xfrm>
                <a:off x="843925" y="2704347"/>
                <a:ext cx="142382" cy="693093"/>
                <a:chOff x="-70390" y="2012390"/>
                <a:chExt cx="142382" cy="693093"/>
              </a:xfrm>
              <a:solidFill>
                <a:schemeClr val="tx1"/>
              </a:solidFill>
            </p:grpSpPr>
            <p:sp>
              <p:nvSpPr>
                <p:cNvPr id="171" name="四角形: 角を丸くする 170">
                  <a:extLst>
                    <a:ext uri="{FF2B5EF4-FFF2-40B4-BE49-F238E27FC236}">
                      <a16:creationId xmlns:a16="http://schemas.microsoft.com/office/drawing/2014/main" id="{4D57624F-562A-4633-B064-196B923D2771}"/>
                    </a:ext>
                  </a:extLst>
                </p:cNvPr>
                <p:cNvSpPr/>
                <p:nvPr/>
              </p:nvSpPr>
              <p:spPr>
                <a:xfrm>
                  <a:off x="-32792" y="2148290"/>
                  <a:ext cx="67185" cy="5571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p>
              </p:txBody>
            </p:sp>
            <p:sp>
              <p:nvSpPr>
                <p:cNvPr id="172" name="弦 171">
                  <a:extLst>
                    <a:ext uri="{FF2B5EF4-FFF2-40B4-BE49-F238E27FC236}">
                      <a16:creationId xmlns:a16="http://schemas.microsoft.com/office/drawing/2014/main" id="{4842682C-F49E-4A14-9FFA-7CB3E1F82C90}"/>
                    </a:ext>
                  </a:extLst>
                </p:cNvPr>
                <p:cNvSpPr/>
                <p:nvPr/>
              </p:nvSpPr>
              <p:spPr>
                <a:xfrm rot="4609802" flipH="1">
                  <a:off x="-120784" y="2062784"/>
                  <a:ext cx="243169" cy="142382"/>
                </a:xfrm>
                <a:prstGeom prst="chor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p>
              </p:txBody>
            </p:sp>
          </p:grpSp>
        </p:grpSp>
        <p:grpSp>
          <p:nvGrpSpPr>
            <p:cNvPr id="152" name="グループ化 151">
              <a:extLst>
                <a:ext uri="{FF2B5EF4-FFF2-40B4-BE49-F238E27FC236}">
                  <a16:creationId xmlns:a16="http://schemas.microsoft.com/office/drawing/2014/main" id="{587601ED-837A-4A3A-8F9C-E4834D3672E0}"/>
                </a:ext>
              </a:extLst>
            </p:cNvPr>
            <p:cNvGrpSpPr/>
            <p:nvPr/>
          </p:nvGrpSpPr>
          <p:grpSpPr>
            <a:xfrm>
              <a:off x="2609178" y="1463384"/>
              <a:ext cx="4788633" cy="1250031"/>
              <a:chOff x="1278146" y="3987861"/>
              <a:chExt cx="7724899" cy="1795599"/>
            </a:xfrm>
          </p:grpSpPr>
          <p:sp>
            <p:nvSpPr>
              <p:cNvPr id="153" name="フリーフォーム: 図形 152">
                <a:extLst>
                  <a:ext uri="{FF2B5EF4-FFF2-40B4-BE49-F238E27FC236}">
                    <a16:creationId xmlns:a16="http://schemas.microsoft.com/office/drawing/2014/main" id="{685498D3-A442-48CC-B8C2-73AEFE86449A}"/>
                  </a:ext>
                </a:extLst>
              </p:cNvPr>
              <p:cNvSpPr/>
              <p:nvPr/>
            </p:nvSpPr>
            <p:spPr>
              <a:xfrm>
                <a:off x="1318838" y="4820962"/>
                <a:ext cx="7684207" cy="903125"/>
              </a:xfrm>
              <a:custGeom>
                <a:avLst/>
                <a:gdLst>
                  <a:gd name="connsiteX0" fmla="*/ 0 w 7613583"/>
                  <a:gd name="connsiteY0" fmla="*/ 0 h 67377"/>
                  <a:gd name="connsiteX1" fmla="*/ 3888606 w 7613583"/>
                  <a:gd name="connsiteY1" fmla="*/ 67377 h 67377"/>
                  <a:gd name="connsiteX2" fmla="*/ 7613583 w 7613583"/>
                  <a:gd name="connsiteY2" fmla="*/ 48126 h 67377"/>
                  <a:gd name="connsiteX0" fmla="*/ 0 w 8373979"/>
                  <a:gd name="connsiteY0" fmla="*/ 0 h 3984859"/>
                  <a:gd name="connsiteX1" fmla="*/ 4649002 w 8373979"/>
                  <a:gd name="connsiteY1" fmla="*/ 3984859 h 3984859"/>
                  <a:gd name="connsiteX2" fmla="*/ 8373979 w 8373979"/>
                  <a:gd name="connsiteY2" fmla="*/ 3965608 h 3984859"/>
                  <a:gd name="connsiteX0" fmla="*/ 0 w 8373979"/>
                  <a:gd name="connsiteY0" fmla="*/ 0 h 3965608"/>
                  <a:gd name="connsiteX1" fmla="*/ 4302493 w 8373979"/>
                  <a:gd name="connsiteY1" fmla="*/ 943275 h 3965608"/>
                  <a:gd name="connsiteX2" fmla="*/ 8373979 w 8373979"/>
                  <a:gd name="connsiteY2" fmla="*/ 3965608 h 3965608"/>
                  <a:gd name="connsiteX0" fmla="*/ 0 w 8556859"/>
                  <a:gd name="connsiteY0" fmla="*/ 86628 h 1029903"/>
                  <a:gd name="connsiteX1" fmla="*/ 4302493 w 8556859"/>
                  <a:gd name="connsiteY1" fmla="*/ 1029903 h 1029903"/>
                  <a:gd name="connsiteX2" fmla="*/ 8556859 w 8556859"/>
                  <a:gd name="connsiteY2" fmla="*/ 0 h 1029903"/>
                  <a:gd name="connsiteX0" fmla="*/ 0 w 8556859"/>
                  <a:gd name="connsiteY0" fmla="*/ 86628 h 1029903"/>
                  <a:gd name="connsiteX1" fmla="*/ 4302493 w 8556859"/>
                  <a:gd name="connsiteY1" fmla="*/ 1029903 h 1029903"/>
                  <a:gd name="connsiteX2" fmla="*/ 8556859 w 8556859"/>
                  <a:gd name="connsiteY2" fmla="*/ 0 h 1029903"/>
                  <a:gd name="connsiteX0" fmla="*/ 0 w 8556859"/>
                  <a:gd name="connsiteY0" fmla="*/ 86628 h 1031803"/>
                  <a:gd name="connsiteX1" fmla="*/ 4302493 w 8556859"/>
                  <a:gd name="connsiteY1" fmla="*/ 1029903 h 1031803"/>
                  <a:gd name="connsiteX2" fmla="*/ 8556859 w 8556859"/>
                  <a:gd name="connsiteY2" fmla="*/ 0 h 1031803"/>
                  <a:gd name="connsiteX0" fmla="*/ 0 w 8556859"/>
                  <a:gd name="connsiteY0" fmla="*/ 86628 h 1033144"/>
                  <a:gd name="connsiteX1" fmla="*/ 4302493 w 8556859"/>
                  <a:gd name="connsiteY1" fmla="*/ 1029903 h 1033144"/>
                  <a:gd name="connsiteX2" fmla="*/ 8556859 w 8556859"/>
                  <a:gd name="connsiteY2" fmla="*/ 0 h 1033144"/>
                  <a:gd name="connsiteX0" fmla="*/ 0 w 8556859"/>
                  <a:gd name="connsiteY0" fmla="*/ 86628 h 1033295"/>
                  <a:gd name="connsiteX1" fmla="*/ 4302493 w 8556859"/>
                  <a:gd name="connsiteY1" fmla="*/ 1029903 h 1033295"/>
                  <a:gd name="connsiteX2" fmla="*/ 8556859 w 8556859"/>
                  <a:gd name="connsiteY2" fmla="*/ 0 h 1033295"/>
                  <a:gd name="connsiteX0" fmla="*/ 0 w 8556859"/>
                  <a:gd name="connsiteY0" fmla="*/ 86628 h 1033295"/>
                  <a:gd name="connsiteX1" fmla="*/ 4302493 w 8556859"/>
                  <a:gd name="connsiteY1" fmla="*/ 1029903 h 1033295"/>
                  <a:gd name="connsiteX2" fmla="*/ 8556859 w 8556859"/>
                  <a:gd name="connsiteY2" fmla="*/ 0 h 1033295"/>
                  <a:gd name="connsiteX0" fmla="*/ 0 w 8556859"/>
                  <a:gd name="connsiteY0" fmla="*/ 86628 h 1033295"/>
                  <a:gd name="connsiteX1" fmla="*/ 4302493 w 8556859"/>
                  <a:gd name="connsiteY1" fmla="*/ 1029903 h 1033295"/>
                  <a:gd name="connsiteX2" fmla="*/ 8556859 w 8556859"/>
                  <a:gd name="connsiteY2" fmla="*/ 0 h 1033295"/>
                </a:gdLst>
                <a:ahLst/>
                <a:cxnLst>
                  <a:cxn ang="0">
                    <a:pos x="connsiteX0" y="connsiteY0"/>
                  </a:cxn>
                  <a:cxn ang="0">
                    <a:pos x="connsiteX1" y="connsiteY1"/>
                  </a:cxn>
                  <a:cxn ang="0">
                    <a:pos x="connsiteX2" y="connsiteY2"/>
                  </a:cxn>
                </a:cxnLst>
                <a:rect l="l" t="t" r="r" b="b"/>
                <a:pathLst>
                  <a:path w="8556859" h="1033295">
                    <a:moveTo>
                      <a:pt x="0" y="86628"/>
                    </a:moveTo>
                    <a:cubicBezTo>
                      <a:pt x="336883" y="718686"/>
                      <a:pt x="2834873" y="1072093"/>
                      <a:pt x="4302493" y="1029903"/>
                    </a:cubicBezTo>
                    <a:cubicBezTo>
                      <a:pt x="5864994" y="984985"/>
                      <a:pt x="8033887" y="747561"/>
                      <a:pt x="8556859" y="0"/>
                    </a:cubicBezTo>
                  </a:path>
                </a:pathLst>
              </a:custGeom>
              <a:ln w="57150">
                <a:solidFill>
                  <a:schemeClr val="accent5">
                    <a:lumMod val="75000"/>
                  </a:schemeClr>
                </a:solidFill>
                <a:headEnd type="oval" w="med" len="med"/>
                <a:tailEnd type="triangle" w="med" len="med"/>
              </a:ln>
              <a:effectLst>
                <a:outerShdw blurRad="50800" dist="38100" dir="5400000" sx="104000" sy="104000" algn="t" rotWithShape="0">
                  <a:schemeClr val="tx1">
                    <a:lumMod val="50000"/>
                    <a:lumOff val="50000"/>
                    <a:alpha val="40000"/>
                  </a:schemeClr>
                </a:outerShdw>
              </a:effectLst>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kumimoji="1" lang="ja-JP" altLang="en-US" sz="800"/>
              </a:p>
            </p:txBody>
          </p:sp>
          <p:sp>
            <p:nvSpPr>
              <p:cNvPr id="154" name="楕円 153">
                <a:extLst>
                  <a:ext uri="{FF2B5EF4-FFF2-40B4-BE49-F238E27FC236}">
                    <a16:creationId xmlns:a16="http://schemas.microsoft.com/office/drawing/2014/main" id="{8B6B3DF5-3513-490B-8CDF-A57A9C01E62E}"/>
                  </a:ext>
                </a:extLst>
              </p:cNvPr>
              <p:cNvSpPr>
                <a:spLocks noChangeAspect="1"/>
              </p:cNvSpPr>
              <p:nvPr/>
            </p:nvSpPr>
            <p:spPr>
              <a:xfrm>
                <a:off x="2697789" y="5461434"/>
                <a:ext cx="90000" cy="90000"/>
              </a:xfrm>
              <a:prstGeom prst="ellipse">
                <a:avLst/>
              </a:prstGeom>
              <a:solidFill>
                <a:srgbClr val="5B9BD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p>
            </p:txBody>
          </p:sp>
          <p:sp>
            <p:nvSpPr>
              <p:cNvPr id="155" name="楕円 154">
                <a:extLst>
                  <a:ext uri="{FF2B5EF4-FFF2-40B4-BE49-F238E27FC236}">
                    <a16:creationId xmlns:a16="http://schemas.microsoft.com/office/drawing/2014/main" id="{90E24BE5-8A8B-446B-B8AD-FAAB94E7DCB9}"/>
                  </a:ext>
                </a:extLst>
              </p:cNvPr>
              <p:cNvSpPr>
                <a:spLocks noChangeAspect="1"/>
              </p:cNvSpPr>
              <p:nvPr/>
            </p:nvSpPr>
            <p:spPr>
              <a:xfrm>
                <a:off x="5396740" y="5671643"/>
                <a:ext cx="90000" cy="90000"/>
              </a:xfrm>
              <a:prstGeom prst="ellipse">
                <a:avLst/>
              </a:prstGeom>
              <a:solidFill>
                <a:srgbClr val="5B9BD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p>
            </p:txBody>
          </p:sp>
          <p:sp>
            <p:nvSpPr>
              <p:cNvPr id="156" name="楕円 155">
                <a:extLst>
                  <a:ext uri="{FF2B5EF4-FFF2-40B4-BE49-F238E27FC236}">
                    <a16:creationId xmlns:a16="http://schemas.microsoft.com/office/drawing/2014/main" id="{009A705D-3D34-4926-B818-7B9E69644D3E}"/>
                  </a:ext>
                </a:extLst>
              </p:cNvPr>
              <p:cNvSpPr>
                <a:spLocks noChangeAspect="1"/>
              </p:cNvSpPr>
              <p:nvPr/>
            </p:nvSpPr>
            <p:spPr>
              <a:xfrm>
                <a:off x="6855582" y="5551480"/>
                <a:ext cx="90000" cy="90000"/>
              </a:xfrm>
              <a:prstGeom prst="ellipse">
                <a:avLst/>
              </a:prstGeom>
              <a:solidFill>
                <a:srgbClr val="5B9BD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p>
            </p:txBody>
          </p:sp>
          <p:sp>
            <p:nvSpPr>
              <p:cNvPr id="157" name="テキスト ボックス 156">
                <a:extLst>
                  <a:ext uri="{FF2B5EF4-FFF2-40B4-BE49-F238E27FC236}">
                    <a16:creationId xmlns:a16="http://schemas.microsoft.com/office/drawing/2014/main" id="{96DC34AE-5B09-4127-8ECE-2DF70D0FE326}"/>
                  </a:ext>
                </a:extLst>
              </p:cNvPr>
              <p:cNvSpPr txBox="1"/>
              <p:nvPr/>
            </p:nvSpPr>
            <p:spPr>
              <a:xfrm>
                <a:off x="2809045" y="5013436"/>
                <a:ext cx="939188" cy="154737"/>
              </a:xfrm>
              <a:prstGeom prst="borderCallout1">
                <a:avLst>
                  <a:gd name="adj1" fmla="val -807"/>
                  <a:gd name="adj2" fmla="val 50525"/>
                  <a:gd name="adj3" fmla="val 3232"/>
                  <a:gd name="adj4" fmla="val 67999"/>
                </a:avLst>
              </a:prstGeom>
              <a:solidFill>
                <a:srgbClr val="FFFFFF">
                  <a:alpha val="60000"/>
                </a:srgbClr>
              </a:solidFill>
              <a:ln>
                <a:solidFill>
                  <a:schemeClr val="bg1"/>
                </a:solidFill>
              </a:ln>
            </p:spPr>
            <p:txBody>
              <a:bodyPr wrap="square" lIns="18000" tIns="0" rIns="18000" bIns="0">
                <a:spAutoFit/>
              </a:bodyPr>
              <a:lstStyle>
                <a:defPPr>
                  <a:defRPr lang="ja-JP"/>
                </a:defPPr>
                <a:lvl1pPr marL="177800" indent="-95250">
                  <a:buFont typeface="Arial" panose="020B0604020202020204" pitchFamily="34" charset="0"/>
                  <a:buChar char="•"/>
                  <a:defRPr sz="900"/>
                </a:lvl1pPr>
              </a:lstStyle>
              <a:p>
                <a:pPr marL="0" indent="0">
                  <a:buNone/>
                </a:pPr>
                <a:r>
                  <a:rPr lang="ja-JP" altLang="en-US" sz="700" b="1"/>
                  <a:t>ギガスクール</a:t>
                </a:r>
              </a:p>
            </p:txBody>
          </p:sp>
          <p:sp>
            <p:nvSpPr>
              <p:cNvPr id="158" name="楕円 157">
                <a:extLst>
                  <a:ext uri="{FF2B5EF4-FFF2-40B4-BE49-F238E27FC236}">
                    <a16:creationId xmlns:a16="http://schemas.microsoft.com/office/drawing/2014/main" id="{2A7A70B4-0440-4621-B9AE-B84094A90639}"/>
                  </a:ext>
                </a:extLst>
              </p:cNvPr>
              <p:cNvSpPr>
                <a:spLocks noChangeAspect="1"/>
              </p:cNvSpPr>
              <p:nvPr/>
            </p:nvSpPr>
            <p:spPr>
              <a:xfrm>
                <a:off x="3926611" y="5640652"/>
                <a:ext cx="90000" cy="90000"/>
              </a:xfrm>
              <a:prstGeom prst="ellipse">
                <a:avLst/>
              </a:prstGeom>
              <a:solidFill>
                <a:srgbClr val="5B9BD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p>
            </p:txBody>
          </p:sp>
          <p:sp>
            <p:nvSpPr>
              <p:cNvPr id="159" name="テキスト ボックス 158">
                <a:extLst>
                  <a:ext uri="{FF2B5EF4-FFF2-40B4-BE49-F238E27FC236}">
                    <a16:creationId xmlns:a16="http://schemas.microsoft.com/office/drawing/2014/main" id="{A98EFE5A-B50E-4C7B-838D-60F849942F20}"/>
                  </a:ext>
                </a:extLst>
              </p:cNvPr>
              <p:cNvSpPr txBox="1"/>
              <p:nvPr/>
            </p:nvSpPr>
            <p:spPr>
              <a:xfrm>
                <a:off x="2933279" y="3987861"/>
                <a:ext cx="993333" cy="154737"/>
              </a:xfrm>
              <a:prstGeom prst="borderCallout1">
                <a:avLst>
                  <a:gd name="adj1" fmla="val -807"/>
                  <a:gd name="adj2" fmla="val 48063"/>
                  <a:gd name="adj3" fmla="val -2889"/>
                  <a:gd name="adj4" fmla="val 62320"/>
                </a:avLst>
              </a:prstGeom>
              <a:solidFill>
                <a:srgbClr val="FFFFFF">
                  <a:alpha val="60000"/>
                </a:srgbClr>
              </a:solidFill>
              <a:ln>
                <a:solidFill>
                  <a:schemeClr val="bg1"/>
                </a:solidFill>
              </a:ln>
            </p:spPr>
            <p:txBody>
              <a:bodyPr wrap="square" lIns="18000" tIns="0" rIns="18000" bIns="0">
                <a:spAutoFit/>
              </a:bodyPr>
              <a:lstStyle>
                <a:defPPr>
                  <a:defRPr lang="ja-JP"/>
                </a:defPPr>
                <a:lvl1pPr marL="177800" indent="-95250">
                  <a:buFont typeface="Arial" panose="020B0604020202020204" pitchFamily="34" charset="0"/>
                  <a:buChar char="•"/>
                  <a:defRPr sz="900"/>
                </a:lvl1pPr>
              </a:lstStyle>
              <a:p>
                <a:pPr marL="0" indent="0">
                  <a:buNone/>
                </a:pPr>
                <a:r>
                  <a:rPr lang="ja-JP" altLang="en-US" sz="700" b="1"/>
                  <a:t>スマート農業</a:t>
                </a:r>
              </a:p>
            </p:txBody>
          </p:sp>
          <p:sp>
            <p:nvSpPr>
              <p:cNvPr id="160" name="テキスト ボックス 159">
                <a:extLst>
                  <a:ext uri="{FF2B5EF4-FFF2-40B4-BE49-F238E27FC236}">
                    <a16:creationId xmlns:a16="http://schemas.microsoft.com/office/drawing/2014/main" id="{8962E311-18EC-4C98-829C-023D5EEE5136}"/>
                  </a:ext>
                </a:extLst>
              </p:cNvPr>
              <p:cNvSpPr txBox="1"/>
              <p:nvPr/>
            </p:nvSpPr>
            <p:spPr>
              <a:xfrm>
                <a:off x="3926612" y="4976646"/>
                <a:ext cx="1380430" cy="154737"/>
              </a:xfrm>
              <a:prstGeom prst="borderCallout1">
                <a:avLst>
                  <a:gd name="adj1" fmla="val -807"/>
                  <a:gd name="adj2" fmla="val 48063"/>
                  <a:gd name="adj3" fmla="val 2349"/>
                  <a:gd name="adj4" fmla="val 62282"/>
                </a:avLst>
              </a:prstGeom>
              <a:solidFill>
                <a:srgbClr val="FFFFFF">
                  <a:alpha val="60000"/>
                </a:srgbClr>
              </a:solidFill>
              <a:ln>
                <a:solidFill>
                  <a:schemeClr val="bg1"/>
                </a:solidFill>
              </a:ln>
            </p:spPr>
            <p:txBody>
              <a:bodyPr wrap="square" lIns="18000" tIns="0" rIns="18000" bIns="0">
                <a:spAutoFit/>
              </a:bodyPr>
              <a:lstStyle>
                <a:defPPr>
                  <a:defRPr lang="ja-JP"/>
                </a:defPPr>
                <a:lvl1pPr marL="177800" indent="-95250">
                  <a:buFont typeface="Arial" panose="020B0604020202020204" pitchFamily="34" charset="0"/>
                  <a:buChar char="•"/>
                  <a:defRPr sz="900"/>
                </a:lvl1pPr>
              </a:lstStyle>
              <a:p>
                <a:pPr marL="0" indent="0">
                  <a:buNone/>
                </a:pPr>
                <a:r>
                  <a:rPr lang="ja-JP" altLang="en-US" sz="700" b="1"/>
                  <a:t>サテライトオフィス</a:t>
                </a:r>
              </a:p>
            </p:txBody>
          </p:sp>
          <p:sp>
            <p:nvSpPr>
              <p:cNvPr id="161" name="テキスト ボックス 160">
                <a:extLst>
                  <a:ext uri="{FF2B5EF4-FFF2-40B4-BE49-F238E27FC236}">
                    <a16:creationId xmlns:a16="http://schemas.microsoft.com/office/drawing/2014/main" id="{33B21BB5-CFD4-4815-B3D0-44DF4AE95ECB}"/>
                  </a:ext>
                </a:extLst>
              </p:cNvPr>
              <p:cNvSpPr txBox="1"/>
              <p:nvPr/>
            </p:nvSpPr>
            <p:spPr>
              <a:xfrm>
                <a:off x="5836616" y="4856228"/>
                <a:ext cx="1524522" cy="154737"/>
              </a:xfrm>
              <a:prstGeom prst="borderCallout1">
                <a:avLst>
                  <a:gd name="adj1" fmla="val -807"/>
                  <a:gd name="adj2" fmla="val 48063"/>
                  <a:gd name="adj3" fmla="val 367"/>
                  <a:gd name="adj4" fmla="val 73485"/>
                </a:avLst>
              </a:prstGeom>
              <a:solidFill>
                <a:srgbClr val="FFFFFF">
                  <a:alpha val="60000"/>
                </a:srgbClr>
              </a:solidFill>
              <a:ln>
                <a:solidFill>
                  <a:schemeClr val="bg1"/>
                </a:solidFill>
              </a:ln>
            </p:spPr>
            <p:txBody>
              <a:bodyPr wrap="square" lIns="18000" tIns="0" rIns="18000" bIns="0">
                <a:spAutoFit/>
              </a:bodyPr>
              <a:lstStyle>
                <a:defPPr>
                  <a:defRPr lang="ja-JP"/>
                </a:defPPr>
                <a:lvl1pPr marL="177800" indent="-95250">
                  <a:buFont typeface="Arial" panose="020B0604020202020204" pitchFamily="34" charset="0"/>
                  <a:buChar char="•"/>
                  <a:defRPr sz="900"/>
                </a:lvl1pPr>
              </a:lstStyle>
              <a:p>
                <a:pPr marL="0" indent="0">
                  <a:buNone/>
                </a:pPr>
                <a:r>
                  <a:rPr lang="ja-JP" altLang="en-US" sz="700" b="1"/>
                  <a:t>データヘルスシステム</a:t>
                </a:r>
              </a:p>
            </p:txBody>
          </p:sp>
          <p:grpSp>
            <p:nvGrpSpPr>
              <p:cNvPr id="162" name="グループ化 161">
                <a:extLst>
                  <a:ext uri="{FF2B5EF4-FFF2-40B4-BE49-F238E27FC236}">
                    <a16:creationId xmlns:a16="http://schemas.microsoft.com/office/drawing/2014/main" id="{8F936A23-E7D2-4FF3-A03F-A28E5EE2EA3D}"/>
                  </a:ext>
                </a:extLst>
              </p:cNvPr>
              <p:cNvGrpSpPr/>
              <p:nvPr/>
            </p:nvGrpSpPr>
            <p:grpSpPr>
              <a:xfrm>
                <a:off x="1278146" y="4885566"/>
                <a:ext cx="7679223" cy="897894"/>
                <a:chOff x="1278146" y="5029978"/>
                <a:chExt cx="7679223" cy="897894"/>
              </a:xfrm>
              <a:solidFill>
                <a:srgbClr val="FFFFFF">
                  <a:alpha val="45098"/>
                </a:srgbClr>
              </a:solidFill>
            </p:grpSpPr>
            <p:sp>
              <p:nvSpPr>
                <p:cNvPr id="163" name="テキスト ボックス 162">
                  <a:extLst>
                    <a:ext uri="{FF2B5EF4-FFF2-40B4-BE49-F238E27FC236}">
                      <a16:creationId xmlns:a16="http://schemas.microsoft.com/office/drawing/2014/main" id="{BFEA6601-6F1E-4012-AE07-6D5EBEEE5FB6}"/>
                    </a:ext>
                  </a:extLst>
                </p:cNvPr>
                <p:cNvSpPr txBox="1"/>
                <p:nvPr/>
              </p:nvSpPr>
              <p:spPr>
                <a:xfrm>
                  <a:off x="1278146" y="5029978"/>
                  <a:ext cx="355569" cy="176842"/>
                </a:xfrm>
                <a:prstGeom prst="rect">
                  <a:avLst/>
                </a:prstGeom>
                <a:solidFill>
                  <a:schemeClr val="bg1">
                    <a:lumMod val="95000"/>
                  </a:schemeClr>
                </a:solidFill>
                <a:ln>
                  <a:noFill/>
                </a:ln>
              </p:spPr>
              <p:txBody>
                <a:bodyPr wrap="square" lIns="0" tIns="0" rIns="0" bIns="0" rtlCol="0">
                  <a:spAutoFit/>
                </a:bodyPr>
                <a:lstStyle/>
                <a:p>
                  <a:pPr algn="ctr"/>
                  <a:r>
                    <a:rPr kumimoji="1" lang="ja-JP" altLang="en-US" sz="800" b="1">
                      <a:solidFill>
                        <a:schemeClr val="accent5">
                          <a:lumMod val="50000"/>
                        </a:schemeClr>
                      </a:solidFill>
                    </a:rPr>
                    <a:t>生誕</a:t>
                  </a:r>
                </a:p>
              </p:txBody>
            </p:sp>
            <p:sp>
              <p:nvSpPr>
                <p:cNvPr id="164" name="テキスト ボックス 163">
                  <a:extLst>
                    <a:ext uri="{FF2B5EF4-FFF2-40B4-BE49-F238E27FC236}">
                      <a16:creationId xmlns:a16="http://schemas.microsoft.com/office/drawing/2014/main" id="{5F43D223-B6F1-48FA-9C08-F42F154F3F68}"/>
                    </a:ext>
                  </a:extLst>
                </p:cNvPr>
                <p:cNvSpPr txBox="1"/>
                <p:nvPr/>
              </p:nvSpPr>
              <p:spPr>
                <a:xfrm>
                  <a:off x="3000550" y="5616911"/>
                  <a:ext cx="367505" cy="176842"/>
                </a:xfrm>
                <a:prstGeom prst="rect">
                  <a:avLst/>
                </a:prstGeom>
                <a:solidFill>
                  <a:schemeClr val="bg1">
                    <a:lumMod val="95000"/>
                  </a:schemeClr>
                </a:solidFill>
                <a:ln>
                  <a:noFill/>
                </a:ln>
              </p:spPr>
              <p:txBody>
                <a:bodyPr wrap="square" lIns="0" tIns="0" rIns="0" bIns="0" rtlCol="0">
                  <a:spAutoFit/>
                </a:bodyPr>
                <a:lstStyle/>
                <a:p>
                  <a:pPr algn="ctr"/>
                  <a:r>
                    <a:rPr kumimoji="1" lang="en-US" altLang="ja-JP" sz="800" b="1">
                      <a:solidFill>
                        <a:schemeClr val="accent5">
                          <a:lumMod val="50000"/>
                        </a:schemeClr>
                      </a:solidFill>
                    </a:rPr>
                    <a:t>20</a:t>
                  </a:r>
                  <a:r>
                    <a:rPr kumimoji="1" lang="ja-JP" altLang="en-US" sz="800" b="1">
                      <a:solidFill>
                        <a:schemeClr val="accent5">
                          <a:lumMod val="50000"/>
                        </a:schemeClr>
                      </a:solidFill>
                    </a:rPr>
                    <a:t>歳</a:t>
                  </a:r>
                </a:p>
              </p:txBody>
            </p:sp>
            <p:sp>
              <p:nvSpPr>
                <p:cNvPr id="165" name="テキスト ボックス 164">
                  <a:extLst>
                    <a:ext uri="{FF2B5EF4-FFF2-40B4-BE49-F238E27FC236}">
                      <a16:creationId xmlns:a16="http://schemas.microsoft.com/office/drawing/2014/main" id="{2EA3DFA2-84F4-48BE-9E49-D0E3C171F4A2}"/>
                    </a:ext>
                  </a:extLst>
                </p:cNvPr>
                <p:cNvSpPr txBox="1"/>
                <p:nvPr/>
              </p:nvSpPr>
              <p:spPr>
                <a:xfrm>
                  <a:off x="4409265" y="5751030"/>
                  <a:ext cx="343067" cy="176842"/>
                </a:xfrm>
                <a:prstGeom prst="rect">
                  <a:avLst/>
                </a:prstGeom>
                <a:solidFill>
                  <a:schemeClr val="bg1">
                    <a:lumMod val="95000"/>
                  </a:schemeClr>
                </a:solidFill>
                <a:ln>
                  <a:noFill/>
                </a:ln>
              </p:spPr>
              <p:txBody>
                <a:bodyPr wrap="square" lIns="0" tIns="0" rIns="0" bIns="0" rtlCol="0">
                  <a:spAutoFit/>
                </a:bodyPr>
                <a:lstStyle/>
                <a:p>
                  <a:pPr algn="ctr"/>
                  <a:r>
                    <a:rPr kumimoji="1" lang="en-US" altLang="ja-JP" sz="800" b="1">
                      <a:solidFill>
                        <a:schemeClr val="accent5">
                          <a:lumMod val="50000"/>
                        </a:schemeClr>
                      </a:solidFill>
                    </a:rPr>
                    <a:t>40</a:t>
                  </a:r>
                  <a:r>
                    <a:rPr kumimoji="1" lang="ja-JP" altLang="en-US" sz="800" b="1">
                      <a:solidFill>
                        <a:schemeClr val="accent5">
                          <a:lumMod val="50000"/>
                        </a:schemeClr>
                      </a:solidFill>
                    </a:rPr>
                    <a:t>歳</a:t>
                  </a:r>
                </a:p>
              </p:txBody>
            </p:sp>
            <p:sp>
              <p:nvSpPr>
                <p:cNvPr id="166" name="テキスト ボックス 165">
                  <a:extLst>
                    <a:ext uri="{FF2B5EF4-FFF2-40B4-BE49-F238E27FC236}">
                      <a16:creationId xmlns:a16="http://schemas.microsoft.com/office/drawing/2014/main" id="{3E637B42-F4ED-4A5E-AD63-FE5894D64A00}"/>
                    </a:ext>
                  </a:extLst>
                </p:cNvPr>
                <p:cNvSpPr txBox="1"/>
                <p:nvPr/>
              </p:nvSpPr>
              <p:spPr>
                <a:xfrm>
                  <a:off x="5875062" y="5730961"/>
                  <a:ext cx="355810" cy="176842"/>
                </a:xfrm>
                <a:prstGeom prst="rect">
                  <a:avLst/>
                </a:prstGeom>
                <a:solidFill>
                  <a:schemeClr val="bg1">
                    <a:lumMod val="95000"/>
                  </a:schemeClr>
                </a:solidFill>
                <a:ln>
                  <a:noFill/>
                </a:ln>
              </p:spPr>
              <p:txBody>
                <a:bodyPr wrap="square" lIns="0" tIns="0" rIns="0" bIns="0" rtlCol="0">
                  <a:spAutoFit/>
                </a:bodyPr>
                <a:lstStyle/>
                <a:p>
                  <a:pPr algn="ctr"/>
                  <a:r>
                    <a:rPr lang="en-US" altLang="ja-JP" sz="800" b="1">
                      <a:solidFill>
                        <a:schemeClr val="accent5">
                          <a:lumMod val="50000"/>
                        </a:schemeClr>
                      </a:solidFill>
                    </a:rPr>
                    <a:t>60</a:t>
                  </a:r>
                  <a:r>
                    <a:rPr lang="ja-JP" altLang="en-US" sz="800" b="1">
                      <a:solidFill>
                        <a:schemeClr val="accent5">
                          <a:lumMod val="50000"/>
                        </a:schemeClr>
                      </a:solidFill>
                    </a:rPr>
                    <a:t>歳</a:t>
                  </a:r>
                  <a:endParaRPr kumimoji="1" lang="ja-JP" altLang="en-US" sz="800" b="1">
                    <a:solidFill>
                      <a:schemeClr val="accent5">
                        <a:lumMod val="50000"/>
                      </a:schemeClr>
                    </a:solidFill>
                  </a:endParaRPr>
                </a:p>
              </p:txBody>
            </p:sp>
            <p:sp>
              <p:nvSpPr>
                <p:cNvPr id="167" name="テキスト ボックス 166">
                  <a:extLst>
                    <a:ext uri="{FF2B5EF4-FFF2-40B4-BE49-F238E27FC236}">
                      <a16:creationId xmlns:a16="http://schemas.microsoft.com/office/drawing/2014/main" id="{ED318916-33C8-405C-84AF-3FF4C9029B1F}"/>
                    </a:ext>
                  </a:extLst>
                </p:cNvPr>
                <p:cNvSpPr txBox="1"/>
                <p:nvPr/>
              </p:nvSpPr>
              <p:spPr>
                <a:xfrm>
                  <a:off x="7501013" y="5540257"/>
                  <a:ext cx="341124" cy="161188"/>
                </a:xfrm>
                <a:prstGeom prst="rect">
                  <a:avLst/>
                </a:prstGeom>
                <a:solidFill>
                  <a:schemeClr val="bg1">
                    <a:lumMod val="95000"/>
                  </a:schemeClr>
                </a:solidFill>
                <a:ln>
                  <a:noFill/>
                </a:ln>
              </p:spPr>
              <p:txBody>
                <a:bodyPr wrap="square" lIns="0" tIns="0" rIns="0" bIns="0" rtlCol="0">
                  <a:spAutoFit/>
                </a:bodyPr>
                <a:lstStyle/>
                <a:p>
                  <a:pPr algn="ctr"/>
                  <a:r>
                    <a:rPr lang="en-US" altLang="ja-JP" sz="800" b="1">
                      <a:solidFill>
                        <a:schemeClr val="accent5">
                          <a:lumMod val="50000"/>
                        </a:schemeClr>
                      </a:solidFill>
                    </a:rPr>
                    <a:t>80</a:t>
                  </a:r>
                  <a:r>
                    <a:rPr lang="ja-JP" altLang="en-US" sz="800" b="1">
                      <a:solidFill>
                        <a:schemeClr val="accent5">
                          <a:lumMod val="50000"/>
                        </a:schemeClr>
                      </a:solidFill>
                    </a:rPr>
                    <a:t>歳</a:t>
                  </a:r>
                  <a:endParaRPr kumimoji="1" lang="ja-JP" altLang="en-US" sz="800" b="1">
                    <a:solidFill>
                      <a:schemeClr val="accent5">
                        <a:lumMod val="50000"/>
                      </a:schemeClr>
                    </a:solidFill>
                  </a:endParaRPr>
                </a:p>
              </p:txBody>
            </p:sp>
            <p:sp>
              <p:nvSpPr>
                <p:cNvPr id="168" name="テキスト ボックス 167">
                  <a:extLst>
                    <a:ext uri="{FF2B5EF4-FFF2-40B4-BE49-F238E27FC236}">
                      <a16:creationId xmlns:a16="http://schemas.microsoft.com/office/drawing/2014/main" id="{0661EE84-FA7F-4863-9C94-D0AFC99905E7}"/>
                    </a:ext>
                  </a:extLst>
                </p:cNvPr>
                <p:cNvSpPr txBox="1"/>
                <p:nvPr/>
              </p:nvSpPr>
              <p:spPr>
                <a:xfrm>
                  <a:off x="8440321" y="5128637"/>
                  <a:ext cx="517048" cy="176842"/>
                </a:xfrm>
                <a:prstGeom prst="rect">
                  <a:avLst/>
                </a:prstGeom>
                <a:solidFill>
                  <a:schemeClr val="bg1">
                    <a:lumMod val="95000"/>
                  </a:schemeClr>
                </a:solidFill>
                <a:ln>
                  <a:noFill/>
                </a:ln>
              </p:spPr>
              <p:txBody>
                <a:bodyPr wrap="square" lIns="0" tIns="0" rIns="0" bIns="0" rtlCol="0">
                  <a:spAutoFit/>
                </a:bodyPr>
                <a:lstStyle/>
                <a:p>
                  <a:pPr algn="ctr"/>
                  <a:r>
                    <a:rPr lang="en-US" altLang="ja-JP" sz="800" b="1">
                      <a:solidFill>
                        <a:schemeClr val="accent5">
                          <a:lumMod val="50000"/>
                        </a:schemeClr>
                      </a:solidFill>
                    </a:rPr>
                    <a:t>100</a:t>
                  </a:r>
                  <a:r>
                    <a:rPr lang="ja-JP" altLang="en-US" sz="800" b="1">
                      <a:solidFill>
                        <a:schemeClr val="accent5">
                          <a:lumMod val="50000"/>
                        </a:schemeClr>
                      </a:solidFill>
                    </a:rPr>
                    <a:t>歳</a:t>
                  </a:r>
                  <a:endParaRPr kumimoji="1" lang="ja-JP" altLang="en-US" sz="800" b="1">
                    <a:solidFill>
                      <a:schemeClr val="accent5">
                        <a:lumMod val="50000"/>
                      </a:schemeClr>
                    </a:solidFill>
                  </a:endParaRPr>
                </a:p>
              </p:txBody>
            </p:sp>
          </p:grpSp>
        </p:grpSp>
      </p:grpSp>
    </p:spTree>
    <p:extLst>
      <p:ext uri="{BB962C8B-B14F-4D97-AF65-F5344CB8AC3E}">
        <p14:creationId xmlns:p14="http://schemas.microsoft.com/office/powerpoint/2010/main" val="1340413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4" descr="図形, 四角形&#10;&#10;説明は自動で生成されたものです">
            <a:extLst>
              <a:ext uri="{FF2B5EF4-FFF2-40B4-BE49-F238E27FC236}">
                <a16:creationId xmlns:a16="http://schemas.microsoft.com/office/drawing/2014/main" id="{C26DB67A-74D6-4308-AD46-B21005A5581E}"/>
              </a:ext>
            </a:extLst>
          </p:cNvPr>
          <p:cNvPicPr>
            <a:picLocks noChangeAspect="1"/>
          </p:cNvPicPr>
          <p:nvPr/>
        </p:nvPicPr>
        <p:blipFill>
          <a:blip r:embed="rId2"/>
          <a:stretch>
            <a:fillRect/>
          </a:stretch>
        </p:blipFill>
        <p:spPr>
          <a:xfrm>
            <a:off x="0" y="243195"/>
            <a:ext cx="509298" cy="77193"/>
          </a:xfrm>
          <a:prstGeom prst="rect">
            <a:avLst/>
          </a:prstGeom>
        </p:spPr>
      </p:pic>
      <p:sp>
        <p:nvSpPr>
          <p:cNvPr id="11" name="テキスト ボックス 10">
            <a:extLst>
              <a:ext uri="{FF2B5EF4-FFF2-40B4-BE49-F238E27FC236}">
                <a16:creationId xmlns:a16="http://schemas.microsoft.com/office/drawing/2014/main" id="{CF401429-2962-4310-AD12-57D26FE7E006}"/>
              </a:ext>
            </a:extLst>
          </p:cNvPr>
          <p:cNvSpPr txBox="1"/>
          <p:nvPr/>
        </p:nvSpPr>
        <p:spPr>
          <a:xfrm>
            <a:off x="84685" y="430649"/>
            <a:ext cx="10260042" cy="2001125"/>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400" b="1" i="0" u="none" strike="noStrike" kern="1200" cap="none" spc="0" normalizeH="0" baseline="0" noProof="0">
                <a:ln>
                  <a:noFill/>
                </a:ln>
                <a:effectLst/>
                <a:uLnTx/>
                <a:uFillTx/>
                <a:latin typeface="+mn-ea"/>
                <a:cs typeface="Calibri Light"/>
              </a:rPr>
              <a:t>①　</a:t>
            </a:r>
            <a:r>
              <a:rPr kumimoji="0" lang="en-US" altLang="ja-JP" sz="1400" b="1" i="0" u="none" strike="noStrike" kern="1200" cap="none" spc="0" normalizeH="0" baseline="0" noProof="0">
                <a:ln>
                  <a:noFill/>
                </a:ln>
                <a:effectLst/>
                <a:uLnTx/>
                <a:uFillTx/>
                <a:latin typeface="+mn-ea"/>
                <a:cs typeface="Calibri Light"/>
              </a:rPr>
              <a:t>DFFT</a:t>
            </a:r>
            <a:r>
              <a:rPr kumimoji="0" lang="ja-JP" altLang="en-US" sz="1400" b="1" i="0" u="none" strike="noStrike" kern="1200" cap="none" spc="0" normalizeH="0" baseline="0" noProof="0">
                <a:ln>
                  <a:noFill/>
                </a:ln>
                <a:effectLst/>
                <a:uLnTx/>
                <a:uFillTx/>
                <a:latin typeface="+mn-ea"/>
                <a:cs typeface="Calibri Light"/>
              </a:rPr>
              <a:t>の推進に向けた国際連携</a:t>
            </a:r>
            <a:endParaRPr kumimoji="0" lang="en-US" altLang="ja-JP" sz="1400" b="1" i="0" u="none" strike="noStrike" kern="1200" cap="none" spc="0" normalizeH="0" baseline="0" noProof="0">
              <a:ln>
                <a:noFill/>
              </a:ln>
              <a:effectLst/>
              <a:uLnTx/>
              <a:uFillTx/>
              <a:latin typeface="+mn-ea"/>
              <a:cs typeface="Calibri Light"/>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400" b="0" i="0" u="none" strike="noStrike" kern="1200" cap="none" spc="0" normalizeH="0" baseline="0" noProof="0">
                <a:ln>
                  <a:noFill/>
                </a:ln>
                <a:effectLst/>
                <a:uLnTx/>
                <a:uFillTx/>
                <a:latin typeface="+mn-ea"/>
                <a:cs typeface="Arial" panose="020B0604020202020204" pitchFamily="34" charset="0"/>
              </a:rPr>
              <a:t>　・</a:t>
            </a:r>
            <a:r>
              <a:rPr kumimoji="0" lang="ja-JP" altLang="en-US" sz="1400" b="0" i="0" u="none" strike="noStrike" kern="1200" cap="none" spc="0" normalizeH="0" baseline="0" noProof="0">
                <a:ln>
                  <a:noFill/>
                </a:ln>
                <a:effectLst/>
                <a:uLnTx/>
                <a:uFillTx/>
                <a:latin typeface="+mn-ea"/>
                <a:cs typeface="Calibri Light"/>
              </a:rPr>
              <a:t>データの世界的な流通に係る国際的なルール形成への主体的な参画、国際的な協調・貢献・交流を積極的に行う。</a:t>
            </a:r>
            <a:endParaRPr kumimoji="0" lang="en-US" altLang="ja-JP" sz="1400" b="0" i="0" u="none" strike="noStrike" kern="1200" cap="none" spc="0" normalizeH="0" baseline="0" noProof="0">
              <a:ln>
                <a:noFill/>
              </a:ln>
              <a:effectLst/>
              <a:uLnTx/>
              <a:uFillTx/>
              <a:latin typeface="+mn-ea"/>
              <a:cs typeface="Calibri Light"/>
            </a:endParaRPr>
          </a:p>
          <a:p>
            <a:pPr>
              <a:lnSpc>
                <a:spcPct val="150000"/>
              </a:lnSpc>
            </a:pPr>
            <a:r>
              <a:rPr lang="ja-JP" altLang="en-US" sz="1400">
                <a:latin typeface="+mn-ea"/>
                <a:cs typeface="Calibri Light"/>
              </a:rPr>
              <a:t>　・</a:t>
            </a:r>
            <a:r>
              <a:rPr lang="en-US" altLang="ja-JP" sz="1400">
                <a:latin typeface="+mn-ea"/>
                <a:cs typeface="Calibri Light"/>
              </a:rPr>
              <a:t>R5</a:t>
            </a:r>
            <a:r>
              <a:rPr lang="ja-JP" altLang="en-US" sz="1400">
                <a:latin typeface="+mn-ea"/>
                <a:cs typeface="Calibri Light"/>
              </a:rPr>
              <a:t>年の</a:t>
            </a:r>
            <a:r>
              <a:rPr lang="en-US" altLang="ja-JP" sz="1400">
                <a:latin typeface="+mn-ea"/>
                <a:cs typeface="Calibri Light"/>
              </a:rPr>
              <a:t>G7</a:t>
            </a:r>
            <a:r>
              <a:rPr lang="ja-JP" altLang="en-US" sz="1400">
                <a:latin typeface="+mn-ea"/>
                <a:cs typeface="Calibri Light"/>
              </a:rPr>
              <a:t>日本開催を見据え、テクノロジーを軸に、「経済成長・イノベーション」</a:t>
            </a:r>
            <a:r>
              <a:rPr lang="ja-JP" altLang="en-US" sz="1400" spc="-50">
                <a:latin typeface="+mn-ea"/>
                <a:cs typeface="Calibri Light"/>
              </a:rPr>
              <a:t>「セキュリティ</a:t>
            </a:r>
            <a:r>
              <a:rPr lang="ja-JP" altLang="en-US" sz="1400" spc="-300">
                <a:latin typeface="+mn-ea"/>
                <a:cs typeface="Calibri Light"/>
              </a:rPr>
              <a:t>」「</a:t>
            </a:r>
            <a:r>
              <a:rPr lang="ja-JP" altLang="en-US" sz="1400" spc="-50">
                <a:latin typeface="+mn-ea"/>
                <a:cs typeface="Calibri Light"/>
              </a:rPr>
              <a:t>プライバシー</a:t>
            </a:r>
            <a:r>
              <a:rPr lang="ja-JP" altLang="en-US" sz="1400" spc="-300">
                <a:latin typeface="+mn-ea"/>
                <a:cs typeface="Calibri Light"/>
              </a:rPr>
              <a:t>」</a:t>
            </a:r>
            <a:endParaRPr lang="en-US" altLang="ja-JP" sz="1400" spc="-300">
              <a:latin typeface="+mn-ea"/>
              <a:cs typeface="Calibri Light"/>
            </a:endParaRPr>
          </a:p>
          <a:p>
            <a:pPr>
              <a:lnSpc>
                <a:spcPct val="150000"/>
              </a:lnSpc>
            </a:pPr>
            <a:r>
              <a:rPr lang="ja-JP" altLang="en-US" sz="1400" spc="-300">
                <a:latin typeface="+mn-ea"/>
                <a:cs typeface="Calibri Light"/>
              </a:rPr>
              <a:t>　　    等</a:t>
            </a:r>
            <a:r>
              <a:rPr lang="ja-JP" altLang="en-US" sz="1400">
                <a:latin typeface="+mn-ea"/>
                <a:cs typeface="Calibri Light"/>
              </a:rPr>
              <a:t>のバランスの</a:t>
            </a:r>
            <a:r>
              <a:rPr lang="ja-JP" altLang="en-US" sz="1400" spc="-50">
                <a:latin typeface="+mn-ea"/>
                <a:cs typeface="Calibri Light"/>
              </a:rPr>
              <a:t>とれた国際ルール・制度形成を主導し、具体的成果を目指す。</a:t>
            </a:r>
            <a:endParaRPr lang="en-US" altLang="ja-JP" sz="1400" spc="-50">
              <a:latin typeface="+mn-ea"/>
              <a:cs typeface="Calibri Light"/>
            </a:endParaRPr>
          </a:p>
          <a:p>
            <a:pPr>
              <a:lnSpc>
                <a:spcPct val="150000"/>
              </a:lnSpc>
            </a:pPr>
            <a:r>
              <a:rPr lang="ja-JP" altLang="en-US" sz="1400" b="1">
                <a:latin typeface="+mn-ea"/>
                <a:cs typeface="Calibri Light"/>
              </a:rPr>
              <a:t>②　諸外国のデジタル政策に関わる機関との連携強化</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400" b="0" i="0" u="none" strike="noStrike" kern="1200" cap="none" spc="0" normalizeH="0" baseline="0" noProof="0">
                <a:ln>
                  <a:noFill/>
                </a:ln>
                <a:effectLst/>
                <a:uLnTx/>
                <a:uFillTx/>
                <a:latin typeface="+mn-ea"/>
                <a:cs typeface="Arial" panose="020B0604020202020204" pitchFamily="34" charset="0"/>
              </a:rPr>
              <a:t>　・</a:t>
            </a:r>
            <a:r>
              <a:rPr kumimoji="0" lang="ja-JP" altLang="en-US" sz="1400" b="0" i="0" u="none" strike="noStrike" kern="1200" cap="none" spc="0" normalizeH="0" baseline="0" noProof="0">
                <a:ln>
                  <a:noFill/>
                </a:ln>
                <a:effectLst/>
                <a:uLnTx/>
                <a:uFillTx/>
                <a:latin typeface="+mn-ea"/>
                <a:cs typeface="Calibri Light"/>
              </a:rPr>
              <a:t>各々の国に対して適切なアジェンダを設定した上で、協力覚書</a:t>
            </a:r>
            <a:r>
              <a:rPr kumimoji="0" lang="en-US" altLang="ja-JP" sz="1400" b="0" i="0" u="none" strike="noStrike" kern="1200" cap="none" spc="0" normalizeH="0" baseline="0" noProof="0">
                <a:ln>
                  <a:noFill/>
                </a:ln>
                <a:effectLst/>
                <a:uLnTx/>
                <a:uFillTx/>
                <a:latin typeface="+mn-ea"/>
                <a:cs typeface="Calibri Light"/>
              </a:rPr>
              <a:t>(MOC)</a:t>
            </a:r>
            <a:r>
              <a:rPr kumimoji="0" lang="ja-JP" altLang="en-US" sz="1400" b="0" i="0" u="none" strike="noStrike" kern="1200" cap="none" spc="0" normalizeH="0" baseline="0" noProof="0">
                <a:ln>
                  <a:noFill/>
                </a:ln>
                <a:effectLst/>
                <a:uLnTx/>
                <a:uFillTx/>
                <a:latin typeface="+mn-ea"/>
                <a:cs typeface="Calibri Light"/>
              </a:rPr>
              <a:t>を交わすことなどを通じて関係性を強化。</a:t>
            </a:r>
          </a:p>
        </p:txBody>
      </p:sp>
      <p:sp>
        <p:nvSpPr>
          <p:cNvPr id="23" name="正方形/長方形 22">
            <a:extLst>
              <a:ext uri="{FF2B5EF4-FFF2-40B4-BE49-F238E27FC236}">
                <a16:creationId xmlns:a16="http://schemas.microsoft.com/office/drawing/2014/main" id="{DAA8D66A-DFB1-4EDF-A979-27FFDC3500E9}"/>
              </a:ext>
            </a:extLst>
          </p:cNvPr>
          <p:cNvSpPr/>
          <p:nvPr/>
        </p:nvSpPr>
        <p:spPr>
          <a:xfrm>
            <a:off x="9313218" y="6482284"/>
            <a:ext cx="576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fld id="{CF1D9706-A0BB-47A4-A1A4-70E8FFA5BE3E}" type="slidenum">
              <a:rPr kumimoji="1" lang="ja-JP" altLang="en-US" sz="1600" b="0" i="0" u="none" strike="noStrike" kern="1200" cap="none" spc="0" normalizeH="0" baseline="0" noProof="0" smtClean="0">
                <a:ln>
                  <a:noFill/>
                </a:ln>
                <a:solidFill>
                  <a:prstClr val="black"/>
                </a:solidFill>
                <a:effectLst/>
                <a:uLnTx/>
                <a:uFillTx/>
                <a:latin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14</a:t>
            </a:fld>
            <a:endParaRPr kumimoji="1" lang="ja-JP" altLang="en-US" sz="1600" b="0" i="0" u="none" strike="noStrike" kern="1200" cap="none" spc="0" normalizeH="0" baseline="0" noProof="0">
              <a:ln>
                <a:noFill/>
              </a:ln>
              <a:solidFill>
                <a:prstClr val="black"/>
              </a:solidFill>
              <a:effectLst/>
              <a:uLnTx/>
              <a:uFillTx/>
              <a:latin typeface="+mn-ea"/>
              <a:cs typeface="+mn-cs"/>
            </a:endParaRPr>
          </a:p>
        </p:txBody>
      </p:sp>
      <p:sp>
        <p:nvSpPr>
          <p:cNvPr id="17" name="Title 1">
            <a:extLst>
              <a:ext uri="{FF2B5EF4-FFF2-40B4-BE49-F238E27FC236}">
                <a16:creationId xmlns:a16="http://schemas.microsoft.com/office/drawing/2014/main" id="{318C5220-E173-4CE5-B46C-420847763821}"/>
              </a:ext>
            </a:extLst>
          </p:cNvPr>
          <p:cNvSpPr txBox="1">
            <a:spLocks/>
          </p:cNvSpPr>
          <p:nvPr/>
        </p:nvSpPr>
        <p:spPr>
          <a:xfrm>
            <a:off x="846946" y="-9235"/>
            <a:ext cx="9042272" cy="5283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600" b="1">
                <a:latin typeface="+mn-ea"/>
                <a:ea typeface="+mn-ea"/>
                <a:cs typeface="Calibri Light"/>
              </a:rPr>
              <a:t>国際戦略の推進</a:t>
            </a:r>
          </a:p>
        </p:txBody>
      </p:sp>
      <p:sp>
        <p:nvSpPr>
          <p:cNvPr id="12" name="テキスト ボックス 11">
            <a:extLst>
              <a:ext uri="{FF2B5EF4-FFF2-40B4-BE49-F238E27FC236}">
                <a16:creationId xmlns:a16="http://schemas.microsoft.com/office/drawing/2014/main" id="{6335910E-6F59-4BCD-AB03-5488EE903DC5}"/>
              </a:ext>
            </a:extLst>
          </p:cNvPr>
          <p:cNvSpPr txBox="1"/>
          <p:nvPr/>
        </p:nvSpPr>
        <p:spPr>
          <a:xfrm>
            <a:off x="96566" y="2883097"/>
            <a:ext cx="9528959" cy="3940118"/>
          </a:xfrm>
          <a:prstGeom prst="rect">
            <a:avLst/>
          </a:prstGeom>
          <a:noFill/>
        </p:spPr>
        <p:txBody>
          <a:bodyPr wrap="square">
            <a:spAutoFit/>
          </a:bodyPr>
          <a:lstStyle/>
          <a:p>
            <a:pPr marL="182563">
              <a:lnSpc>
                <a:spcPct val="150000"/>
              </a:lnSpc>
            </a:pPr>
            <a:r>
              <a:rPr lang="ja-JP" altLang="en-US" sz="1400" dirty="0">
                <a:latin typeface="+mn-ea"/>
                <a:cs typeface="Calibri Light"/>
              </a:rPr>
              <a:t>国家安全保障上の課題へと発展していく可能性のある国際情勢の変化、感染症の蔓延、自然災害等への対応として、</a:t>
            </a:r>
            <a:br>
              <a:rPr lang="en-US" altLang="ja-JP" sz="1400" dirty="0">
                <a:latin typeface="+mn-ea"/>
                <a:cs typeface="Calibri Light"/>
              </a:rPr>
            </a:br>
            <a:r>
              <a:rPr lang="ja-JP" altLang="en-US" sz="1400" dirty="0">
                <a:latin typeface="+mn-ea"/>
                <a:cs typeface="Calibri Light"/>
              </a:rPr>
              <a:t>国民の生命・財産を守り、国民生活を維持することのできる安全・安心なデジタル社会の構築に取り組む。</a:t>
            </a:r>
            <a:endParaRPr lang="en-US" altLang="ja-JP" sz="1400" dirty="0">
              <a:latin typeface="+mn-ea"/>
              <a:cs typeface="Calibri Light"/>
            </a:endParaRPr>
          </a:p>
          <a:p>
            <a:pPr>
              <a:lnSpc>
                <a:spcPct val="150000"/>
              </a:lnSpc>
            </a:pPr>
            <a:r>
              <a:rPr lang="ja-JP" altLang="en-US" sz="1400" b="1" dirty="0">
                <a:latin typeface="+mn-ea"/>
                <a:cs typeface="Calibri Light"/>
              </a:rPr>
              <a:t>①　サイバーセキュリティの確保</a:t>
            </a:r>
            <a:endParaRPr lang="en-US" altLang="ja-JP" sz="1400" b="1" dirty="0">
              <a:latin typeface="+mn-ea"/>
              <a:cs typeface="Calibri Light"/>
            </a:endParaRPr>
          </a:p>
          <a:p>
            <a:pPr>
              <a:lnSpc>
                <a:spcPct val="150000"/>
              </a:lnSpc>
            </a:pPr>
            <a:r>
              <a:rPr lang="ja-JP" altLang="en-US" sz="1400" dirty="0">
                <a:effectLst/>
                <a:latin typeface="+mn-ea"/>
                <a:cs typeface="Arial" panose="020B0604020202020204" pitchFamily="34" charset="0"/>
              </a:rPr>
              <a:t>　・</a:t>
            </a:r>
            <a:r>
              <a:rPr lang="en-US" altLang="ja-JP" sz="1400" dirty="0">
                <a:effectLst/>
                <a:latin typeface="+mn-ea"/>
                <a:cs typeface="Calibri Light"/>
              </a:rPr>
              <a:t>R4</a:t>
            </a:r>
            <a:r>
              <a:rPr lang="ja-JP" altLang="en-US" sz="1400" dirty="0">
                <a:latin typeface="+mn-ea"/>
                <a:cs typeface="Calibri Light"/>
              </a:rPr>
              <a:t>年度以降、デジタル庁は</a:t>
            </a:r>
            <a:r>
              <a:rPr lang="en-US" altLang="ja-JP" sz="1400" dirty="0">
                <a:latin typeface="+mn-ea"/>
                <a:cs typeface="Calibri Light"/>
              </a:rPr>
              <a:t>NISC</a:t>
            </a:r>
            <a:r>
              <a:rPr lang="ja-JP" altLang="en-US" sz="1400" dirty="0">
                <a:latin typeface="+mn-ea"/>
                <a:cs typeface="Calibri Light"/>
              </a:rPr>
              <a:t>と連携し、デジタル庁整備・運用システム等の情報システム整備方針への</a:t>
            </a:r>
            <a:endParaRPr lang="en-US" altLang="ja-JP" sz="1400" dirty="0">
              <a:latin typeface="+mn-ea"/>
              <a:cs typeface="Calibri Light"/>
            </a:endParaRPr>
          </a:p>
          <a:p>
            <a:pPr>
              <a:lnSpc>
                <a:spcPct val="150000"/>
              </a:lnSpc>
            </a:pPr>
            <a:r>
              <a:rPr lang="ja-JP" altLang="en-US" sz="1400" dirty="0">
                <a:latin typeface="+mn-ea"/>
                <a:cs typeface="Calibri Light"/>
              </a:rPr>
              <a:t>　　適合性を継続的に確認。</a:t>
            </a:r>
            <a:r>
              <a:rPr lang="ja-JP" altLang="en-US" sz="1400" dirty="0">
                <a:highlight>
                  <a:srgbClr val="FFFFFF"/>
                </a:highlight>
                <a:latin typeface="+mn-ea"/>
                <a:cs typeface="Calibri Light"/>
              </a:rPr>
              <a:t>政府が取り扱う情報の機密性に応じたハイブリッドクラウドの利用促進。</a:t>
            </a:r>
            <a:endParaRPr lang="en-US" altLang="ja-JP" sz="1400" dirty="0">
              <a:latin typeface="+mn-ea"/>
              <a:cs typeface="Calibri Light"/>
            </a:endParaRPr>
          </a:p>
          <a:p>
            <a:pPr>
              <a:lnSpc>
                <a:spcPct val="150000"/>
              </a:lnSpc>
            </a:pPr>
            <a:r>
              <a:rPr lang="ja-JP" altLang="en-US" sz="1400" dirty="0">
                <a:effectLst/>
                <a:latin typeface="+mn-ea"/>
                <a:cs typeface="Arial" panose="020B0604020202020204" pitchFamily="34" charset="0"/>
              </a:rPr>
              <a:t>　・</a:t>
            </a:r>
            <a:r>
              <a:rPr lang="en-US" altLang="ja-JP" sz="1400" dirty="0">
                <a:latin typeface="+mn-ea"/>
                <a:cs typeface="Calibri Light"/>
              </a:rPr>
              <a:t>R5</a:t>
            </a:r>
            <a:r>
              <a:rPr lang="ja-JP" altLang="en-US" sz="1400" dirty="0">
                <a:latin typeface="+mn-ea"/>
                <a:cs typeface="Calibri Light"/>
              </a:rPr>
              <a:t>年度末までに、政府情報システムにおけるクラウドサービスの利用拡大等を見据え、政府統一基準を改定。</a:t>
            </a:r>
            <a:endParaRPr lang="en-US" altLang="ja-JP" sz="1400" dirty="0">
              <a:latin typeface="+mn-ea"/>
              <a:cs typeface="Calibri Light"/>
            </a:endParaRPr>
          </a:p>
          <a:p>
            <a:pPr>
              <a:lnSpc>
                <a:spcPct val="150000"/>
              </a:lnSpc>
            </a:pPr>
            <a:r>
              <a:rPr lang="ja-JP" altLang="en-US" sz="1400" b="1" dirty="0">
                <a:latin typeface="+mn-ea"/>
                <a:cs typeface="Calibri Light"/>
              </a:rPr>
              <a:t>②　個人情報の保護</a:t>
            </a:r>
          </a:p>
          <a:p>
            <a:pPr>
              <a:lnSpc>
                <a:spcPct val="150000"/>
              </a:lnSpc>
              <a:defRPr/>
            </a:pPr>
            <a:r>
              <a:rPr lang="ja-JP" altLang="en-US" sz="1400" dirty="0">
                <a:effectLst/>
                <a:latin typeface="+mn-ea"/>
                <a:cs typeface="Arial" panose="020B0604020202020204" pitchFamily="34" charset="0"/>
              </a:rPr>
              <a:t>　・</a:t>
            </a:r>
            <a:r>
              <a:rPr kumimoji="0" lang="ja-JP" altLang="en-US"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Calibri Light"/>
              </a:rPr>
              <a:t>改正法</a:t>
            </a:r>
            <a:r>
              <a:rPr lang="ja-JP" altLang="en-US" sz="1400" dirty="0">
                <a:latin typeface="游ゴシック" panose="020B0400000000000000" pitchFamily="50" charset="-128"/>
                <a:ea typeface="游ゴシック" panose="020B0400000000000000" pitchFamily="50" charset="-128"/>
                <a:cs typeface="Calibri Light"/>
              </a:rPr>
              <a:t>を踏まえ、個人情報等の適正な取扱いの確保、</a:t>
            </a:r>
            <a:r>
              <a:rPr kumimoji="0" lang="ja-JP" altLang="en-US"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Calibri Light"/>
              </a:rPr>
              <a:t>個人情報保護委員会の体制強化。</a:t>
            </a:r>
          </a:p>
          <a:p>
            <a:pPr>
              <a:lnSpc>
                <a:spcPct val="150000"/>
              </a:lnSpc>
            </a:pPr>
            <a:r>
              <a:rPr lang="ja-JP" altLang="en-US" sz="1400" b="1" dirty="0">
                <a:latin typeface="+mn-ea"/>
                <a:cs typeface="Calibri Light"/>
              </a:rPr>
              <a:t>③　情報通信技術を用いた犯罪の防止</a:t>
            </a:r>
          </a:p>
          <a:p>
            <a:pPr>
              <a:lnSpc>
                <a:spcPct val="150000"/>
              </a:lnSpc>
              <a:defRPr/>
            </a:pPr>
            <a:r>
              <a:rPr lang="ja-JP" altLang="en-US" sz="1400" dirty="0">
                <a:effectLst/>
                <a:latin typeface="+mn-ea"/>
                <a:cs typeface="Arial" panose="020B0604020202020204" pitchFamily="34" charset="0"/>
              </a:rPr>
              <a:t>　・</a:t>
            </a:r>
            <a:r>
              <a:rPr kumimoji="0" lang="ja-JP" altLang="en-US"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Calibri Light"/>
              </a:rPr>
              <a:t>不正アクセスの防止等に向けた官民連携の取組、サイバー事案の警察への通報の促進等への取組を実施。</a:t>
            </a:r>
          </a:p>
          <a:p>
            <a:pPr>
              <a:lnSpc>
                <a:spcPct val="150000"/>
              </a:lnSpc>
            </a:pPr>
            <a:r>
              <a:rPr lang="ja-JP" altLang="en-US" sz="1400" b="1" dirty="0">
                <a:latin typeface="+mn-ea"/>
                <a:cs typeface="Calibri Light"/>
              </a:rPr>
              <a:t>④　高度情報通信ネットワークの災害対策</a:t>
            </a:r>
          </a:p>
          <a:p>
            <a:pPr>
              <a:lnSpc>
                <a:spcPct val="150000"/>
              </a:lnSpc>
              <a:defRPr/>
            </a:pPr>
            <a:r>
              <a:rPr lang="ja-JP" altLang="en-US" sz="1400" dirty="0">
                <a:effectLst/>
                <a:latin typeface="+mn-ea"/>
                <a:cs typeface="Arial" panose="020B0604020202020204" pitchFamily="34" charset="0"/>
              </a:rPr>
              <a:t>　・</a:t>
            </a:r>
            <a:r>
              <a:rPr kumimoji="0" lang="ja-JP" altLang="en-US"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Calibri Light"/>
              </a:rPr>
              <a:t>ネットワークの冗長性の確保・電気通信事故の検証</a:t>
            </a:r>
            <a:r>
              <a:rPr kumimoji="0" lang="en-US" altLang="ja-JP"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Calibri Light"/>
              </a:rPr>
              <a:t>､</a:t>
            </a:r>
            <a:r>
              <a:rPr kumimoji="0" lang="ja-JP" altLang="en-US"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Calibri Light"/>
              </a:rPr>
              <a:t>災害発生時における移動電源車等の派遣等を</a:t>
            </a:r>
            <a:r>
              <a:rPr lang="ja-JP" altLang="en-US" sz="1400" dirty="0">
                <a:latin typeface="游ゴシック" panose="020B0400000000000000" pitchFamily="50" charset="-128"/>
                <a:ea typeface="游ゴシック" panose="020B0400000000000000" pitchFamily="50" charset="-128"/>
                <a:cs typeface="Calibri Light"/>
              </a:rPr>
              <a:t>推進。</a:t>
            </a:r>
            <a:endParaRPr kumimoji="0" lang="ja-JP" altLang="en-US"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Calibri Light"/>
            </a:endParaRPr>
          </a:p>
        </p:txBody>
      </p:sp>
      <p:sp>
        <p:nvSpPr>
          <p:cNvPr id="13" name="Title 1">
            <a:extLst>
              <a:ext uri="{FF2B5EF4-FFF2-40B4-BE49-F238E27FC236}">
                <a16:creationId xmlns:a16="http://schemas.microsoft.com/office/drawing/2014/main" id="{BBBF43C6-E6C5-4378-AD70-5DD75B1E3B93}"/>
              </a:ext>
            </a:extLst>
          </p:cNvPr>
          <p:cNvSpPr txBox="1">
            <a:spLocks/>
          </p:cNvSpPr>
          <p:nvPr/>
        </p:nvSpPr>
        <p:spPr>
          <a:xfrm>
            <a:off x="846946" y="2465175"/>
            <a:ext cx="9042272" cy="5283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ja-JP" altLang="en-US" sz="2600" b="1">
                <a:latin typeface="+mn-ea"/>
                <a:ea typeface="+mn-ea"/>
                <a:cs typeface="Calibri Light"/>
              </a:rPr>
              <a:t>サイバーセキュリティ等の安全・安心の確保</a:t>
            </a:r>
          </a:p>
        </p:txBody>
      </p:sp>
      <p:pic>
        <p:nvPicPr>
          <p:cNvPr id="16" name="図 4" descr="図形, 四角形&#10;&#10;説明は自動で生成されたものです">
            <a:extLst>
              <a:ext uri="{FF2B5EF4-FFF2-40B4-BE49-F238E27FC236}">
                <a16:creationId xmlns:a16="http://schemas.microsoft.com/office/drawing/2014/main" id="{8FB6C2F1-4937-4960-8A91-399A611A5912}"/>
              </a:ext>
            </a:extLst>
          </p:cNvPr>
          <p:cNvPicPr>
            <a:picLocks noChangeAspect="1"/>
          </p:cNvPicPr>
          <p:nvPr/>
        </p:nvPicPr>
        <p:blipFill>
          <a:blip r:embed="rId2"/>
          <a:stretch>
            <a:fillRect/>
          </a:stretch>
        </p:blipFill>
        <p:spPr>
          <a:xfrm>
            <a:off x="0" y="2708369"/>
            <a:ext cx="509298" cy="77193"/>
          </a:xfrm>
          <a:prstGeom prst="rect">
            <a:avLst/>
          </a:prstGeom>
        </p:spPr>
      </p:pic>
    </p:spTree>
    <p:extLst>
      <p:ext uri="{BB962C8B-B14F-4D97-AF65-F5344CB8AC3E}">
        <p14:creationId xmlns:p14="http://schemas.microsoft.com/office/powerpoint/2010/main" val="2143011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4" descr="図形, 四角形&#10;&#10;説明は自動で生成されたものです">
            <a:extLst>
              <a:ext uri="{FF2B5EF4-FFF2-40B4-BE49-F238E27FC236}">
                <a16:creationId xmlns:a16="http://schemas.microsoft.com/office/drawing/2014/main" id="{C26DB67A-74D6-4308-AD46-B21005A5581E}"/>
              </a:ext>
            </a:extLst>
          </p:cNvPr>
          <p:cNvPicPr>
            <a:picLocks noChangeAspect="1"/>
          </p:cNvPicPr>
          <p:nvPr/>
        </p:nvPicPr>
        <p:blipFill>
          <a:blip r:embed="rId2"/>
          <a:stretch>
            <a:fillRect/>
          </a:stretch>
        </p:blipFill>
        <p:spPr>
          <a:xfrm>
            <a:off x="0" y="243195"/>
            <a:ext cx="509298" cy="77193"/>
          </a:xfrm>
          <a:prstGeom prst="rect">
            <a:avLst/>
          </a:prstGeom>
        </p:spPr>
      </p:pic>
      <p:sp>
        <p:nvSpPr>
          <p:cNvPr id="16" name="正方形/長方形 15">
            <a:extLst>
              <a:ext uri="{FF2B5EF4-FFF2-40B4-BE49-F238E27FC236}">
                <a16:creationId xmlns:a16="http://schemas.microsoft.com/office/drawing/2014/main" id="{02FEFA91-02EA-493C-9E74-EAB0C3F70C39}"/>
              </a:ext>
            </a:extLst>
          </p:cNvPr>
          <p:cNvSpPr/>
          <p:nvPr/>
        </p:nvSpPr>
        <p:spPr>
          <a:xfrm>
            <a:off x="9313218" y="6482284"/>
            <a:ext cx="576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fld id="{CF1D9706-A0BB-47A4-A1A4-70E8FFA5BE3E}" type="slidenum">
              <a:rPr kumimoji="1" lang="ja-JP" altLang="en-US" sz="1600" b="0" i="0" u="none" strike="noStrike" kern="1200" cap="none" spc="0" normalizeH="0" baseline="0" noProof="0" smtClean="0">
                <a:ln>
                  <a:noFill/>
                </a:ln>
                <a:solidFill>
                  <a:schemeClr val="tx1"/>
                </a:solidFill>
                <a:effectLst/>
                <a:uLnTx/>
                <a:uFillTx/>
                <a:latin typeface="+mn-ea"/>
              </a:rPr>
              <a:pPr marL="0" marR="0" lvl="0" indent="0" algn="ctr" defTabSz="457200" rtl="0" eaLnBrk="1" fontAlgn="auto" latinLnBrk="0" hangingPunct="1">
                <a:lnSpc>
                  <a:spcPct val="100000"/>
                </a:lnSpc>
                <a:spcBef>
                  <a:spcPts val="0"/>
                </a:spcBef>
                <a:spcAft>
                  <a:spcPts val="0"/>
                </a:spcAft>
                <a:buClrTx/>
                <a:buSzTx/>
                <a:buFontTx/>
                <a:buNone/>
                <a:tabLst/>
                <a:defRPr/>
              </a:pPr>
              <a:t>15</a:t>
            </a:fld>
            <a:endParaRPr kumimoji="1" lang="ja-JP" altLang="en-US" sz="1600" b="0" i="0" u="none" strike="noStrike" kern="1200" cap="none" spc="0" normalizeH="0" baseline="0" noProof="0">
              <a:ln>
                <a:noFill/>
              </a:ln>
              <a:solidFill>
                <a:schemeClr val="tx1"/>
              </a:solidFill>
              <a:effectLst/>
              <a:uLnTx/>
              <a:uFillTx/>
              <a:latin typeface="+mn-ea"/>
            </a:endParaRPr>
          </a:p>
        </p:txBody>
      </p:sp>
      <p:sp>
        <p:nvSpPr>
          <p:cNvPr id="11" name="テキスト ボックス 10">
            <a:extLst>
              <a:ext uri="{FF2B5EF4-FFF2-40B4-BE49-F238E27FC236}">
                <a16:creationId xmlns:a16="http://schemas.microsoft.com/office/drawing/2014/main" id="{BA67B194-365B-4B44-998F-E393EF1812DE}"/>
              </a:ext>
            </a:extLst>
          </p:cNvPr>
          <p:cNvSpPr txBox="1"/>
          <p:nvPr/>
        </p:nvSpPr>
        <p:spPr>
          <a:xfrm>
            <a:off x="90813" y="4386304"/>
            <a:ext cx="9387840" cy="307777"/>
          </a:xfrm>
          <a:prstGeom prst="rect">
            <a:avLst/>
          </a:prstGeom>
          <a:noFill/>
        </p:spPr>
        <p:txBody>
          <a:bodyPr wrap="square">
            <a:spAutoFit/>
          </a:bodyPr>
          <a:lstStyle/>
          <a:p>
            <a:pPr algn="just"/>
            <a:r>
              <a:rPr lang="ja-JP" altLang="en-US" sz="1400" kern="100">
                <a:latin typeface="+mn-ea"/>
                <a:cs typeface="Times New Roman" panose="02020603050405020304" pitchFamily="18" charset="0"/>
              </a:rPr>
              <a:t>　・</a:t>
            </a:r>
            <a:r>
              <a:rPr lang="ja-JP" altLang="en-US" sz="1400" kern="100">
                <a:effectLst/>
                <a:latin typeface="+mn-ea"/>
                <a:cs typeface="Times New Roman" panose="02020603050405020304" pitchFamily="18" charset="0"/>
              </a:rPr>
              <a:t>クラウドサービス産業や、</a:t>
            </a:r>
            <a:r>
              <a:rPr lang="en-US" altLang="ja-JP" sz="1400" kern="100">
                <a:effectLst/>
                <a:latin typeface="+mn-ea"/>
                <a:cs typeface="Times New Roman" panose="02020603050405020304" pitchFamily="18" charset="0"/>
              </a:rPr>
              <a:t>IT</a:t>
            </a:r>
            <a:r>
              <a:rPr lang="ja-JP" altLang="en-US" sz="1400" kern="100">
                <a:effectLst/>
                <a:latin typeface="+mn-ea"/>
                <a:cs typeface="Times New Roman" panose="02020603050405020304" pitchFamily="18" charset="0"/>
              </a:rPr>
              <a:t>スタートアップ等を育成。</a:t>
            </a:r>
            <a:endParaRPr lang="ja-JP" altLang="ja-JP" sz="1400" kern="100">
              <a:effectLst/>
              <a:latin typeface="+mn-ea"/>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D8207B85-EBA5-425E-B7B3-ADB3E048B00C}"/>
              </a:ext>
            </a:extLst>
          </p:cNvPr>
          <p:cNvSpPr txBox="1"/>
          <p:nvPr/>
        </p:nvSpPr>
        <p:spPr>
          <a:xfrm>
            <a:off x="90813" y="446432"/>
            <a:ext cx="9559431" cy="3293787"/>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ja-JP" altLang="en-US" sz="1400" b="1" dirty="0">
                <a:latin typeface="+mn-ea"/>
                <a:cs typeface="Calibri Light"/>
              </a:rPr>
              <a:t>①</a:t>
            </a:r>
            <a:r>
              <a:rPr kumimoji="0" lang="ja-JP" altLang="en-US" sz="1400" b="1" i="0" u="none" strike="noStrike" kern="1200" cap="none" spc="0" normalizeH="0" baseline="0" noProof="0" dirty="0">
                <a:ln>
                  <a:noFill/>
                </a:ln>
                <a:effectLst/>
                <a:uLnTx/>
                <a:uFillTx/>
                <a:latin typeface="+mn-ea"/>
                <a:cs typeface="Calibri Light"/>
              </a:rPr>
              <a:t>　トラストを確保する枠組みの実現</a:t>
            </a:r>
            <a:endParaRPr kumimoji="0" lang="en-US" altLang="ja-JP" sz="1400" b="1" i="0" u="none" strike="noStrike" kern="1200" cap="none" spc="0" normalizeH="0" baseline="0" noProof="0" dirty="0">
              <a:ln>
                <a:noFill/>
              </a:ln>
              <a:effectLst/>
              <a:uLnTx/>
              <a:uFillTx/>
              <a:latin typeface="+mn-ea"/>
              <a:cs typeface="Calibri Light"/>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400" b="0" i="0" u="none" strike="noStrike" kern="1200" cap="none" spc="0" normalizeH="0" baseline="0" noProof="0" dirty="0">
                <a:ln>
                  <a:noFill/>
                </a:ln>
                <a:effectLst/>
                <a:uLnTx/>
                <a:uFillTx/>
                <a:latin typeface="+mn-ea"/>
                <a:cs typeface="Arial" panose="020B0604020202020204" pitchFamily="34" charset="0"/>
              </a:rPr>
              <a:t>　・</a:t>
            </a:r>
            <a:r>
              <a:rPr kumimoji="0" lang="ja-JP" altLang="en-US" sz="1400" b="0" i="0" u="none" strike="noStrike" kern="1200" cap="none" spc="0" normalizeH="0" baseline="0" noProof="0" dirty="0">
                <a:ln>
                  <a:noFill/>
                </a:ln>
                <a:effectLst/>
                <a:uLnTx/>
                <a:uFillTx/>
                <a:latin typeface="+mn-ea"/>
                <a:cs typeface="Calibri Light"/>
              </a:rPr>
              <a:t>ト</a:t>
            </a:r>
            <a:r>
              <a:rPr lang="ja-JP" altLang="en-US" sz="1400" dirty="0">
                <a:latin typeface="+mn-ea"/>
                <a:cs typeface="Calibri Light"/>
              </a:rPr>
              <a:t>ラストポリシーの基本方針を参照し、</a:t>
            </a:r>
            <a:r>
              <a:rPr kumimoji="0" lang="ja-JP" altLang="en-US" sz="1400" b="0" i="0" u="none" strike="noStrike" kern="1200" cap="none" spc="0" normalizeH="0" baseline="0" noProof="0" dirty="0">
                <a:ln>
                  <a:noFill/>
                </a:ln>
                <a:effectLst/>
                <a:uLnTx/>
                <a:uFillTx/>
                <a:latin typeface="+mn-ea"/>
                <a:cs typeface="Calibri Light"/>
              </a:rPr>
              <a:t>行政及び</a:t>
            </a:r>
            <a:endParaRPr kumimoji="0" lang="en-US" altLang="ja-JP" sz="1400" b="0" i="0" u="none" strike="noStrike" kern="1200" cap="none" spc="0" normalizeH="0" baseline="0" noProof="0" dirty="0">
              <a:ln>
                <a:noFill/>
              </a:ln>
              <a:effectLst/>
              <a:uLnTx/>
              <a:uFillTx/>
              <a:latin typeface="+mn-ea"/>
              <a:cs typeface="Calibri Light"/>
            </a:endParaRPr>
          </a:p>
          <a:p>
            <a:pPr marL="0" marR="0" lvl="0" indent="0" algn="l" defTabSz="457200" rtl="0" eaLnBrk="1" fontAlgn="auto" latinLnBrk="0" hangingPunct="1">
              <a:lnSpc>
                <a:spcPct val="150000"/>
              </a:lnSpc>
              <a:spcBef>
                <a:spcPts val="0"/>
              </a:spcBef>
              <a:spcAft>
                <a:spcPts val="0"/>
              </a:spcAft>
              <a:buClrTx/>
              <a:buSzTx/>
              <a:buFontTx/>
              <a:buNone/>
              <a:tabLst/>
              <a:defRPr/>
            </a:pPr>
            <a:r>
              <a:rPr lang="ja-JP" altLang="en-US" sz="1400" dirty="0">
                <a:latin typeface="+mn-ea"/>
                <a:cs typeface="Calibri Light"/>
              </a:rPr>
              <a:t>　　</a:t>
            </a:r>
            <a:r>
              <a:rPr kumimoji="0" lang="ja-JP" altLang="en-US" sz="1400" b="0" i="0" u="none" strike="noStrike" kern="1200" cap="none" spc="0" normalizeH="0" baseline="0" noProof="0" dirty="0">
                <a:ln>
                  <a:noFill/>
                </a:ln>
                <a:effectLst/>
                <a:uLnTx/>
                <a:uFillTx/>
                <a:latin typeface="+mn-ea"/>
                <a:cs typeface="Calibri Light"/>
              </a:rPr>
              <a:t>マルチステークホルダーでトラスト基盤構築を</a:t>
            </a:r>
            <a:r>
              <a:rPr lang="ja-JP" altLang="en-US" sz="1400" dirty="0">
                <a:latin typeface="+mn-ea"/>
                <a:cs typeface="Calibri Light"/>
              </a:rPr>
              <a:t>推進</a:t>
            </a:r>
            <a:r>
              <a:rPr kumimoji="0" lang="ja-JP" altLang="en-US" sz="1400" b="0" i="0" u="none" strike="noStrike" kern="1200" cap="none" spc="0" normalizeH="0" baseline="0" noProof="0" dirty="0">
                <a:ln>
                  <a:noFill/>
                </a:ln>
                <a:effectLst/>
                <a:uLnTx/>
                <a:uFillTx/>
                <a:latin typeface="+mn-ea"/>
                <a:cs typeface="Calibri Light"/>
              </a:rPr>
              <a:t>。</a:t>
            </a:r>
            <a:endParaRPr kumimoji="0" lang="en-US" altLang="ja-JP" sz="1400" b="0" i="0" u="none" strike="noStrike" kern="1200" cap="none" spc="0" normalizeH="0" baseline="0" noProof="0" dirty="0">
              <a:ln>
                <a:noFill/>
              </a:ln>
              <a:effectLst/>
              <a:uLnTx/>
              <a:uFillTx/>
              <a:latin typeface="+mn-ea"/>
              <a:cs typeface="Calibri Light"/>
            </a:endParaRPr>
          </a:p>
          <a:p>
            <a:pPr marL="0" marR="0" lvl="0" indent="0" algn="l" defTabSz="457200" rtl="0" eaLnBrk="1" fontAlgn="auto" latinLnBrk="0" hangingPunct="1">
              <a:lnSpc>
                <a:spcPct val="150000"/>
              </a:lnSpc>
              <a:spcBef>
                <a:spcPts val="0"/>
              </a:spcBef>
              <a:spcAft>
                <a:spcPts val="0"/>
              </a:spcAft>
              <a:buClrTx/>
              <a:buSzTx/>
              <a:buFontTx/>
              <a:buNone/>
              <a:tabLst/>
              <a:defRPr/>
            </a:pPr>
            <a:r>
              <a:rPr lang="ja-JP" altLang="en-US" sz="1400" b="1" dirty="0">
                <a:latin typeface="+mn-ea"/>
                <a:cs typeface="Calibri Light"/>
              </a:rPr>
              <a:t>②　ベース・レジストリの整備の推進等</a:t>
            </a:r>
            <a:r>
              <a:rPr kumimoji="0" lang="ja-JP" altLang="en-US" sz="1400" b="0" i="0" u="none" strike="noStrike" kern="1200" cap="none" spc="0" normalizeH="0" baseline="0" noProof="0" dirty="0">
                <a:ln>
                  <a:noFill/>
                </a:ln>
                <a:effectLst/>
                <a:uLnTx/>
                <a:uFillTx/>
                <a:latin typeface="+mn-ea"/>
                <a:cs typeface="Calibri Light"/>
              </a:rPr>
              <a:t>　</a:t>
            </a:r>
            <a:endParaRPr lang="en-US" altLang="ja-JP" sz="1400" dirty="0">
              <a:latin typeface="+mn-ea"/>
              <a:cs typeface="Calibri Light"/>
            </a:endParaRPr>
          </a:p>
          <a:p>
            <a:pPr>
              <a:lnSpc>
                <a:spcPct val="150000"/>
              </a:lnSpc>
            </a:pPr>
            <a:r>
              <a:rPr lang="ja-JP" altLang="en-US" sz="1400" dirty="0">
                <a:effectLst/>
                <a:latin typeface="+mn-ea"/>
                <a:cs typeface="Arial" panose="020B0604020202020204" pitchFamily="34" charset="0"/>
              </a:rPr>
              <a:t>　・事業所・</a:t>
            </a:r>
            <a:r>
              <a:rPr kumimoji="0" lang="ja-JP" altLang="en-US" sz="1400" b="0" i="0" u="none" strike="noStrike" kern="1200" cap="none" spc="0" normalizeH="0" baseline="0" noProof="0" dirty="0">
                <a:ln>
                  <a:noFill/>
                </a:ln>
                <a:effectLst/>
                <a:uLnTx/>
                <a:uFillTx/>
                <a:latin typeface="+mn-ea"/>
                <a:cs typeface="Calibri Light"/>
              </a:rPr>
              <a:t>事業者、住所・土地、行政等の各分野の</a:t>
            </a:r>
            <a:endParaRPr kumimoji="0" lang="en-US" altLang="ja-JP" sz="1400" b="0" i="0" u="none" strike="noStrike" kern="1200" cap="none" spc="0" normalizeH="0" baseline="0" noProof="0" dirty="0">
              <a:ln>
                <a:noFill/>
              </a:ln>
              <a:effectLst/>
              <a:uLnTx/>
              <a:uFillTx/>
              <a:latin typeface="+mn-ea"/>
              <a:cs typeface="Calibri Light"/>
            </a:endParaRPr>
          </a:p>
          <a:p>
            <a:pPr>
              <a:lnSpc>
                <a:spcPct val="150000"/>
              </a:lnSpc>
            </a:pPr>
            <a:r>
              <a:rPr lang="ja-JP" altLang="en-US" sz="1400" dirty="0">
                <a:latin typeface="+mn-ea"/>
                <a:cs typeface="Calibri Light"/>
              </a:rPr>
              <a:t>　　</a:t>
            </a:r>
            <a:r>
              <a:rPr kumimoji="0" lang="ja-JP" altLang="en-US" sz="1400" b="0" i="0" u="none" strike="noStrike" kern="1200" cap="none" spc="0" normalizeH="0" baseline="0" noProof="0" dirty="0">
                <a:ln>
                  <a:noFill/>
                </a:ln>
                <a:effectLst/>
                <a:uLnTx/>
                <a:uFillTx/>
                <a:latin typeface="+mn-ea"/>
                <a:cs typeface="Calibri Light"/>
              </a:rPr>
              <a:t>ベース・レジストリについて関係府省庁において整備。</a:t>
            </a:r>
            <a:endParaRPr kumimoji="0" lang="en-US" altLang="ja-JP" sz="1400" b="0" i="0" u="none" strike="noStrike" kern="1200" cap="none" spc="0" normalizeH="0" baseline="0" noProof="0" dirty="0">
              <a:ln>
                <a:noFill/>
              </a:ln>
              <a:effectLst/>
              <a:uLnTx/>
              <a:uFillTx/>
              <a:latin typeface="+mn-ea"/>
              <a:cs typeface="Calibri Light"/>
            </a:endParaRPr>
          </a:p>
          <a:p>
            <a:pPr>
              <a:lnSpc>
                <a:spcPct val="150000"/>
              </a:lnSpc>
              <a:defRPr/>
            </a:pPr>
            <a:r>
              <a:rPr lang="ja-JP" altLang="en-US" sz="1400" b="1" dirty="0">
                <a:latin typeface="+mn-ea"/>
                <a:cs typeface="Calibri Light"/>
              </a:rPr>
              <a:t>③　オープンデータの推進</a:t>
            </a:r>
            <a:endParaRPr lang="en-US" altLang="ja-JP" sz="1400" b="1" dirty="0">
              <a:latin typeface="+mn-ea"/>
              <a:cs typeface="Calibri Light"/>
            </a:endParaRPr>
          </a:p>
          <a:p>
            <a:pPr>
              <a:lnSpc>
                <a:spcPct val="150000"/>
              </a:lnSpc>
              <a:defRPr/>
            </a:pPr>
            <a:r>
              <a:rPr lang="ja-JP" altLang="en-US" sz="1400" dirty="0">
                <a:effectLst/>
                <a:latin typeface="+mn-ea"/>
                <a:cs typeface="Arial" panose="020B0604020202020204" pitchFamily="34" charset="0"/>
              </a:rPr>
              <a:t>　・</a:t>
            </a:r>
            <a:r>
              <a:rPr kumimoji="0" lang="ja-JP" altLang="en-US" sz="1400" b="0" i="0" u="none" strike="noStrike" kern="1200" cap="none" spc="0" normalizeH="0" baseline="0" noProof="0" dirty="0">
                <a:ln>
                  <a:noFill/>
                </a:ln>
                <a:effectLst/>
                <a:uLnTx/>
                <a:uFillTx/>
                <a:latin typeface="+mn-ea"/>
                <a:cs typeface="Calibri Light"/>
              </a:rPr>
              <a:t>国及び地方公共団体等において、サイバー</a:t>
            </a:r>
            <a:endParaRPr kumimoji="0" lang="en-US" altLang="ja-JP" sz="1400" b="0" i="0" u="none" strike="noStrike" kern="1200" cap="none" spc="0" normalizeH="0" baseline="0" noProof="0" dirty="0">
              <a:ln>
                <a:noFill/>
              </a:ln>
              <a:effectLst/>
              <a:uLnTx/>
              <a:uFillTx/>
              <a:latin typeface="+mn-ea"/>
              <a:cs typeface="Calibri Light"/>
            </a:endParaRPr>
          </a:p>
          <a:p>
            <a:pPr>
              <a:lnSpc>
                <a:spcPct val="150000"/>
              </a:lnSpc>
              <a:defRPr/>
            </a:pPr>
            <a:r>
              <a:rPr kumimoji="0" lang="ja-JP" altLang="en-US" sz="1400" b="0" i="0" u="none" strike="noStrike" kern="1200" cap="none" spc="0" normalizeH="0" baseline="0" noProof="0" dirty="0">
                <a:ln>
                  <a:noFill/>
                </a:ln>
                <a:effectLst/>
                <a:uLnTx/>
                <a:uFillTx/>
                <a:latin typeface="+mn-ea"/>
                <a:cs typeface="Calibri Light"/>
              </a:rPr>
              <a:t>　　セキュリティの確保や個人情報の適正な取扱いを</a:t>
            </a:r>
            <a:endParaRPr kumimoji="0" lang="en-US" altLang="ja-JP" sz="1400" b="0" i="0" u="none" strike="noStrike" kern="1200" cap="none" spc="0" normalizeH="0" baseline="0" noProof="0" dirty="0">
              <a:ln>
                <a:noFill/>
              </a:ln>
              <a:effectLst/>
              <a:uLnTx/>
              <a:uFillTx/>
              <a:latin typeface="+mn-ea"/>
              <a:cs typeface="Calibri Light"/>
            </a:endParaRPr>
          </a:p>
          <a:p>
            <a:pPr>
              <a:lnSpc>
                <a:spcPct val="150000"/>
              </a:lnSpc>
              <a:defRPr/>
            </a:pPr>
            <a:r>
              <a:rPr lang="ja-JP" altLang="en-US" sz="1400" dirty="0">
                <a:latin typeface="+mn-ea"/>
                <a:cs typeface="Calibri Light"/>
              </a:rPr>
              <a:t>　　</a:t>
            </a:r>
            <a:r>
              <a:rPr kumimoji="0" lang="ja-JP" altLang="en-US" sz="1400" b="0" i="0" u="none" strike="noStrike" kern="1200" cap="none" spc="0" normalizeH="0" baseline="0" noProof="0" dirty="0">
                <a:ln>
                  <a:noFill/>
                </a:ln>
                <a:effectLst/>
                <a:uLnTx/>
                <a:uFillTx/>
                <a:latin typeface="+mn-ea"/>
                <a:cs typeface="Calibri Light"/>
              </a:rPr>
              <a:t>確保しつつ、公共データの公開及び活用を</a:t>
            </a:r>
            <a:r>
              <a:rPr lang="ja-JP" altLang="en-US" sz="1400" dirty="0">
                <a:latin typeface="+mn-ea"/>
                <a:cs typeface="Calibri Light"/>
              </a:rPr>
              <a:t>推進</a:t>
            </a:r>
            <a:r>
              <a:rPr kumimoji="0" lang="ja-JP" altLang="en-US" sz="1400" b="0" i="0" u="none" strike="noStrike" kern="1200" cap="none" spc="0" normalizeH="0" baseline="0" noProof="0" dirty="0">
                <a:ln>
                  <a:noFill/>
                </a:ln>
                <a:effectLst/>
                <a:uLnTx/>
                <a:uFillTx/>
                <a:latin typeface="+mn-ea"/>
                <a:cs typeface="Calibri Light"/>
              </a:rPr>
              <a:t>。</a:t>
            </a:r>
            <a:endParaRPr kumimoji="0" lang="en-US" altLang="ja-JP" sz="1400" b="0" i="0" u="none" strike="noStrike" kern="1200" cap="none" spc="0" normalizeH="0" baseline="0" noProof="0" dirty="0">
              <a:ln>
                <a:noFill/>
              </a:ln>
              <a:effectLst/>
              <a:uLnTx/>
              <a:uFillTx/>
              <a:latin typeface="+mn-ea"/>
              <a:cs typeface="Calibri Light"/>
            </a:endParaRPr>
          </a:p>
        </p:txBody>
      </p:sp>
      <p:sp>
        <p:nvSpPr>
          <p:cNvPr id="20" name="Title 1">
            <a:extLst>
              <a:ext uri="{FF2B5EF4-FFF2-40B4-BE49-F238E27FC236}">
                <a16:creationId xmlns:a16="http://schemas.microsoft.com/office/drawing/2014/main" id="{8AEF7C1F-6375-4086-A836-864090296745}"/>
              </a:ext>
            </a:extLst>
          </p:cNvPr>
          <p:cNvSpPr txBox="1">
            <a:spLocks/>
          </p:cNvSpPr>
          <p:nvPr/>
        </p:nvSpPr>
        <p:spPr>
          <a:xfrm>
            <a:off x="846946" y="-9235"/>
            <a:ext cx="9042272" cy="5283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600" b="1">
                <a:latin typeface="+mn-ea"/>
                <a:ea typeface="+mn-ea"/>
                <a:cs typeface="Calibri Light"/>
              </a:rPr>
              <a:t>包括的データ戦略の推進</a:t>
            </a:r>
          </a:p>
        </p:txBody>
      </p:sp>
      <p:pic>
        <p:nvPicPr>
          <p:cNvPr id="12" name="図 4" descr="図形, 四角形&#10;&#10;説明は自動で生成されたものです">
            <a:extLst>
              <a:ext uri="{FF2B5EF4-FFF2-40B4-BE49-F238E27FC236}">
                <a16:creationId xmlns:a16="http://schemas.microsoft.com/office/drawing/2014/main" id="{6E2B77AA-4928-4B0C-BD33-F309D37A92B5}"/>
              </a:ext>
            </a:extLst>
          </p:cNvPr>
          <p:cNvPicPr>
            <a:picLocks noChangeAspect="1"/>
          </p:cNvPicPr>
          <p:nvPr/>
        </p:nvPicPr>
        <p:blipFill>
          <a:blip r:embed="rId2"/>
          <a:stretch>
            <a:fillRect/>
          </a:stretch>
        </p:blipFill>
        <p:spPr>
          <a:xfrm>
            <a:off x="0" y="4083972"/>
            <a:ext cx="509298" cy="77193"/>
          </a:xfrm>
          <a:prstGeom prst="rect">
            <a:avLst/>
          </a:prstGeom>
        </p:spPr>
      </p:pic>
      <p:sp>
        <p:nvSpPr>
          <p:cNvPr id="13" name="Title 1">
            <a:extLst>
              <a:ext uri="{FF2B5EF4-FFF2-40B4-BE49-F238E27FC236}">
                <a16:creationId xmlns:a16="http://schemas.microsoft.com/office/drawing/2014/main" id="{444D7C70-F194-4550-82F1-6C84B657BEFE}"/>
              </a:ext>
            </a:extLst>
          </p:cNvPr>
          <p:cNvSpPr txBox="1">
            <a:spLocks/>
          </p:cNvSpPr>
          <p:nvPr/>
        </p:nvSpPr>
        <p:spPr>
          <a:xfrm>
            <a:off x="846946" y="3831542"/>
            <a:ext cx="9042272" cy="5283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600" b="1">
                <a:latin typeface="+mn-ea"/>
                <a:ea typeface="+mn-ea"/>
                <a:cs typeface="Calibri Light"/>
              </a:rPr>
              <a:t>デジタル産業の育成</a:t>
            </a:r>
          </a:p>
        </p:txBody>
      </p:sp>
      <p:pic>
        <p:nvPicPr>
          <p:cNvPr id="3" name="図 2">
            <a:extLst>
              <a:ext uri="{FF2B5EF4-FFF2-40B4-BE49-F238E27FC236}">
                <a16:creationId xmlns:a16="http://schemas.microsoft.com/office/drawing/2014/main" id="{A4B7BFBA-F15D-487C-BA0B-0B8D2833E9ED}"/>
              </a:ext>
            </a:extLst>
          </p:cNvPr>
          <p:cNvPicPr>
            <a:picLocks noChangeAspect="1"/>
          </p:cNvPicPr>
          <p:nvPr/>
        </p:nvPicPr>
        <p:blipFill>
          <a:blip r:embed="rId3"/>
          <a:stretch>
            <a:fillRect/>
          </a:stretch>
        </p:blipFill>
        <p:spPr>
          <a:xfrm>
            <a:off x="5228100" y="808576"/>
            <a:ext cx="4587088" cy="2567956"/>
          </a:xfrm>
          <a:prstGeom prst="rect">
            <a:avLst/>
          </a:prstGeom>
        </p:spPr>
      </p:pic>
      <p:sp>
        <p:nvSpPr>
          <p:cNvPr id="2" name="テキスト ボックス 1">
            <a:extLst>
              <a:ext uri="{FF2B5EF4-FFF2-40B4-BE49-F238E27FC236}">
                <a16:creationId xmlns:a16="http://schemas.microsoft.com/office/drawing/2014/main" id="{C46586FA-6CCE-4F04-A88F-01507FEF15C5}"/>
              </a:ext>
            </a:extLst>
          </p:cNvPr>
          <p:cNvSpPr txBox="1"/>
          <p:nvPr/>
        </p:nvSpPr>
        <p:spPr>
          <a:xfrm>
            <a:off x="5917246" y="745246"/>
            <a:ext cx="3683972" cy="276999"/>
          </a:xfrm>
          <a:prstGeom prst="rect">
            <a:avLst/>
          </a:prstGeom>
          <a:solidFill>
            <a:srgbClr val="FFFFFF"/>
          </a:solidFill>
        </p:spPr>
        <p:txBody>
          <a:bodyPr wrap="square" rtlCol="0">
            <a:spAutoFit/>
          </a:bodyPr>
          <a:lstStyle/>
          <a:p>
            <a:r>
              <a:rPr kumimoji="1" lang="ja-JP" altLang="en-US" sz="1200" b="1"/>
              <a:t>包括的データ戦略の社会実装に向けたビジョン</a:t>
            </a:r>
          </a:p>
        </p:txBody>
      </p:sp>
      <p:sp>
        <p:nvSpPr>
          <p:cNvPr id="19" name="テキスト ボックス 18">
            <a:extLst>
              <a:ext uri="{FF2B5EF4-FFF2-40B4-BE49-F238E27FC236}">
                <a16:creationId xmlns:a16="http://schemas.microsoft.com/office/drawing/2014/main" id="{350D6859-25A3-4C69-A7BD-A36DAE9DB5CF}"/>
              </a:ext>
            </a:extLst>
          </p:cNvPr>
          <p:cNvSpPr txBox="1"/>
          <p:nvPr/>
        </p:nvSpPr>
        <p:spPr>
          <a:xfrm>
            <a:off x="90813" y="5217516"/>
            <a:ext cx="9387840" cy="1677960"/>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ja-JP" altLang="en-US" sz="1400" dirty="0">
                <a:latin typeface="游ゴシック" panose="020B0400000000000000" pitchFamily="50" charset="-128"/>
                <a:ea typeface="游ゴシック" panose="020B0400000000000000" pitchFamily="50" charset="-128"/>
                <a:cs typeface="Arial" panose="020B0604020202020204" pitchFamily="34" charset="0"/>
              </a:rPr>
              <a:t>　</a:t>
            </a:r>
            <a:r>
              <a:rPr kumimoji="0" lang="ja-JP" altLang="en-US"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Arial" panose="020B0604020202020204" pitchFamily="34" charset="0"/>
              </a:rPr>
              <a:t>・デジタル資産に関する有識者会議、調査研究の実施</a:t>
            </a:r>
          </a:p>
          <a:p>
            <a:pPr marL="0" marR="0" lvl="0" indent="0" algn="l" defTabSz="457200" rtl="0" eaLnBrk="1" fontAlgn="auto" latinLnBrk="0" hangingPunct="1">
              <a:lnSpc>
                <a:spcPct val="150000"/>
              </a:lnSpc>
              <a:spcBef>
                <a:spcPts val="0"/>
              </a:spcBef>
              <a:spcAft>
                <a:spcPts val="0"/>
              </a:spcAft>
              <a:buClrTx/>
              <a:buSzTx/>
              <a:buFontTx/>
              <a:buNone/>
              <a:tabLst/>
              <a:defRPr/>
            </a:pPr>
            <a:r>
              <a:rPr lang="ja-JP" altLang="en-US" sz="1400" dirty="0">
                <a:latin typeface="游ゴシック" panose="020B0400000000000000" pitchFamily="50" charset="-128"/>
                <a:ea typeface="游ゴシック" panose="020B0400000000000000" pitchFamily="50" charset="-128"/>
                <a:cs typeface="Arial" panose="020B0604020202020204" pitchFamily="34" charset="0"/>
              </a:rPr>
              <a:t>　・</a:t>
            </a:r>
            <a:r>
              <a:rPr kumimoji="0" lang="ja-JP" altLang="en-US"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Arial" panose="020B0604020202020204" pitchFamily="34" charset="0"/>
              </a:rPr>
              <a:t>デジタル資産の発行・保有に係る課題の把握</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Arial" panose="020B0604020202020204" pitchFamily="34" charset="0"/>
              </a:rPr>
              <a:t>　・分散型アイデンティティの利用環境整備</a:t>
            </a:r>
          </a:p>
          <a:p>
            <a:pPr marL="0" marR="0" lvl="0" indent="0" algn="l" defTabSz="457200" rtl="0" eaLnBrk="1" fontAlgn="auto" latinLnBrk="0" hangingPunct="1">
              <a:lnSpc>
                <a:spcPct val="150000"/>
              </a:lnSpc>
              <a:spcBef>
                <a:spcPts val="0"/>
              </a:spcBef>
              <a:spcAft>
                <a:spcPts val="0"/>
              </a:spcAft>
              <a:buClrTx/>
              <a:buSzTx/>
              <a:buFontTx/>
              <a:buNone/>
              <a:tabLst/>
              <a:defRPr/>
            </a:pPr>
            <a:r>
              <a:rPr lang="ja-JP" altLang="en-US" sz="1400" dirty="0">
                <a:latin typeface="游ゴシック" panose="020B0400000000000000" pitchFamily="50" charset="-128"/>
                <a:ea typeface="游ゴシック" panose="020B0400000000000000" pitchFamily="50" charset="-128"/>
                <a:cs typeface="Arial" panose="020B0604020202020204" pitchFamily="34" charset="0"/>
              </a:rPr>
              <a:t>　・</a:t>
            </a:r>
            <a:r>
              <a:rPr kumimoji="0" lang="ja-JP" altLang="en-US"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Arial" panose="020B0604020202020204" pitchFamily="34" charset="0"/>
              </a:rPr>
              <a:t>スマートコントラクトと</a:t>
            </a:r>
            <a:r>
              <a:rPr kumimoji="0" lang="en-US" altLang="ja-JP"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Arial" panose="020B0604020202020204" pitchFamily="34" charset="0"/>
              </a:rPr>
              <a:t>DAO</a:t>
            </a:r>
            <a:r>
              <a:rPr kumimoji="0" lang="ja-JP" altLang="en-US"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Arial" panose="020B0604020202020204" pitchFamily="34" charset="0"/>
              </a:rPr>
              <a:t>の法的位置づけの整理</a:t>
            </a:r>
          </a:p>
          <a:p>
            <a:pPr marL="0" marR="0" lvl="0" indent="0" algn="l" defTabSz="457200" rtl="0" eaLnBrk="1" fontAlgn="auto" latinLnBrk="0" hangingPunct="1">
              <a:lnSpc>
                <a:spcPct val="150000"/>
              </a:lnSpc>
              <a:spcBef>
                <a:spcPts val="0"/>
              </a:spcBef>
              <a:spcAft>
                <a:spcPts val="0"/>
              </a:spcAft>
              <a:buClrTx/>
              <a:buSzTx/>
              <a:buFontTx/>
              <a:buNone/>
              <a:tabLst/>
              <a:defRPr/>
            </a:pPr>
            <a:r>
              <a:rPr lang="ja-JP" altLang="en-US" sz="1400" dirty="0">
                <a:latin typeface="游ゴシック" panose="020B0400000000000000" pitchFamily="50" charset="-128"/>
                <a:ea typeface="游ゴシック" panose="020B0400000000000000" pitchFamily="50" charset="-128"/>
                <a:cs typeface="Arial" panose="020B0604020202020204" pitchFamily="34" charset="0"/>
              </a:rPr>
              <a:t>　・</a:t>
            </a:r>
            <a:r>
              <a:rPr kumimoji="0" lang="ja-JP" altLang="en-US"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Arial" panose="020B0604020202020204" pitchFamily="34" charset="0"/>
              </a:rPr>
              <a:t>デジタル資産・分散台帳技術の活用へ向けた環境整備・人材育成</a:t>
            </a:r>
          </a:p>
        </p:txBody>
      </p:sp>
      <p:pic>
        <p:nvPicPr>
          <p:cNvPr id="21" name="図 4" descr="図形, 四角形&#10;&#10;説明は自動で生成されたものです">
            <a:extLst>
              <a:ext uri="{FF2B5EF4-FFF2-40B4-BE49-F238E27FC236}">
                <a16:creationId xmlns:a16="http://schemas.microsoft.com/office/drawing/2014/main" id="{56ABDDB2-AAE2-42FA-9F9A-DE6401E6CB15}"/>
              </a:ext>
            </a:extLst>
          </p:cNvPr>
          <p:cNvPicPr>
            <a:picLocks noChangeAspect="1"/>
          </p:cNvPicPr>
          <p:nvPr/>
        </p:nvPicPr>
        <p:blipFill>
          <a:blip r:embed="rId2"/>
          <a:stretch>
            <a:fillRect/>
          </a:stretch>
        </p:blipFill>
        <p:spPr>
          <a:xfrm>
            <a:off x="0" y="4993257"/>
            <a:ext cx="509298" cy="77193"/>
          </a:xfrm>
          <a:prstGeom prst="rect">
            <a:avLst/>
          </a:prstGeom>
        </p:spPr>
      </p:pic>
      <p:sp>
        <p:nvSpPr>
          <p:cNvPr id="22" name="Title 1">
            <a:extLst>
              <a:ext uri="{FF2B5EF4-FFF2-40B4-BE49-F238E27FC236}">
                <a16:creationId xmlns:a16="http://schemas.microsoft.com/office/drawing/2014/main" id="{431105B7-B3FC-48FA-B75D-5E3257A5D15C}"/>
              </a:ext>
            </a:extLst>
          </p:cNvPr>
          <p:cNvSpPr txBox="1">
            <a:spLocks/>
          </p:cNvSpPr>
          <p:nvPr/>
        </p:nvSpPr>
        <p:spPr>
          <a:xfrm>
            <a:off x="846946" y="4740827"/>
            <a:ext cx="9042272" cy="5283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2600" b="1" dirty="0">
                <a:latin typeface="+mn-ea"/>
                <a:ea typeface="+mn-ea"/>
                <a:cs typeface="Calibri Light"/>
              </a:rPr>
              <a:t>Web3.0</a:t>
            </a:r>
            <a:r>
              <a:rPr lang="ja-JP" altLang="en-US" sz="2600" b="1" dirty="0">
                <a:latin typeface="+mn-ea"/>
                <a:ea typeface="+mn-ea"/>
                <a:cs typeface="Calibri Light"/>
              </a:rPr>
              <a:t>の推進</a:t>
            </a:r>
          </a:p>
        </p:txBody>
      </p:sp>
    </p:spTree>
    <p:extLst>
      <p:ext uri="{BB962C8B-B14F-4D97-AF65-F5344CB8AC3E}">
        <p14:creationId xmlns:p14="http://schemas.microsoft.com/office/powerpoint/2010/main" val="2121195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F7A88FD-CB29-4CDA-A6BF-39A66A56E6DF}"/>
              </a:ext>
            </a:extLst>
          </p:cNvPr>
          <p:cNvSpPr txBox="1">
            <a:spLocks/>
          </p:cNvSpPr>
          <p:nvPr/>
        </p:nvSpPr>
        <p:spPr>
          <a:xfrm>
            <a:off x="846946" y="1"/>
            <a:ext cx="9042272" cy="5283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600" b="1">
                <a:latin typeface="+mn-ea"/>
                <a:ea typeface="+mn-ea"/>
                <a:cs typeface="Calibri Light"/>
              </a:rPr>
              <a:t>国民に対する行政サービスのデジタル化</a:t>
            </a:r>
          </a:p>
        </p:txBody>
      </p:sp>
      <p:pic>
        <p:nvPicPr>
          <p:cNvPr id="14" name="図 4" descr="図形, 四角形&#10;&#10;説明は自動で生成されたものです">
            <a:extLst>
              <a:ext uri="{FF2B5EF4-FFF2-40B4-BE49-F238E27FC236}">
                <a16:creationId xmlns:a16="http://schemas.microsoft.com/office/drawing/2014/main" id="{C26DB67A-74D6-4308-AD46-B21005A5581E}"/>
              </a:ext>
            </a:extLst>
          </p:cNvPr>
          <p:cNvPicPr>
            <a:picLocks noChangeAspect="1"/>
          </p:cNvPicPr>
          <p:nvPr/>
        </p:nvPicPr>
        <p:blipFill>
          <a:blip r:embed="rId2"/>
          <a:stretch>
            <a:fillRect/>
          </a:stretch>
        </p:blipFill>
        <p:spPr>
          <a:xfrm>
            <a:off x="0" y="243195"/>
            <a:ext cx="509298" cy="77193"/>
          </a:xfrm>
          <a:prstGeom prst="rect">
            <a:avLst/>
          </a:prstGeom>
        </p:spPr>
      </p:pic>
      <p:sp>
        <p:nvSpPr>
          <p:cNvPr id="16" name="正方形/長方形 15">
            <a:extLst>
              <a:ext uri="{FF2B5EF4-FFF2-40B4-BE49-F238E27FC236}">
                <a16:creationId xmlns:a16="http://schemas.microsoft.com/office/drawing/2014/main" id="{02FEFA91-02EA-493C-9E74-EAB0C3F70C39}"/>
              </a:ext>
            </a:extLst>
          </p:cNvPr>
          <p:cNvSpPr/>
          <p:nvPr/>
        </p:nvSpPr>
        <p:spPr>
          <a:xfrm>
            <a:off x="9313218" y="6482284"/>
            <a:ext cx="576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fld id="{CF1D9706-A0BB-47A4-A1A4-70E8FFA5BE3E}" type="slidenum">
              <a:rPr kumimoji="1" lang="ja-JP" altLang="en-US" sz="1600" b="0" i="0" u="none" strike="noStrike" kern="1200" cap="none" spc="0" normalizeH="0" baseline="0" noProof="0" smtClean="0">
                <a:ln>
                  <a:noFill/>
                </a:ln>
                <a:solidFill>
                  <a:schemeClr val="tx1"/>
                </a:solidFill>
                <a:effectLst/>
                <a:uLnTx/>
                <a:uFillTx/>
                <a:latin typeface="+mn-ea"/>
              </a:rPr>
              <a:pPr marL="0" marR="0" lvl="0" indent="0" algn="ctr" defTabSz="457200" rtl="0" eaLnBrk="1" fontAlgn="auto" latinLnBrk="0" hangingPunct="1">
                <a:lnSpc>
                  <a:spcPct val="100000"/>
                </a:lnSpc>
                <a:spcBef>
                  <a:spcPts val="0"/>
                </a:spcBef>
                <a:spcAft>
                  <a:spcPts val="0"/>
                </a:spcAft>
                <a:buClrTx/>
                <a:buSzTx/>
                <a:buFontTx/>
                <a:buNone/>
                <a:tabLst/>
                <a:defRPr/>
              </a:pPr>
              <a:t>16</a:t>
            </a:fld>
            <a:endParaRPr kumimoji="1" lang="ja-JP" altLang="en-US" sz="1600" b="0" i="0" u="none" strike="noStrike" kern="1200" cap="none" spc="0" normalizeH="0" baseline="0" noProof="0">
              <a:ln>
                <a:noFill/>
              </a:ln>
              <a:solidFill>
                <a:schemeClr val="tx1"/>
              </a:solidFill>
              <a:effectLst/>
              <a:uLnTx/>
              <a:uFillTx/>
              <a:latin typeface="+mn-ea"/>
            </a:endParaRPr>
          </a:p>
        </p:txBody>
      </p:sp>
      <p:sp>
        <p:nvSpPr>
          <p:cNvPr id="11" name="テキスト ボックス 10">
            <a:extLst>
              <a:ext uri="{FF2B5EF4-FFF2-40B4-BE49-F238E27FC236}">
                <a16:creationId xmlns:a16="http://schemas.microsoft.com/office/drawing/2014/main" id="{2CAC6FCA-2D91-4286-B503-B0E33EEEC884}"/>
              </a:ext>
            </a:extLst>
          </p:cNvPr>
          <p:cNvSpPr txBox="1"/>
          <p:nvPr/>
        </p:nvSpPr>
        <p:spPr>
          <a:xfrm>
            <a:off x="102063" y="667456"/>
            <a:ext cx="9329738" cy="400110"/>
          </a:xfrm>
          <a:prstGeom prst="rect">
            <a:avLst/>
          </a:prstGeom>
          <a:noFill/>
          <a:ln>
            <a:noFill/>
          </a:ln>
        </p:spPr>
        <p:txBody>
          <a:bodyPr wrap="square">
            <a:spAutoFit/>
          </a:bodyPr>
          <a:lstStyle/>
          <a:p>
            <a:pPr>
              <a:defRPr/>
            </a:pPr>
            <a:r>
              <a:rPr lang="ja-JP" altLang="en-US" sz="2000" b="1">
                <a:solidFill>
                  <a:srgbClr val="1E50B5"/>
                </a:solidFill>
                <a:latin typeface="游ゴシック" panose="020B0400000000000000" pitchFamily="50" charset="-128"/>
                <a:cs typeface="Calibri Light"/>
              </a:rPr>
              <a:t>国・地方公共団体・民間を通じたトータルデザイン</a:t>
            </a:r>
            <a:endParaRPr kumimoji="0" lang="en-US" altLang="ja-JP" sz="2000" b="1" i="0" strike="noStrike" kern="1200" cap="none" spc="0" normalizeH="0" baseline="0" noProof="0">
              <a:ln>
                <a:noFill/>
              </a:ln>
              <a:solidFill>
                <a:srgbClr val="1E50B5"/>
              </a:solidFill>
              <a:effectLst/>
              <a:uLnTx/>
              <a:uFillTx/>
              <a:latin typeface="游ゴシック" panose="020B0400000000000000" pitchFamily="50" charset="-128"/>
              <a:ea typeface="游ゴシック" panose="020B0400000000000000" pitchFamily="50" charset="-128"/>
              <a:cs typeface="Calibri Light"/>
            </a:endParaRPr>
          </a:p>
        </p:txBody>
      </p:sp>
      <p:grpSp>
        <p:nvGrpSpPr>
          <p:cNvPr id="5" name="グループ化 4">
            <a:extLst>
              <a:ext uri="{FF2B5EF4-FFF2-40B4-BE49-F238E27FC236}">
                <a16:creationId xmlns:a16="http://schemas.microsoft.com/office/drawing/2014/main" id="{F5572DE6-62CA-4F3A-92D3-8EF4BE065192}"/>
              </a:ext>
            </a:extLst>
          </p:cNvPr>
          <p:cNvGrpSpPr/>
          <p:nvPr/>
        </p:nvGrpSpPr>
        <p:grpSpPr>
          <a:xfrm>
            <a:off x="96483" y="4667915"/>
            <a:ext cx="10006708" cy="1906219"/>
            <a:chOff x="249069" y="1692893"/>
            <a:chExt cx="10006708" cy="2534042"/>
          </a:xfrm>
        </p:grpSpPr>
        <p:sp>
          <p:nvSpPr>
            <p:cNvPr id="9" name="テキスト ボックス 8">
              <a:extLst>
                <a:ext uri="{FF2B5EF4-FFF2-40B4-BE49-F238E27FC236}">
                  <a16:creationId xmlns:a16="http://schemas.microsoft.com/office/drawing/2014/main" id="{7F265823-213E-406C-9492-6690A51BBE42}"/>
                </a:ext>
              </a:extLst>
            </p:cNvPr>
            <p:cNvSpPr txBox="1"/>
            <p:nvPr/>
          </p:nvSpPr>
          <p:spPr>
            <a:xfrm>
              <a:off x="249069" y="1692893"/>
              <a:ext cx="9559431" cy="1189161"/>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300" b="1" i="0" u="none" strike="noStrike" kern="1200" cap="none" spc="0" normalizeH="0" baseline="0" noProof="0" dirty="0">
                  <a:ln>
                    <a:noFill/>
                  </a:ln>
                  <a:effectLst/>
                  <a:uLnTx/>
                  <a:uFillTx/>
                  <a:latin typeface="+mn-ea"/>
                  <a:cs typeface="Calibri Light"/>
                </a:rPr>
                <a:t>②　実現に向けた技術および制度の検討</a:t>
              </a:r>
              <a:endParaRPr kumimoji="0" lang="en-US" altLang="ja-JP" sz="1300" b="1" i="0" u="none" strike="noStrike" kern="1200" cap="none" spc="0" normalizeH="0" baseline="0" noProof="0" dirty="0">
                <a:ln>
                  <a:noFill/>
                </a:ln>
                <a:effectLst/>
                <a:uLnTx/>
                <a:uFillTx/>
                <a:latin typeface="+mn-ea"/>
                <a:cs typeface="Calibri Light"/>
              </a:endParaRPr>
            </a:p>
            <a:p>
              <a:pPr marL="357188" marR="0" lvl="0" indent="-180975" algn="l" defTabSz="457200" rtl="0" eaLnBrk="1" fontAlgn="auto" latinLnBrk="0" hangingPunct="1">
                <a:lnSpc>
                  <a:spcPct val="130000"/>
                </a:lnSpc>
                <a:spcBef>
                  <a:spcPts val="0"/>
                </a:spcBef>
                <a:spcAft>
                  <a:spcPts val="0"/>
                </a:spcAft>
                <a:buClrTx/>
                <a:buSzTx/>
                <a:buFontTx/>
                <a:buNone/>
                <a:tabLst/>
                <a:defRPr/>
              </a:pPr>
              <a:r>
                <a:rPr kumimoji="0" lang="ja-JP" altLang="en-US" sz="1300" b="0" i="0" u="none" strike="noStrike" kern="1200" cap="none" spc="0" normalizeH="0" baseline="0" noProof="0" dirty="0">
                  <a:ln>
                    <a:noFill/>
                  </a:ln>
                  <a:effectLst/>
                  <a:uLnTx/>
                  <a:uFillTx/>
                  <a:latin typeface="+mn-ea"/>
                  <a:cs typeface="Arial" panose="020B0604020202020204" pitchFamily="34" charset="0"/>
                </a:rPr>
                <a:t>・</a:t>
              </a:r>
              <a:r>
                <a:rPr kumimoji="0" lang="ja-JP" altLang="en-US" sz="1300" b="0" i="0" u="none" strike="noStrike" kern="1200" cap="none" spc="0" normalizeH="0" baseline="0" noProof="0" dirty="0">
                  <a:ln>
                    <a:noFill/>
                  </a:ln>
                  <a:effectLst/>
                  <a:uLnTx/>
                  <a:uFillTx/>
                  <a:latin typeface="+mn-ea"/>
                  <a:cs typeface="Calibri Light"/>
                </a:rPr>
                <a:t>情報連携の基盤</a:t>
              </a:r>
              <a:r>
                <a:rPr lang="ja-JP" altLang="en-US" sz="1300" dirty="0">
                  <a:latin typeface="+mn-ea"/>
                  <a:cs typeface="Calibri Light"/>
                </a:rPr>
                <a:t>として</a:t>
              </a:r>
              <a:r>
                <a:rPr kumimoji="0" lang="ja-JP" altLang="en-US" sz="1300" b="0" i="0" u="none" strike="noStrike" kern="1200" cap="none" spc="0" normalizeH="0" baseline="0" noProof="0" dirty="0">
                  <a:ln>
                    <a:noFill/>
                  </a:ln>
                  <a:effectLst/>
                  <a:uLnTx/>
                  <a:uFillTx/>
                  <a:latin typeface="+mn-ea"/>
                  <a:cs typeface="Calibri Light"/>
                </a:rPr>
                <a:t>、添付書類の削減のさらなる推進のほか、国民の利便性に資するプッシュ型サービスの実現のため、以下についてシステム・制度の両面から検討を進め、包括的な実現を目指す。</a:t>
              </a:r>
              <a:endParaRPr kumimoji="0" lang="en-US" altLang="ja-JP" sz="1300" b="0" i="0" u="none" strike="noStrike" kern="1200" cap="none" spc="0" normalizeH="0" baseline="0" noProof="0" dirty="0">
                <a:ln>
                  <a:noFill/>
                </a:ln>
                <a:effectLst/>
                <a:uLnTx/>
                <a:uFillTx/>
                <a:latin typeface="+mn-ea"/>
                <a:cs typeface="Calibri Light"/>
              </a:endParaRPr>
            </a:p>
          </p:txBody>
        </p:sp>
        <p:sp>
          <p:nvSpPr>
            <p:cNvPr id="2" name="正方形/長方形 1">
              <a:extLst>
                <a:ext uri="{FF2B5EF4-FFF2-40B4-BE49-F238E27FC236}">
                  <a16:creationId xmlns:a16="http://schemas.microsoft.com/office/drawing/2014/main" id="{F42665E8-9484-4D84-A49C-96C1EB9E380B}"/>
                </a:ext>
              </a:extLst>
            </p:cNvPr>
            <p:cNvSpPr/>
            <p:nvPr/>
          </p:nvSpPr>
          <p:spPr>
            <a:xfrm>
              <a:off x="685265" y="3002305"/>
              <a:ext cx="3657600" cy="122463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50000"/>
                </a:lnSpc>
                <a:spcBef>
                  <a:spcPts val="0"/>
                </a:spcBef>
                <a:spcAft>
                  <a:spcPts val="0"/>
                </a:spcAft>
                <a:buClrTx/>
                <a:buSzTx/>
                <a:buFontTx/>
                <a:buNone/>
                <a:tabLst/>
                <a:defRPr/>
              </a:pPr>
              <a:r>
                <a:rPr lang="ja-JP" altLang="en-US" sz="1300" dirty="0">
                  <a:solidFill>
                    <a:schemeClr val="tx1"/>
                  </a:solidFill>
                  <a:latin typeface="+mn-ea"/>
                  <a:cs typeface="Calibri Light"/>
                </a:rPr>
                <a:t>１</a:t>
              </a:r>
              <a:r>
                <a:rPr kumimoji="0" lang="ja-JP" altLang="en-US" sz="1300" b="0" i="0" u="none" strike="noStrike" kern="1200" cap="none" spc="0" normalizeH="0" baseline="0" noProof="0" dirty="0">
                  <a:ln>
                    <a:noFill/>
                  </a:ln>
                  <a:solidFill>
                    <a:schemeClr val="tx1"/>
                  </a:solidFill>
                  <a:effectLst/>
                  <a:uLnTx/>
                  <a:uFillTx/>
                  <a:latin typeface="+mn-ea"/>
                  <a:cs typeface="Calibri Light"/>
                </a:rPr>
                <a:t>）</a:t>
              </a:r>
              <a:r>
                <a:rPr lang="ja-JP" altLang="en-US" sz="1300" dirty="0">
                  <a:solidFill>
                    <a:schemeClr val="tx1"/>
                  </a:solidFill>
                  <a:latin typeface="+mn-ea"/>
                  <a:cs typeface="Calibri Light"/>
                </a:rPr>
                <a:t>地方公共団体</a:t>
              </a:r>
              <a:r>
                <a:rPr kumimoji="0" lang="ja-JP" altLang="en-US" sz="1300" b="0" i="0" u="none" strike="noStrike" kern="1200" cap="none" spc="0" normalizeH="0" baseline="0" noProof="0" dirty="0">
                  <a:ln>
                    <a:noFill/>
                  </a:ln>
                  <a:solidFill>
                    <a:schemeClr val="tx1"/>
                  </a:solidFill>
                  <a:effectLst/>
                  <a:uLnTx/>
                  <a:uFillTx/>
                  <a:latin typeface="+mn-ea"/>
                  <a:cs typeface="Calibri Light"/>
                </a:rPr>
                <a:t>内の住民情報の活用</a:t>
              </a:r>
              <a:endParaRPr kumimoji="0" lang="en-US" altLang="ja-JP" sz="1300" b="0" i="0" u="none" strike="noStrike" kern="1200" cap="none" spc="0" normalizeH="0" baseline="0" noProof="0" dirty="0">
                <a:ln>
                  <a:noFill/>
                </a:ln>
                <a:solidFill>
                  <a:schemeClr val="tx1"/>
                </a:solidFill>
                <a:effectLst/>
                <a:uLnTx/>
                <a:uFillTx/>
                <a:latin typeface="+mn-ea"/>
                <a:cs typeface="Calibri Light"/>
              </a:endParaRPr>
            </a:p>
            <a:p>
              <a:pPr marL="0" marR="0" lvl="0" indent="0" algn="l" defTabSz="457200" rtl="0" eaLnBrk="1" fontAlgn="auto" latinLnBrk="0" hangingPunct="1">
                <a:lnSpc>
                  <a:spcPct val="150000"/>
                </a:lnSpc>
                <a:spcBef>
                  <a:spcPts val="0"/>
                </a:spcBef>
                <a:spcAft>
                  <a:spcPts val="0"/>
                </a:spcAft>
                <a:buClrTx/>
                <a:buSzTx/>
                <a:buFontTx/>
                <a:buNone/>
                <a:tabLst/>
                <a:defRPr/>
              </a:pPr>
              <a:r>
                <a:rPr lang="ja-JP" altLang="en-US" sz="1300" dirty="0">
                  <a:solidFill>
                    <a:schemeClr val="tx1"/>
                  </a:solidFill>
                  <a:latin typeface="+mn-ea"/>
                  <a:cs typeface="Calibri Light"/>
                </a:rPr>
                <a:t>２</a:t>
              </a:r>
              <a:r>
                <a:rPr kumimoji="0" lang="ja-JP" altLang="en-US" sz="1300" b="0" i="0" u="none" strike="noStrike" kern="1200" cap="none" spc="0" normalizeH="0" baseline="0" noProof="0" dirty="0">
                  <a:ln>
                    <a:noFill/>
                  </a:ln>
                  <a:solidFill>
                    <a:schemeClr val="tx1"/>
                  </a:solidFill>
                  <a:effectLst/>
                  <a:uLnTx/>
                  <a:uFillTx/>
                  <a:latin typeface="+mn-ea"/>
                  <a:cs typeface="Calibri Light"/>
                </a:rPr>
                <a:t>）本人を介した官民の情報活用</a:t>
              </a:r>
              <a:endParaRPr kumimoji="0" lang="en-US" altLang="ja-JP" sz="1300" b="0" i="0" u="none" strike="noStrike" kern="1200" cap="none" spc="0" normalizeH="0" baseline="0" noProof="0" dirty="0">
                <a:ln>
                  <a:noFill/>
                </a:ln>
                <a:solidFill>
                  <a:schemeClr val="tx1"/>
                </a:solidFill>
                <a:effectLst/>
                <a:uLnTx/>
                <a:uFillTx/>
                <a:latin typeface="+mn-ea"/>
                <a:cs typeface="Calibri Light"/>
              </a:endParaRPr>
            </a:p>
            <a:p>
              <a:pPr>
                <a:lnSpc>
                  <a:spcPct val="150000"/>
                </a:lnSpc>
                <a:defRPr/>
              </a:pPr>
              <a:r>
                <a:rPr lang="ja-JP" altLang="en-US" sz="1300" dirty="0">
                  <a:solidFill>
                    <a:schemeClr val="tx1"/>
                  </a:solidFill>
                  <a:latin typeface="+mn-ea"/>
                  <a:cs typeface="Calibri Light"/>
                </a:rPr>
                <a:t>３</a:t>
              </a:r>
              <a:r>
                <a:rPr kumimoji="0" lang="ja-JP" altLang="en-US" sz="1300" b="0" i="0" u="none" strike="noStrike" kern="1200" cap="none" spc="0" normalizeH="0" baseline="0" noProof="0" dirty="0">
                  <a:ln>
                    <a:noFill/>
                  </a:ln>
                  <a:solidFill>
                    <a:schemeClr val="tx1"/>
                  </a:solidFill>
                  <a:effectLst/>
                  <a:uLnTx/>
                  <a:uFillTx/>
                  <a:latin typeface="+mn-ea"/>
                  <a:cs typeface="Calibri Light"/>
                </a:rPr>
                <a:t>）行政機関間のバックオフィスでの情報連携</a:t>
              </a:r>
              <a:endParaRPr kumimoji="0" lang="en-US" altLang="ja-JP" sz="1300" b="0" i="0" u="none" strike="noStrike" kern="1200" cap="none" spc="0" normalizeH="0" baseline="0" noProof="0" dirty="0">
                <a:ln>
                  <a:noFill/>
                </a:ln>
                <a:solidFill>
                  <a:schemeClr val="tx1"/>
                </a:solidFill>
                <a:effectLst/>
                <a:uLnTx/>
                <a:uFillTx/>
                <a:latin typeface="+mn-ea"/>
                <a:cs typeface="Calibri Light"/>
              </a:endParaRPr>
            </a:p>
          </p:txBody>
        </p:sp>
        <p:sp>
          <p:nvSpPr>
            <p:cNvPr id="12" name="テキスト ボックス 11">
              <a:extLst>
                <a:ext uri="{FF2B5EF4-FFF2-40B4-BE49-F238E27FC236}">
                  <a16:creationId xmlns:a16="http://schemas.microsoft.com/office/drawing/2014/main" id="{47BF4429-E1D3-42E2-98F2-A3692FBB270F}"/>
                </a:ext>
              </a:extLst>
            </p:cNvPr>
            <p:cNvSpPr txBox="1"/>
            <p:nvPr/>
          </p:nvSpPr>
          <p:spPr>
            <a:xfrm>
              <a:off x="4685823" y="3236159"/>
              <a:ext cx="5569954" cy="756918"/>
            </a:xfrm>
            <a:prstGeom prst="rect">
              <a:avLst/>
            </a:prstGeom>
            <a:noFill/>
          </p:spPr>
          <p:txBody>
            <a:bodyPr wrap="square">
              <a:spAutoFit/>
            </a:bodyPr>
            <a:lstStyle/>
            <a:p>
              <a:pPr marL="285750" indent="-285750">
                <a:spcAft>
                  <a:spcPts val="600"/>
                </a:spcAft>
                <a:buFont typeface="Arial" panose="020B0604020202020204" pitchFamily="34" charset="0"/>
                <a:buChar char="•"/>
              </a:pPr>
              <a:r>
                <a:rPr lang="ja-JP" altLang="en-US" sz="1300" dirty="0">
                  <a:latin typeface="+mn-ea"/>
                  <a:cs typeface="Calibri Light"/>
                </a:rPr>
                <a:t>地方公共団体内・行政機関間・民間との対外接続の一貫した設計</a:t>
              </a:r>
              <a:endParaRPr lang="en-US" altLang="ja-JP" sz="1300" dirty="0">
                <a:latin typeface="+mn-ea"/>
                <a:cs typeface="Calibri Light"/>
              </a:endParaRPr>
            </a:p>
            <a:p>
              <a:pPr marL="285750" indent="-285750">
                <a:spcAft>
                  <a:spcPts val="600"/>
                </a:spcAft>
                <a:buFont typeface="Arial" panose="020B0604020202020204" pitchFamily="34" charset="0"/>
                <a:buChar char="•"/>
              </a:pPr>
              <a:r>
                <a:rPr lang="ja-JP" altLang="en-US" sz="1300" dirty="0"/>
                <a:t>マイナンバー法を含む必要な法令の整備</a:t>
              </a:r>
            </a:p>
          </p:txBody>
        </p:sp>
        <p:sp>
          <p:nvSpPr>
            <p:cNvPr id="4" name="右中かっこ 3">
              <a:extLst>
                <a:ext uri="{FF2B5EF4-FFF2-40B4-BE49-F238E27FC236}">
                  <a16:creationId xmlns:a16="http://schemas.microsoft.com/office/drawing/2014/main" id="{DFA01728-1778-46EF-874C-AA6A031562F9}"/>
                </a:ext>
              </a:extLst>
            </p:cNvPr>
            <p:cNvSpPr/>
            <p:nvPr/>
          </p:nvSpPr>
          <p:spPr>
            <a:xfrm>
              <a:off x="4437786" y="3002305"/>
              <a:ext cx="153116" cy="1224630"/>
            </a:xfrm>
            <a:prstGeom prst="rightBrace">
              <a:avLst>
                <a:gd name="adj1" fmla="val 32765"/>
                <a:gd name="adj2" fmla="val 5000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19" name="テキスト ボックス 18">
            <a:extLst>
              <a:ext uri="{FF2B5EF4-FFF2-40B4-BE49-F238E27FC236}">
                <a16:creationId xmlns:a16="http://schemas.microsoft.com/office/drawing/2014/main" id="{F3484F29-26FD-4988-BA48-DA3807ACFD7E}"/>
              </a:ext>
            </a:extLst>
          </p:cNvPr>
          <p:cNvSpPr txBox="1"/>
          <p:nvPr/>
        </p:nvSpPr>
        <p:spPr>
          <a:xfrm>
            <a:off x="96483" y="1067566"/>
            <a:ext cx="4093796" cy="3535263"/>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300" b="1" i="0" u="none" strike="noStrike" kern="1200" cap="none" spc="0" normalizeH="0" baseline="0" noProof="0" dirty="0">
                <a:ln>
                  <a:noFill/>
                </a:ln>
                <a:effectLst/>
                <a:uLnTx/>
                <a:uFillTx/>
                <a:latin typeface="+mn-ea"/>
                <a:cs typeface="Calibri Light"/>
              </a:rPr>
              <a:t>①　トータルデザインで目指す姿</a:t>
            </a:r>
            <a:endParaRPr kumimoji="0" lang="en-US" altLang="ja-JP" sz="1300" b="1" i="0" u="none" strike="noStrike" kern="1200" cap="none" spc="0" normalizeH="0" baseline="0" noProof="0" dirty="0">
              <a:ln>
                <a:noFill/>
              </a:ln>
              <a:effectLst/>
              <a:uLnTx/>
              <a:uFillTx/>
              <a:latin typeface="+mn-ea"/>
              <a:cs typeface="Calibri Light"/>
            </a:endParaRPr>
          </a:p>
          <a:p>
            <a:pPr marL="357188" marR="0" lvl="0" indent="-180975" algn="l" defTabSz="457200" rtl="0" eaLnBrk="1" fontAlgn="auto" latinLnBrk="0" hangingPunct="1">
              <a:lnSpc>
                <a:spcPct val="130000"/>
              </a:lnSpc>
              <a:spcBef>
                <a:spcPts val="0"/>
              </a:spcBef>
              <a:spcAft>
                <a:spcPts val="0"/>
              </a:spcAft>
              <a:buClrTx/>
              <a:buSzTx/>
              <a:buFontTx/>
              <a:buNone/>
              <a:tabLst/>
              <a:defRPr/>
            </a:pPr>
            <a:r>
              <a:rPr kumimoji="0" lang="ja-JP" altLang="en-US" sz="1300" b="0" i="0" u="none" strike="noStrike" kern="1200" cap="none" spc="0" normalizeH="0" baseline="0" noProof="0" dirty="0">
                <a:ln>
                  <a:noFill/>
                </a:ln>
                <a:effectLst/>
                <a:uLnTx/>
                <a:uFillTx/>
                <a:latin typeface="+mn-ea"/>
                <a:cs typeface="Arial" panose="020B0604020202020204" pitchFamily="34" charset="0"/>
              </a:rPr>
              <a:t>・</a:t>
            </a:r>
            <a:r>
              <a:rPr lang="ja-JP" altLang="en-US" sz="1300" dirty="0">
                <a:latin typeface="+mn-ea"/>
                <a:cs typeface="Calibri Light"/>
              </a:rPr>
              <a:t>品質・コスト・スピードを兼ね備えた行政</a:t>
            </a:r>
            <a:endParaRPr lang="en-US" altLang="ja-JP" sz="1300" dirty="0">
              <a:latin typeface="+mn-ea"/>
              <a:cs typeface="Calibri Light"/>
            </a:endParaRPr>
          </a:p>
          <a:p>
            <a:pPr marL="357188" marR="0" lvl="0" indent="-180975" algn="l" defTabSz="457200" rtl="0" eaLnBrk="1" fontAlgn="auto" latinLnBrk="0" hangingPunct="1">
              <a:lnSpc>
                <a:spcPct val="130000"/>
              </a:lnSpc>
              <a:spcBef>
                <a:spcPts val="0"/>
              </a:spcBef>
              <a:spcAft>
                <a:spcPts val="0"/>
              </a:spcAft>
              <a:buClrTx/>
              <a:buSzTx/>
              <a:buFontTx/>
              <a:buNone/>
              <a:tabLst/>
              <a:defRPr/>
            </a:pPr>
            <a:r>
              <a:rPr lang="ja-JP" altLang="en-US" sz="1300" dirty="0">
                <a:latin typeface="+mn-ea"/>
                <a:cs typeface="Calibri Light"/>
              </a:rPr>
              <a:t>　サービスに向けて、アーキテクチャ設計の</a:t>
            </a:r>
            <a:endParaRPr lang="en-US" altLang="ja-JP" sz="1300" dirty="0">
              <a:latin typeface="+mn-ea"/>
              <a:cs typeface="Calibri Light"/>
            </a:endParaRPr>
          </a:p>
          <a:p>
            <a:pPr marL="357188" marR="0" lvl="0" indent="-180975" algn="l" defTabSz="457200" rtl="0" eaLnBrk="1" fontAlgn="auto" latinLnBrk="0" hangingPunct="1">
              <a:lnSpc>
                <a:spcPct val="130000"/>
              </a:lnSpc>
              <a:spcBef>
                <a:spcPts val="0"/>
              </a:spcBef>
              <a:spcAft>
                <a:spcPts val="0"/>
              </a:spcAft>
              <a:buClrTx/>
              <a:buSzTx/>
              <a:buFontTx/>
              <a:buNone/>
              <a:tabLst/>
              <a:defRPr/>
            </a:pPr>
            <a:r>
              <a:rPr lang="ja-JP" altLang="en-US" sz="1300" dirty="0">
                <a:latin typeface="+mn-ea"/>
                <a:cs typeface="Calibri Light"/>
              </a:rPr>
              <a:t>　在り方を根本から見直す。　</a:t>
            </a:r>
            <a:endParaRPr lang="en-US" altLang="ja-JP" sz="1300" dirty="0">
              <a:latin typeface="+mn-ea"/>
              <a:cs typeface="Calibri Light"/>
            </a:endParaRPr>
          </a:p>
          <a:p>
            <a:pPr marL="357188" marR="0" lvl="0" indent="-180975" algn="l" defTabSz="457200" rtl="0" eaLnBrk="1" fontAlgn="auto" latinLnBrk="0" hangingPunct="1">
              <a:lnSpc>
                <a:spcPct val="150000"/>
              </a:lnSpc>
              <a:spcBef>
                <a:spcPts val="0"/>
              </a:spcBef>
              <a:spcAft>
                <a:spcPts val="0"/>
              </a:spcAft>
              <a:buClrTx/>
              <a:buSzTx/>
              <a:buFontTx/>
              <a:buNone/>
              <a:tabLst/>
              <a:defRPr/>
            </a:pPr>
            <a:r>
              <a:rPr lang="ja-JP" altLang="en-US" sz="500" dirty="0">
                <a:latin typeface="+mn-ea"/>
                <a:cs typeface="Calibri Light"/>
              </a:rPr>
              <a:t>　</a:t>
            </a:r>
            <a:endParaRPr lang="en-US" altLang="ja-JP" sz="1300" dirty="0">
              <a:latin typeface="+mn-ea"/>
              <a:cs typeface="Calibri Light"/>
            </a:endParaRPr>
          </a:p>
          <a:p>
            <a:pPr marL="357188" marR="0" lvl="0" indent="-180975" algn="l" defTabSz="457200" rtl="0" eaLnBrk="1" fontAlgn="auto" latinLnBrk="0" hangingPunct="1">
              <a:lnSpc>
                <a:spcPct val="130000"/>
              </a:lnSpc>
              <a:spcBef>
                <a:spcPts val="0"/>
              </a:spcBef>
              <a:spcAft>
                <a:spcPts val="0"/>
              </a:spcAft>
              <a:buClrTx/>
              <a:buSzTx/>
              <a:buFontTx/>
              <a:buNone/>
              <a:tabLst/>
              <a:defRPr/>
            </a:pPr>
            <a:r>
              <a:rPr kumimoji="0" lang="ja-JP" altLang="en-US" sz="1300" b="0" i="0" u="none" strike="noStrike" kern="1200" cap="none" spc="0" normalizeH="0" baseline="0" noProof="0" dirty="0">
                <a:ln>
                  <a:noFill/>
                </a:ln>
                <a:effectLst/>
                <a:uLnTx/>
                <a:uFillTx/>
                <a:latin typeface="+mn-ea"/>
                <a:cs typeface="Arial" panose="020B0604020202020204" pitchFamily="34" charset="0"/>
              </a:rPr>
              <a:t>・利用者目線を徹底の</a:t>
            </a:r>
            <a:r>
              <a:rPr lang="ja-JP" altLang="en-US" sz="1300" dirty="0">
                <a:latin typeface="+mn-ea"/>
                <a:cs typeface="Arial" panose="020B0604020202020204" pitchFamily="34" charset="0"/>
              </a:rPr>
              <a:t>うえで</a:t>
            </a:r>
            <a:r>
              <a:rPr kumimoji="0" lang="ja-JP" altLang="en-US" sz="1300" b="0" i="0" u="none" strike="noStrike" kern="1200" cap="none" spc="0" normalizeH="0" baseline="0" noProof="0" dirty="0">
                <a:ln>
                  <a:noFill/>
                </a:ln>
                <a:effectLst/>
                <a:uLnTx/>
                <a:uFillTx/>
                <a:latin typeface="+mn-ea"/>
                <a:cs typeface="Arial" panose="020B0604020202020204" pitchFamily="34" charset="0"/>
              </a:rPr>
              <a:t>、</a:t>
            </a:r>
            <a:r>
              <a:rPr lang="ja-JP" altLang="en-US" sz="1300" dirty="0">
                <a:latin typeface="+mn-ea"/>
                <a:cs typeface="Arial" panose="020B0604020202020204" pitchFamily="34" charset="0"/>
              </a:rPr>
              <a:t>公金受取口座の登録の推進など、</a:t>
            </a:r>
            <a:r>
              <a:rPr lang="ja-JP" altLang="en-US" sz="1300" dirty="0">
                <a:latin typeface="+mn-ea"/>
                <a:cs typeface="Calibri Light"/>
              </a:rPr>
              <a:t>支援を必要とする方に手が差し伸べられ、住民に寄り添った迅速な支援が受けられる「デジタル・セーフティーネット」としての環境整備。</a:t>
            </a:r>
            <a:endParaRPr lang="en-US" altLang="ja-JP" sz="1300" dirty="0">
              <a:latin typeface="+mn-ea"/>
              <a:cs typeface="Calibri Light"/>
            </a:endParaRPr>
          </a:p>
          <a:p>
            <a:pPr marL="357188" marR="0" lvl="0" indent="-180975" algn="l" defTabSz="457200" rtl="0" eaLnBrk="1" fontAlgn="auto" latinLnBrk="0" hangingPunct="1">
              <a:lnSpc>
                <a:spcPct val="150000"/>
              </a:lnSpc>
              <a:spcBef>
                <a:spcPts val="0"/>
              </a:spcBef>
              <a:spcAft>
                <a:spcPts val="0"/>
              </a:spcAft>
              <a:buClrTx/>
              <a:buSzTx/>
              <a:buFontTx/>
              <a:buNone/>
              <a:tabLst/>
              <a:defRPr/>
            </a:pPr>
            <a:r>
              <a:rPr lang="ja-JP" altLang="en-US" sz="500" dirty="0">
                <a:latin typeface="+mn-ea"/>
                <a:cs typeface="Calibri Light"/>
              </a:rPr>
              <a:t>　</a:t>
            </a:r>
            <a:endParaRPr lang="en-US" altLang="ja-JP" sz="500" dirty="0">
              <a:latin typeface="+mn-ea"/>
              <a:cs typeface="Calibri Light"/>
            </a:endParaRPr>
          </a:p>
          <a:p>
            <a:pPr marL="357188" marR="0" lvl="0" indent="-180975" algn="l" defTabSz="457200" rtl="0" eaLnBrk="1" fontAlgn="auto" latinLnBrk="0" hangingPunct="1">
              <a:lnSpc>
                <a:spcPct val="130000"/>
              </a:lnSpc>
              <a:spcBef>
                <a:spcPts val="0"/>
              </a:spcBef>
              <a:spcAft>
                <a:spcPts val="0"/>
              </a:spcAft>
              <a:buClrTx/>
              <a:buSzTx/>
              <a:buFontTx/>
              <a:buNone/>
              <a:tabLst/>
              <a:defRPr/>
            </a:pPr>
            <a:r>
              <a:rPr lang="ja-JP" altLang="en-US" sz="1300" dirty="0">
                <a:latin typeface="+mn-ea"/>
                <a:cs typeface="Calibri Light"/>
              </a:rPr>
              <a:t>・民間サービスによるフロントエンドの提供や、民間が保有するデータの活用など、</a:t>
            </a:r>
            <a:endParaRPr lang="en-US" altLang="ja-JP" sz="1300" dirty="0">
              <a:latin typeface="+mn-ea"/>
              <a:cs typeface="Calibri Light"/>
            </a:endParaRPr>
          </a:p>
          <a:p>
            <a:pPr marL="357188" marR="0" lvl="0" indent="-180975" algn="l" defTabSz="457200" rtl="0" eaLnBrk="1" fontAlgn="auto" latinLnBrk="0" hangingPunct="1">
              <a:lnSpc>
                <a:spcPct val="130000"/>
              </a:lnSpc>
              <a:spcBef>
                <a:spcPts val="0"/>
              </a:spcBef>
              <a:spcAft>
                <a:spcPts val="0"/>
              </a:spcAft>
              <a:buClrTx/>
              <a:buSzTx/>
              <a:buFontTx/>
              <a:buNone/>
              <a:tabLst/>
              <a:defRPr/>
            </a:pPr>
            <a:r>
              <a:rPr lang="ja-JP" altLang="en-US" sz="1300" dirty="0">
                <a:latin typeface="+mn-ea"/>
                <a:cs typeface="Calibri Light"/>
              </a:rPr>
              <a:t>　民間サービスと行政サービスとの一層の連携。</a:t>
            </a:r>
            <a:endParaRPr lang="en-US" altLang="ja-JP" sz="1400" dirty="0">
              <a:latin typeface="+mn-ea"/>
              <a:cs typeface="Calibri Light"/>
            </a:endParaRPr>
          </a:p>
        </p:txBody>
      </p:sp>
      <p:pic>
        <p:nvPicPr>
          <p:cNvPr id="7" name="図 6">
            <a:extLst>
              <a:ext uri="{FF2B5EF4-FFF2-40B4-BE49-F238E27FC236}">
                <a16:creationId xmlns:a16="http://schemas.microsoft.com/office/drawing/2014/main" id="{E815D632-6986-4B90-A311-2179F079FF33}"/>
              </a:ext>
            </a:extLst>
          </p:cNvPr>
          <p:cNvPicPr>
            <a:picLocks noChangeAspect="1"/>
          </p:cNvPicPr>
          <p:nvPr/>
        </p:nvPicPr>
        <p:blipFill>
          <a:blip r:embed="rId3"/>
          <a:stretch>
            <a:fillRect/>
          </a:stretch>
        </p:blipFill>
        <p:spPr>
          <a:xfrm>
            <a:off x="4116603" y="1414634"/>
            <a:ext cx="5772615" cy="3093303"/>
          </a:xfrm>
          <a:prstGeom prst="rect">
            <a:avLst/>
          </a:prstGeom>
        </p:spPr>
      </p:pic>
    </p:spTree>
    <p:extLst>
      <p:ext uri="{BB962C8B-B14F-4D97-AF65-F5344CB8AC3E}">
        <p14:creationId xmlns:p14="http://schemas.microsoft.com/office/powerpoint/2010/main" val="1701837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F7A88FD-CB29-4CDA-A6BF-39A66A56E6DF}"/>
              </a:ext>
            </a:extLst>
          </p:cNvPr>
          <p:cNvSpPr txBox="1">
            <a:spLocks/>
          </p:cNvSpPr>
          <p:nvPr/>
        </p:nvSpPr>
        <p:spPr>
          <a:xfrm>
            <a:off x="846946" y="1"/>
            <a:ext cx="9042272" cy="5283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600" b="1">
                <a:latin typeface="+mn-ea"/>
                <a:ea typeface="+mn-ea"/>
                <a:cs typeface="Calibri Light"/>
              </a:rPr>
              <a:t>国民に対する行政サービスのデジタル化</a:t>
            </a:r>
          </a:p>
        </p:txBody>
      </p:sp>
      <p:pic>
        <p:nvPicPr>
          <p:cNvPr id="14" name="図 4" descr="図形, 四角形&#10;&#10;説明は自動で生成されたものです">
            <a:extLst>
              <a:ext uri="{FF2B5EF4-FFF2-40B4-BE49-F238E27FC236}">
                <a16:creationId xmlns:a16="http://schemas.microsoft.com/office/drawing/2014/main" id="{C26DB67A-74D6-4308-AD46-B21005A5581E}"/>
              </a:ext>
            </a:extLst>
          </p:cNvPr>
          <p:cNvPicPr>
            <a:picLocks noChangeAspect="1"/>
          </p:cNvPicPr>
          <p:nvPr/>
        </p:nvPicPr>
        <p:blipFill>
          <a:blip r:embed="rId2"/>
          <a:stretch>
            <a:fillRect/>
          </a:stretch>
        </p:blipFill>
        <p:spPr>
          <a:xfrm>
            <a:off x="0" y="243195"/>
            <a:ext cx="509298" cy="77193"/>
          </a:xfrm>
          <a:prstGeom prst="rect">
            <a:avLst/>
          </a:prstGeom>
        </p:spPr>
      </p:pic>
      <p:sp>
        <p:nvSpPr>
          <p:cNvPr id="16" name="正方形/長方形 15">
            <a:extLst>
              <a:ext uri="{FF2B5EF4-FFF2-40B4-BE49-F238E27FC236}">
                <a16:creationId xmlns:a16="http://schemas.microsoft.com/office/drawing/2014/main" id="{02FEFA91-02EA-493C-9E74-EAB0C3F70C39}"/>
              </a:ext>
            </a:extLst>
          </p:cNvPr>
          <p:cNvSpPr/>
          <p:nvPr/>
        </p:nvSpPr>
        <p:spPr>
          <a:xfrm>
            <a:off x="9313218" y="6482284"/>
            <a:ext cx="576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fld id="{CF1D9706-A0BB-47A4-A1A4-70E8FFA5BE3E}" type="slidenum">
              <a:rPr kumimoji="1" lang="ja-JP" altLang="en-US" sz="1600" b="0" i="0" u="none" strike="noStrike" kern="1200" cap="none" spc="0" normalizeH="0" baseline="0" noProof="0" smtClean="0">
                <a:ln>
                  <a:noFill/>
                </a:ln>
                <a:solidFill>
                  <a:schemeClr val="tx1"/>
                </a:solidFill>
                <a:effectLst/>
                <a:uLnTx/>
                <a:uFillTx/>
                <a:latin typeface="+mn-ea"/>
              </a:rPr>
              <a:pPr marL="0" marR="0" lvl="0" indent="0" algn="ctr" defTabSz="457200" rtl="0" eaLnBrk="1" fontAlgn="auto" latinLnBrk="0" hangingPunct="1">
                <a:lnSpc>
                  <a:spcPct val="100000"/>
                </a:lnSpc>
                <a:spcBef>
                  <a:spcPts val="0"/>
                </a:spcBef>
                <a:spcAft>
                  <a:spcPts val="0"/>
                </a:spcAft>
                <a:buClrTx/>
                <a:buSzTx/>
                <a:buFontTx/>
                <a:buNone/>
                <a:tabLst/>
                <a:defRPr/>
              </a:pPr>
              <a:t>17</a:t>
            </a:fld>
            <a:endParaRPr kumimoji="1" lang="ja-JP" altLang="en-US" sz="1600" b="0" i="0" u="none" strike="noStrike" kern="1200" cap="none" spc="0" normalizeH="0" baseline="0" noProof="0">
              <a:ln>
                <a:noFill/>
              </a:ln>
              <a:solidFill>
                <a:schemeClr val="tx1"/>
              </a:solidFill>
              <a:effectLst/>
              <a:uLnTx/>
              <a:uFillTx/>
              <a:latin typeface="+mn-ea"/>
            </a:endParaRPr>
          </a:p>
        </p:txBody>
      </p:sp>
      <p:sp>
        <p:nvSpPr>
          <p:cNvPr id="12" name="テキスト ボックス 11">
            <a:extLst>
              <a:ext uri="{FF2B5EF4-FFF2-40B4-BE49-F238E27FC236}">
                <a16:creationId xmlns:a16="http://schemas.microsoft.com/office/drawing/2014/main" id="{F4B5476E-4B64-42CC-9755-87EF095C473E}"/>
              </a:ext>
            </a:extLst>
          </p:cNvPr>
          <p:cNvSpPr txBox="1"/>
          <p:nvPr/>
        </p:nvSpPr>
        <p:spPr>
          <a:xfrm>
            <a:off x="102063" y="528321"/>
            <a:ext cx="10150556" cy="400110"/>
          </a:xfrm>
          <a:prstGeom prst="rect">
            <a:avLst/>
          </a:prstGeom>
          <a:noFill/>
          <a:ln>
            <a:no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strike="noStrike" kern="1200" cap="none" spc="0" normalizeH="0" baseline="0" noProof="0">
                <a:ln>
                  <a:noFill/>
                </a:ln>
                <a:solidFill>
                  <a:srgbClr val="1E50B5"/>
                </a:solidFill>
                <a:effectLst/>
                <a:uLnTx/>
                <a:uFillTx/>
                <a:latin typeface="+mn-ea"/>
                <a:cs typeface="Calibri Light"/>
              </a:rPr>
              <a:t>新型コロナ対策など緊急時の行政サービスのデジタル化</a:t>
            </a:r>
            <a:endParaRPr kumimoji="0" lang="ja-JP" altLang="en-US" sz="2000" b="0" i="0" strike="noStrike" kern="1200" cap="none" spc="0" normalizeH="0" baseline="0" noProof="0">
              <a:ln>
                <a:noFill/>
              </a:ln>
              <a:solidFill>
                <a:srgbClr val="1E50B5"/>
              </a:solidFill>
              <a:effectLst/>
              <a:uLnTx/>
              <a:uFillTx/>
              <a:latin typeface="+mn-ea"/>
              <a:cs typeface="+mn-cs"/>
            </a:endParaRPr>
          </a:p>
        </p:txBody>
      </p:sp>
      <p:sp>
        <p:nvSpPr>
          <p:cNvPr id="15" name="テキスト ボックス 14">
            <a:extLst>
              <a:ext uri="{FF2B5EF4-FFF2-40B4-BE49-F238E27FC236}">
                <a16:creationId xmlns:a16="http://schemas.microsoft.com/office/drawing/2014/main" id="{E00965C3-8698-4999-BDE1-B7DDAAFCA3DD}"/>
              </a:ext>
            </a:extLst>
          </p:cNvPr>
          <p:cNvSpPr txBox="1"/>
          <p:nvPr/>
        </p:nvSpPr>
        <p:spPr>
          <a:xfrm>
            <a:off x="192876" y="921137"/>
            <a:ext cx="9559431" cy="2324291"/>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400" b="1" i="0" u="none" strike="noStrike" kern="1200" cap="none" spc="0" normalizeH="0" baseline="0" noProof="0">
                <a:ln>
                  <a:noFill/>
                </a:ln>
                <a:effectLst/>
                <a:uLnTx/>
                <a:uFillTx/>
                <a:latin typeface="+mn-ea"/>
                <a:cs typeface="Calibri Light"/>
              </a:rPr>
              <a:t>①　ワクチン接種証明書のスマートフォンへの搭載の推進</a:t>
            </a:r>
            <a:endParaRPr kumimoji="0" lang="en-US" altLang="ja-JP" sz="1400" b="1" i="0" u="none" strike="noStrike" kern="1200" cap="none" spc="0" normalizeH="0" baseline="0" noProof="0">
              <a:ln>
                <a:noFill/>
              </a:ln>
              <a:effectLst/>
              <a:uLnTx/>
              <a:uFillTx/>
              <a:latin typeface="+mn-ea"/>
              <a:cs typeface="Calibri Light"/>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400" b="0" i="0" u="none" strike="noStrike" kern="1200" cap="none" spc="0" normalizeH="0" baseline="0" noProof="0">
                <a:ln>
                  <a:noFill/>
                </a:ln>
                <a:effectLst/>
                <a:uLnTx/>
                <a:uFillTx/>
                <a:latin typeface="+mn-ea"/>
                <a:cs typeface="Arial" panose="020B0604020202020204" pitchFamily="34" charset="0"/>
              </a:rPr>
              <a:t>　・</a:t>
            </a:r>
            <a:r>
              <a:rPr kumimoji="0" lang="en-US" altLang="ja-JP" sz="1400" b="0" i="0" u="none" strike="noStrike" kern="1200" cap="none" spc="0" normalizeH="0" baseline="0" noProof="0">
                <a:ln>
                  <a:noFill/>
                </a:ln>
                <a:effectLst/>
                <a:uLnTx/>
                <a:uFillTx/>
                <a:latin typeface="+mn-ea"/>
                <a:cs typeface="Calibri Light"/>
              </a:rPr>
              <a:t>R3</a:t>
            </a:r>
            <a:r>
              <a:rPr kumimoji="0" lang="ja-JP" altLang="en-US" sz="1400" b="0" i="0" u="none" strike="noStrike" kern="1200" cap="none" spc="0" normalizeH="0" baseline="0" noProof="0">
                <a:ln>
                  <a:noFill/>
                </a:ln>
                <a:effectLst/>
                <a:uLnTx/>
                <a:uFillTx/>
                <a:latin typeface="+mn-ea"/>
                <a:cs typeface="Calibri Light"/>
              </a:rPr>
              <a:t>年中に開始したマイナンバーカードを用いた本人確認を前提とした接種証明書のスマホアプリの提供に</a:t>
            </a:r>
            <a:endParaRPr kumimoji="0" lang="en-US" altLang="ja-JP" sz="1400" b="0" i="0" u="none" strike="noStrike" kern="1200" cap="none" spc="0" normalizeH="0" baseline="0" noProof="0">
              <a:ln>
                <a:noFill/>
              </a:ln>
              <a:effectLst/>
              <a:uLnTx/>
              <a:uFillTx/>
              <a:latin typeface="+mn-ea"/>
              <a:cs typeface="Calibri Light"/>
            </a:endParaRPr>
          </a:p>
          <a:p>
            <a:pPr marL="0" marR="0" lvl="0" indent="0" algn="l" defTabSz="457200" rtl="0" eaLnBrk="1" fontAlgn="auto" latinLnBrk="0" hangingPunct="1">
              <a:lnSpc>
                <a:spcPct val="150000"/>
              </a:lnSpc>
              <a:spcBef>
                <a:spcPts val="0"/>
              </a:spcBef>
              <a:spcAft>
                <a:spcPts val="0"/>
              </a:spcAft>
              <a:buClrTx/>
              <a:buSzTx/>
              <a:buFontTx/>
              <a:buNone/>
              <a:tabLst/>
              <a:defRPr/>
            </a:pPr>
            <a:r>
              <a:rPr lang="ja-JP" altLang="en-US" sz="1400">
                <a:latin typeface="+mn-ea"/>
                <a:cs typeface="Calibri Light"/>
              </a:rPr>
              <a:t>　　</a:t>
            </a:r>
            <a:r>
              <a:rPr kumimoji="0" lang="ja-JP" altLang="en-US" sz="1400" b="0" i="0" u="none" strike="noStrike" kern="1200" cap="none" spc="0" normalizeH="0" baseline="0" noProof="0">
                <a:ln>
                  <a:noFill/>
                </a:ln>
                <a:effectLst/>
                <a:uLnTx/>
                <a:uFillTx/>
                <a:latin typeface="+mn-ea"/>
                <a:cs typeface="Calibri Light"/>
              </a:rPr>
              <a:t>ついて必要な改善の検討。</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400" b="1" i="0" u="none" strike="noStrike" kern="1200" cap="none" spc="0" normalizeH="0" baseline="0" noProof="0">
                <a:ln>
                  <a:noFill/>
                </a:ln>
                <a:effectLst/>
                <a:uLnTx/>
                <a:uFillTx/>
                <a:latin typeface="+mn-ea"/>
                <a:cs typeface="Calibri Light"/>
              </a:rPr>
              <a:t>②　特定公的給付制度の活用及び公金受取口座の登録・利用の推進</a:t>
            </a:r>
            <a:endParaRPr kumimoji="0" lang="en-US" altLang="ja-JP" sz="1400" b="1" i="0" u="none" strike="noStrike" kern="1200" cap="none" spc="0" normalizeH="0" baseline="0" noProof="0">
              <a:ln>
                <a:noFill/>
              </a:ln>
              <a:effectLst/>
              <a:uLnTx/>
              <a:uFillTx/>
              <a:latin typeface="+mn-ea"/>
              <a:cs typeface="Calibri Light"/>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400" b="0" i="0" u="none" strike="noStrike" kern="1200" cap="none" spc="0" normalizeH="0" baseline="0" noProof="0">
                <a:ln>
                  <a:noFill/>
                </a:ln>
                <a:effectLst/>
                <a:uLnTx/>
                <a:uFillTx/>
                <a:latin typeface="+mn-ea"/>
                <a:cs typeface="Arial" panose="020B0604020202020204" pitchFamily="34" charset="0"/>
              </a:rPr>
              <a:t>　・特定公的給付制度を活用し、マイナンバーを利用した迅速な</a:t>
            </a:r>
            <a:r>
              <a:rPr lang="ja-JP" altLang="en-US" sz="1400">
                <a:latin typeface="+mn-ea"/>
                <a:cs typeface="Arial" panose="020B0604020202020204" pitchFamily="34" charset="0"/>
              </a:rPr>
              <a:t>公的給付を実現。</a:t>
            </a:r>
            <a:endParaRPr lang="en-US" altLang="ja-JP" sz="1400">
              <a:latin typeface="+mn-ea"/>
              <a:cs typeface="Arial" panose="020B0604020202020204" pitchFamily="34" charset="0"/>
            </a:endParaRPr>
          </a:p>
          <a:p>
            <a:pPr marL="0" marR="0" lvl="0" indent="0" algn="l" defTabSz="457200" rtl="0" eaLnBrk="1" fontAlgn="auto" latinLnBrk="0" hangingPunct="1">
              <a:lnSpc>
                <a:spcPct val="150000"/>
              </a:lnSpc>
              <a:spcBef>
                <a:spcPts val="0"/>
              </a:spcBef>
              <a:spcAft>
                <a:spcPts val="0"/>
              </a:spcAft>
              <a:buClrTx/>
              <a:buSzTx/>
              <a:buFontTx/>
              <a:buNone/>
              <a:tabLst/>
              <a:defRPr/>
            </a:pPr>
            <a:r>
              <a:rPr lang="ja-JP" altLang="en-US" sz="1400">
                <a:latin typeface="+mn-ea"/>
                <a:cs typeface="Arial" panose="020B0604020202020204" pitchFamily="34" charset="0"/>
              </a:rPr>
              <a:t>　・</a:t>
            </a:r>
            <a:r>
              <a:rPr kumimoji="0" lang="ja-JP" altLang="en-US" sz="1400" b="0" i="0" u="none" strike="noStrike" kern="1200" cap="none" spc="0" normalizeH="0" baseline="0" noProof="0">
                <a:ln>
                  <a:noFill/>
                </a:ln>
                <a:effectLst/>
                <a:uLnTx/>
                <a:uFillTx/>
                <a:latin typeface="+mn-ea"/>
                <a:cs typeface="Calibri Light"/>
              </a:rPr>
              <a:t>公金受取口座の登録を推進するとともに、行政機関による登録口座情報の利用の仕組みについては、</a:t>
            </a:r>
            <a:endParaRPr kumimoji="0" lang="en-US" altLang="ja-JP" sz="1400" b="0" i="0" u="none" strike="noStrike" kern="1200" cap="none" spc="0" normalizeH="0" baseline="0" noProof="0">
              <a:ln>
                <a:noFill/>
              </a:ln>
              <a:effectLst/>
              <a:uLnTx/>
              <a:uFillTx/>
              <a:latin typeface="+mn-ea"/>
              <a:cs typeface="Calibri Light"/>
            </a:endParaRPr>
          </a:p>
          <a:p>
            <a:pPr marL="0" marR="0" lvl="0" indent="0" algn="l" defTabSz="457200" rtl="0" eaLnBrk="1" fontAlgn="auto" latinLnBrk="0" hangingPunct="1">
              <a:lnSpc>
                <a:spcPct val="150000"/>
              </a:lnSpc>
              <a:spcBef>
                <a:spcPts val="0"/>
              </a:spcBef>
              <a:spcAft>
                <a:spcPts val="0"/>
              </a:spcAft>
              <a:buClrTx/>
              <a:buSzTx/>
              <a:buFontTx/>
              <a:buNone/>
              <a:tabLst/>
              <a:defRPr/>
            </a:pPr>
            <a:r>
              <a:rPr lang="ja-JP" altLang="en-US" sz="1400">
                <a:latin typeface="+mn-ea"/>
                <a:cs typeface="Calibri Light"/>
              </a:rPr>
              <a:t>　　</a:t>
            </a:r>
            <a:r>
              <a:rPr lang="en-US" altLang="ja-JP" sz="1400">
                <a:latin typeface="+mn-ea"/>
                <a:cs typeface="Calibri Light"/>
              </a:rPr>
              <a:t>R4</a:t>
            </a:r>
            <a:r>
              <a:rPr kumimoji="0" lang="ja-JP" altLang="en-US" sz="1400" b="0" i="0" u="none" strike="noStrike" kern="1200" cap="none" spc="0" normalizeH="0" baseline="0" noProof="0">
                <a:ln>
                  <a:noFill/>
                </a:ln>
                <a:effectLst/>
                <a:uLnTx/>
                <a:uFillTx/>
                <a:latin typeface="+mn-ea"/>
                <a:cs typeface="Calibri Light"/>
              </a:rPr>
              <a:t>年度中の運用開始を目指す。</a:t>
            </a:r>
          </a:p>
        </p:txBody>
      </p:sp>
      <p:pic>
        <p:nvPicPr>
          <p:cNvPr id="18" name="図 17">
            <a:extLst>
              <a:ext uri="{FF2B5EF4-FFF2-40B4-BE49-F238E27FC236}">
                <a16:creationId xmlns:a16="http://schemas.microsoft.com/office/drawing/2014/main" id="{57E3A9CF-5AC0-4137-BC6F-75D99123DA2F}"/>
              </a:ext>
            </a:extLst>
          </p:cNvPr>
          <p:cNvPicPr>
            <a:picLocks noChangeAspect="1"/>
          </p:cNvPicPr>
          <p:nvPr/>
        </p:nvPicPr>
        <p:blipFill>
          <a:blip r:embed="rId3"/>
          <a:stretch>
            <a:fillRect/>
          </a:stretch>
        </p:blipFill>
        <p:spPr>
          <a:xfrm>
            <a:off x="1821179" y="3382807"/>
            <a:ext cx="6577173" cy="3312536"/>
          </a:xfrm>
          <a:prstGeom prst="rect">
            <a:avLst/>
          </a:prstGeom>
        </p:spPr>
      </p:pic>
    </p:spTree>
    <p:extLst>
      <p:ext uri="{BB962C8B-B14F-4D97-AF65-F5344CB8AC3E}">
        <p14:creationId xmlns:p14="http://schemas.microsoft.com/office/powerpoint/2010/main" val="1591901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E6A30D88-1E9F-46F4-AE86-90DED40EB166}"/>
              </a:ext>
            </a:extLst>
          </p:cNvPr>
          <p:cNvPicPr>
            <a:picLocks noChangeAspect="1"/>
          </p:cNvPicPr>
          <p:nvPr/>
        </p:nvPicPr>
        <p:blipFill>
          <a:blip r:embed="rId2"/>
          <a:stretch>
            <a:fillRect/>
          </a:stretch>
        </p:blipFill>
        <p:spPr>
          <a:xfrm>
            <a:off x="5866461" y="3328046"/>
            <a:ext cx="3963551" cy="2410818"/>
          </a:xfrm>
          <a:prstGeom prst="rect">
            <a:avLst/>
          </a:prstGeom>
        </p:spPr>
      </p:pic>
      <p:pic>
        <p:nvPicPr>
          <p:cNvPr id="14" name="図 4" descr="図形, 四角形&#10;&#10;説明は自動で生成されたものです">
            <a:extLst>
              <a:ext uri="{FF2B5EF4-FFF2-40B4-BE49-F238E27FC236}">
                <a16:creationId xmlns:a16="http://schemas.microsoft.com/office/drawing/2014/main" id="{C26DB67A-74D6-4308-AD46-B21005A5581E}"/>
              </a:ext>
            </a:extLst>
          </p:cNvPr>
          <p:cNvPicPr>
            <a:picLocks noChangeAspect="1"/>
          </p:cNvPicPr>
          <p:nvPr/>
        </p:nvPicPr>
        <p:blipFill>
          <a:blip r:embed="rId3"/>
          <a:stretch>
            <a:fillRect/>
          </a:stretch>
        </p:blipFill>
        <p:spPr>
          <a:xfrm>
            <a:off x="0" y="243195"/>
            <a:ext cx="509298" cy="77193"/>
          </a:xfrm>
          <a:prstGeom prst="rect">
            <a:avLst/>
          </a:prstGeom>
        </p:spPr>
      </p:pic>
      <p:sp>
        <p:nvSpPr>
          <p:cNvPr id="9" name="テキスト ボックス 8">
            <a:extLst>
              <a:ext uri="{FF2B5EF4-FFF2-40B4-BE49-F238E27FC236}">
                <a16:creationId xmlns:a16="http://schemas.microsoft.com/office/drawing/2014/main" id="{F3B042D4-E832-4086-A39C-725EB2210D19}"/>
              </a:ext>
            </a:extLst>
          </p:cNvPr>
          <p:cNvSpPr txBox="1"/>
          <p:nvPr/>
        </p:nvSpPr>
        <p:spPr>
          <a:xfrm>
            <a:off x="-3471" y="485971"/>
            <a:ext cx="9329738" cy="400110"/>
          </a:xfrm>
          <a:prstGeom prst="rect">
            <a:avLst/>
          </a:prstGeom>
          <a:noFill/>
          <a:ln>
            <a:noFill/>
          </a:ln>
        </p:spPr>
        <p:txBody>
          <a:bodyPr wrap="square">
            <a:spAutoFit/>
          </a:bodyPr>
          <a:lstStyle/>
          <a:p>
            <a:pPr>
              <a:defRPr/>
            </a:pPr>
            <a:r>
              <a:rPr kumimoji="0" lang="ja-JP" altLang="en-US" sz="2000" b="1" i="0" strike="noStrike" kern="1200" cap="none" spc="0" normalizeH="0" baseline="0" noProof="0">
                <a:ln>
                  <a:noFill/>
                </a:ln>
                <a:solidFill>
                  <a:srgbClr val="1E50B5"/>
                </a:solidFill>
                <a:effectLst/>
                <a:uLnTx/>
                <a:uFillTx/>
                <a:latin typeface="游ゴシック" panose="020B0400000000000000" pitchFamily="50" charset="-128"/>
                <a:ea typeface="游ゴシック" panose="020B0400000000000000" pitchFamily="50" charset="-128"/>
                <a:cs typeface="Calibri Light"/>
              </a:rPr>
              <a:t>マイナンバー</a:t>
            </a:r>
            <a:r>
              <a:rPr lang="ja-JP" altLang="en-US" sz="2000" b="1">
                <a:solidFill>
                  <a:srgbClr val="1E50B5"/>
                </a:solidFill>
                <a:latin typeface="游ゴシック" panose="020B0400000000000000" pitchFamily="50" charset="-128"/>
                <a:ea typeface="游ゴシック" panose="020B0400000000000000" pitchFamily="50" charset="-128"/>
                <a:cs typeface="Calibri Light"/>
              </a:rPr>
              <a:t>制度の</a:t>
            </a:r>
            <a:r>
              <a:rPr kumimoji="0" lang="ja-JP" altLang="en-US" sz="2000" b="1" i="0" strike="noStrike" kern="1200" cap="none" spc="0" normalizeH="0" baseline="0" noProof="0">
                <a:ln>
                  <a:noFill/>
                </a:ln>
                <a:solidFill>
                  <a:srgbClr val="1E50B5"/>
                </a:solidFill>
                <a:effectLst/>
                <a:uLnTx/>
                <a:uFillTx/>
                <a:latin typeface="游ゴシック" panose="020B0400000000000000" pitchFamily="50" charset="-128"/>
                <a:ea typeface="游ゴシック" panose="020B0400000000000000" pitchFamily="50" charset="-128"/>
                <a:cs typeface="Calibri Light"/>
              </a:rPr>
              <a:t>利活用の推進</a:t>
            </a:r>
            <a:endParaRPr kumimoji="0" lang="ja-JP" altLang="en-US" sz="2000" b="0" i="0" strike="noStrike" kern="1200" cap="none" spc="0" normalizeH="0" baseline="0" noProof="0">
              <a:ln>
                <a:noFill/>
              </a:ln>
              <a:solidFill>
                <a:srgbClr val="1E50B5"/>
              </a:solidFill>
              <a:effectLst/>
              <a:uLnTx/>
              <a:uFillTx/>
              <a:latin typeface="游ゴシック" panose="020B0400000000000000" pitchFamily="50" charset="-128"/>
              <a:ea typeface="游ゴシック" panose="020B0400000000000000" pitchFamily="50" charset="-128"/>
              <a:cs typeface="+mn-cs"/>
            </a:endParaRPr>
          </a:p>
        </p:txBody>
      </p:sp>
      <p:sp>
        <p:nvSpPr>
          <p:cNvPr id="16" name="正方形/長方形 15">
            <a:extLst>
              <a:ext uri="{FF2B5EF4-FFF2-40B4-BE49-F238E27FC236}">
                <a16:creationId xmlns:a16="http://schemas.microsoft.com/office/drawing/2014/main" id="{E2DB46E0-3BA8-4E61-AB00-D2CEB7BD3F68}"/>
              </a:ext>
            </a:extLst>
          </p:cNvPr>
          <p:cNvSpPr/>
          <p:nvPr/>
        </p:nvSpPr>
        <p:spPr>
          <a:xfrm>
            <a:off x="9313218" y="6482284"/>
            <a:ext cx="576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fld id="{CF1D9706-A0BB-47A4-A1A4-70E8FFA5BE3E}" type="slidenum">
              <a:rPr kumimoji="1" lang="ja-JP" altLang="en-US" sz="1600" b="0" i="0" u="none" strike="noStrike" kern="1200" cap="none" spc="0" normalizeH="0" baseline="0" noProof="0" smtClean="0">
                <a:ln>
                  <a:noFill/>
                </a:ln>
                <a:solidFill>
                  <a:schemeClr val="tx1"/>
                </a:solidFill>
                <a:effectLst/>
                <a:uLnTx/>
                <a:uFillTx/>
                <a:latin typeface="+mn-ea"/>
              </a:rPr>
              <a:pPr marL="0" marR="0" lvl="0" indent="0" algn="ctr" defTabSz="457200" rtl="0" eaLnBrk="1" fontAlgn="auto" latinLnBrk="0" hangingPunct="1">
                <a:lnSpc>
                  <a:spcPct val="100000"/>
                </a:lnSpc>
                <a:spcBef>
                  <a:spcPts val="0"/>
                </a:spcBef>
                <a:spcAft>
                  <a:spcPts val="0"/>
                </a:spcAft>
                <a:buClrTx/>
                <a:buSzTx/>
                <a:buFontTx/>
                <a:buNone/>
                <a:tabLst/>
                <a:defRPr/>
              </a:pPr>
              <a:t>18</a:t>
            </a:fld>
            <a:endParaRPr kumimoji="1" lang="ja-JP" altLang="en-US" sz="1600" b="0" i="0" u="none" strike="noStrike" kern="1200" cap="none" spc="0" normalizeH="0" baseline="0" noProof="0">
              <a:ln>
                <a:noFill/>
              </a:ln>
              <a:solidFill>
                <a:schemeClr val="tx1"/>
              </a:solidFill>
              <a:effectLst/>
              <a:uLnTx/>
              <a:uFillTx/>
              <a:latin typeface="+mn-ea"/>
            </a:endParaRPr>
          </a:p>
        </p:txBody>
      </p:sp>
      <p:sp>
        <p:nvSpPr>
          <p:cNvPr id="17" name="テキスト ボックス 16">
            <a:extLst>
              <a:ext uri="{FF2B5EF4-FFF2-40B4-BE49-F238E27FC236}">
                <a16:creationId xmlns:a16="http://schemas.microsoft.com/office/drawing/2014/main" id="{76C47B1D-58B5-4D94-BF53-17A6078EBD02}"/>
              </a:ext>
            </a:extLst>
          </p:cNvPr>
          <p:cNvSpPr txBox="1"/>
          <p:nvPr/>
        </p:nvSpPr>
        <p:spPr>
          <a:xfrm>
            <a:off x="35994" y="833042"/>
            <a:ext cx="9916320" cy="2331216"/>
          </a:xfrm>
          <a:prstGeom prst="rect">
            <a:avLst/>
          </a:prstGeom>
          <a:noFill/>
        </p:spPr>
        <p:txBody>
          <a:bodyPr wrap="square">
            <a:spAutoFit/>
          </a:bodyPr>
          <a:lstStyle/>
          <a:p>
            <a:pPr marL="182563" marR="0" lvl="0" indent="-182563" algn="l" defTabSz="457200" rtl="0" eaLnBrk="1" fontAlgn="auto" latinLnBrk="0" hangingPunct="1">
              <a:lnSpc>
                <a:spcPct val="120000"/>
              </a:lnSpc>
              <a:spcBef>
                <a:spcPts val="0"/>
              </a:spcBef>
              <a:spcAft>
                <a:spcPts val="0"/>
              </a:spcAft>
              <a:buClrTx/>
              <a:buSzTx/>
              <a:tabLst/>
              <a:defRPr/>
            </a:pPr>
            <a:r>
              <a:rPr kumimoji="0" lang="ja-JP" altLang="en-US" sz="1400" b="1"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Calibri Light"/>
              </a:rPr>
              <a:t>①　マイナンバー制度における情報連携の拡大</a:t>
            </a:r>
            <a:endParaRPr kumimoji="0" lang="en-US" altLang="ja-JP" sz="1400" b="1"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Calibri Light"/>
            </a:endParaRPr>
          </a:p>
          <a:p>
            <a:pPr marL="357188" indent="-357188">
              <a:lnSpc>
                <a:spcPct val="120000"/>
              </a:lnSpc>
              <a:defRPr/>
            </a:pPr>
            <a:r>
              <a:rPr kumimoji="0" lang="ja-JP" altLang="en-US" sz="120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Calibri Light"/>
              </a:rPr>
              <a:t>　・マイナンバーの利用や情報連携は、国民の利便性向上を第一に、行政手続等の横</a:t>
            </a:r>
            <a:r>
              <a:rPr lang="ja-JP" altLang="en-US" sz="1200" dirty="0">
                <a:latin typeface="游ゴシック" panose="020B0400000000000000" pitchFamily="50" charset="-128"/>
                <a:ea typeface="游ゴシック" panose="020B0400000000000000" pitchFamily="50" charset="-128"/>
                <a:cs typeface="Calibri Light"/>
              </a:rPr>
              <a:t>串</a:t>
            </a:r>
            <a:r>
              <a:rPr kumimoji="0" lang="ja-JP" altLang="en-US" sz="120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Calibri Light"/>
              </a:rPr>
              <a:t>での精査を</a:t>
            </a:r>
            <a:r>
              <a:rPr lang="ja-JP" altLang="en-US" sz="1200" dirty="0">
                <a:latin typeface="游ゴシック" panose="020B0400000000000000" pitchFamily="50" charset="-128"/>
                <a:ea typeface="游ゴシック" panose="020B0400000000000000" pitchFamily="50" charset="-128"/>
                <a:cs typeface="Calibri Light"/>
              </a:rPr>
              <a:t>行い、個々</a:t>
            </a:r>
            <a:r>
              <a:rPr kumimoji="0" lang="ja-JP" altLang="en-US" sz="120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Calibri Light"/>
              </a:rPr>
              <a:t>制度等の業務の見直しを実施。社会保障や災害など現行制度におけるマイナンバーの利用を徹底するほか、在留外国人や在外邦人等に対する行政手続の事務、国家資格等の事務（例えば教員や行政書士など）、個人に関する属性情報の登録等を</a:t>
            </a:r>
            <a:r>
              <a:rPr lang="ja-JP" altLang="en-US" sz="1200" dirty="0">
                <a:latin typeface="游ゴシック" panose="020B0400000000000000" pitchFamily="50" charset="-128"/>
                <a:ea typeface="游ゴシック" panose="020B0400000000000000" pitchFamily="50" charset="-128"/>
                <a:cs typeface="Calibri Light"/>
              </a:rPr>
              <a:t>要する</a:t>
            </a:r>
            <a:r>
              <a:rPr kumimoji="0" lang="ja-JP" altLang="en-US" sz="120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Calibri Light"/>
              </a:rPr>
              <a:t>事務（例えば自動車登録など）</a:t>
            </a:r>
            <a:r>
              <a:rPr lang="ja-JP" altLang="en-US" sz="1200" dirty="0">
                <a:latin typeface="游ゴシック" panose="020B0400000000000000" pitchFamily="50" charset="-128"/>
                <a:ea typeface="游ゴシック" panose="020B0400000000000000" pitchFamily="50" charset="-128"/>
                <a:cs typeface="Calibri Light"/>
              </a:rPr>
              <a:t>等、検討の具体化を進め、マイナンバー利用の</a:t>
            </a:r>
            <a:r>
              <a:rPr kumimoji="0" lang="ja-JP" altLang="en-US" sz="120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Calibri Light"/>
              </a:rPr>
              <a:t>拡大を図る。国民の理解を得つつ、</a:t>
            </a:r>
            <a:r>
              <a:rPr lang="en-US" altLang="ja-JP" sz="1200" dirty="0">
                <a:latin typeface="游ゴシック" panose="020B0400000000000000" pitchFamily="50" charset="-128"/>
                <a:ea typeface="游ゴシック" panose="020B0400000000000000" pitchFamily="50" charset="-128"/>
                <a:cs typeface="Calibri Light"/>
              </a:rPr>
              <a:t>R5</a:t>
            </a:r>
            <a:r>
              <a:rPr kumimoji="0" lang="ja-JP" altLang="en-US" sz="120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Calibri Light"/>
              </a:rPr>
              <a:t>年</a:t>
            </a:r>
            <a:r>
              <a:rPr lang="ja-JP" altLang="en-US" sz="1200" dirty="0">
                <a:latin typeface="游ゴシック" panose="020B0400000000000000" pitchFamily="50" charset="-128"/>
                <a:ea typeface="游ゴシック" panose="020B0400000000000000" pitchFamily="50" charset="-128"/>
                <a:cs typeface="Calibri Light"/>
              </a:rPr>
              <a:t>の通常国会に</a:t>
            </a:r>
            <a:r>
              <a:rPr kumimoji="0" lang="ja-JP" altLang="en-US" sz="120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Calibri Light"/>
              </a:rPr>
              <a:t>必要な</a:t>
            </a:r>
            <a:r>
              <a:rPr lang="ja-JP" altLang="en-US" sz="1200" dirty="0">
                <a:latin typeface="游ゴシック" panose="020B0400000000000000" pitchFamily="50" charset="-128"/>
                <a:ea typeface="游ゴシック" panose="020B0400000000000000" pitchFamily="50" charset="-128"/>
                <a:cs typeface="Calibri Light"/>
              </a:rPr>
              <a:t>法律案</a:t>
            </a:r>
            <a:r>
              <a:rPr kumimoji="0" lang="ja-JP" altLang="en-US" sz="120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Calibri Light"/>
              </a:rPr>
              <a:t>を提出。</a:t>
            </a:r>
            <a:endParaRPr kumimoji="0" lang="en-US" altLang="ja-JP" sz="120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Calibri Light"/>
            </a:endParaRPr>
          </a:p>
          <a:p>
            <a:pPr marL="357188" indent="-357188">
              <a:lnSpc>
                <a:spcPct val="120000"/>
              </a:lnSpc>
              <a:defRPr/>
            </a:pPr>
            <a:r>
              <a:rPr lang="ja-JP" altLang="en-US" sz="500" dirty="0">
                <a:latin typeface="游ゴシック" panose="020B0400000000000000" pitchFamily="50" charset="-128"/>
                <a:ea typeface="游ゴシック" panose="020B0400000000000000" pitchFamily="50" charset="-128"/>
                <a:cs typeface="Calibri Light"/>
              </a:rPr>
              <a:t>　</a:t>
            </a:r>
            <a:endParaRPr kumimoji="0" lang="en-US" altLang="ja-JP" sz="100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Calibri Light"/>
            </a:endParaRPr>
          </a:p>
          <a:p>
            <a:pPr>
              <a:lnSpc>
                <a:spcPct val="120000"/>
              </a:lnSpc>
            </a:pPr>
            <a:r>
              <a:rPr lang="ja-JP" altLang="en-US" sz="1400" b="1" dirty="0">
                <a:latin typeface="+mn-ea"/>
                <a:cs typeface="Calibri Light"/>
              </a:rPr>
              <a:t>②　各種免許・国家資格等のデジタル化の推進</a:t>
            </a:r>
            <a:endParaRPr lang="en-US" altLang="ja-JP" sz="1400" b="1" dirty="0">
              <a:latin typeface="+mn-ea"/>
              <a:cs typeface="Calibri Light"/>
            </a:endParaRPr>
          </a:p>
          <a:p>
            <a:pPr marL="357188" indent="-357188">
              <a:lnSpc>
                <a:spcPct val="120000"/>
              </a:lnSpc>
            </a:pPr>
            <a:r>
              <a:rPr kumimoji="0" lang="ja-JP" altLang="en-US" sz="1400" b="0" i="0" u="none" strike="noStrike" cap="none" normalizeH="0" baseline="0" dirty="0">
                <a:ln>
                  <a:noFill/>
                </a:ln>
                <a:effectLst/>
                <a:latin typeface="+mn-ea"/>
                <a:cs typeface="Arial" panose="020B0604020202020204" pitchFamily="34" charset="0"/>
              </a:rPr>
              <a:t>　</a:t>
            </a:r>
            <a:r>
              <a:rPr lang="ja-JP" altLang="en-US" sz="1200" dirty="0">
                <a:latin typeface="+mn-ea"/>
                <a:cs typeface="Arial" panose="020B0604020202020204" pitchFamily="34" charset="0"/>
              </a:rPr>
              <a:t>・</a:t>
            </a:r>
            <a:r>
              <a:rPr lang="en-US" altLang="ja-JP" sz="1200" dirty="0">
                <a:latin typeface="+mn-ea"/>
                <a:cs typeface="Arial" panose="020B0604020202020204" pitchFamily="34" charset="0"/>
              </a:rPr>
              <a:t>R3</a:t>
            </a:r>
            <a:r>
              <a:rPr kumimoji="0" lang="ja-JP" altLang="en-US" sz="1200" b="0" i="0" u="none" strike="noStrike" cap="none" normalizeH="0" baseline="0" dirty="0">
                <a:ln>
                  <a:noFill/>
                </a:ln>
                <a:effectLst/>
                <a:latin typeface="+mn-ea"/>
                <a:cs typeface="Arial" panose="020B0604020202020204" pitchFamily="34" charset="0"/>
              </a:rPr>
              <a:t>年度に実施した各種免許・国家資格等の範囲等についての調査を踏まえ、</a:t>
            </a:r>
            <a:r>
              <a:rPr kumimoji="0" lang="en-US" altLang="ja-JP" sz="1200" b="0" i="0" u="none" strike="noStrike" cap="none" normalizeH="0" baseline="0" dirty="0">
                <a:ln>
                  <a:noFill/>
                </a:ln>
                <a:effectLst/>
                <a:latin typeface="+mn-ea"/>
                <a:cs typeface="Arial" panose="020B0604020202020204" pitchFamily="34" charset="0"/>
              </a:rPr>
              <a:t>R5</a:t>
            </a:r>
            <a:r>
              <a:rPr kumimoji="0" lang="ja-JP" altLang="en-US" sz="1200" b="0" i="0" u="none" strike="noStrike" cap="none" normalizeH="0" baseline="0" dirty="0">
                <a:ln>
                  <a:noFill/>
                </a:ln>
                <a:effectLst/>
                <a:latin typeface="+mn-ea"/>
                <a:cs typeface="Arial" panose="020B0604020202020204" pitchFamily="34" charset="0"/>
              </a:rPr>
              <a:t>年度までに、資格管理者等が共同利用できる資格情報連携等に関するシステムの開発・構築を行い、</a:t>
            </a:r>
            <a:r>
              <a:rPr lang="en-US" altLang="ja-JP" sz="1200" dirty="0">
                <a:latin typeface="+mn-ea"/>
                <a:cs typeface="Arial" panose="020B0604020202020204" pitchFamily="34" charset="0"/>
              </a:rPr>
              <a:t>R6</a:t>
            </a:r>
            <a:r>
              <a:rPr kumimoji="0" lang="ja-JP" altLang="en-US" sz="1200" b="0" i="0" u="none" strike="noStrike" cap="none" normalizeH="0" baseline="0" dirty="0">
                <a:ln>
                  <a:noFill/>
                </a:ln>
                <a:effectLst/>
                <a:latin typeface="+mn-ea"/>
                <a:cs typeface="Arial" panose="020B0604020202020204" pitchFamily="34" charset="0"/>
              </a:rPr>
              <a:t>年度にデジタル化を開始。</a:t>
            </a:r>
            <a:endParaRPr lang="en-US" altLang="ja-JP" sz="1200" dirty="0">
              <a:latin typeface="+mn-ea"/>
              <a:cs typeface="Calibri Light"/>
            </a:endParaRPr>
          </a:p>
          <a:p>
            <a:pPr marL="357188" marR="0" lvl="0" indent="-357188" algn="l" defTabSz="457200" rtl="0" eaLnBrk="1" fontAlgn="auto" latinLnBrk="0" hangingPunct="1">
              <a:lnSpc>
                <a:spcPct val="120000"/>
              </a:lnSpc>
              <a:spcBef>
                <a:spcPts val="0"/>
              </a:spcBef>
              <a:spcAft>
                <a:spcPts val="0"/>
              </a:spcAft>
              <a:buClrTx/>
              <a:buSzTx/>
              <a:tabLst/>
              <a:defRPr/>
            </a:pPr>
            <a:endParaRPr kumimoji="0" lang="en-US" altLang="ja-JP" sz="140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Calibri Light"/>
            </a:endParaRPr>
          </a:p>
        </p:txBody>
      </p:sp>
      <p:sp>
        <p:nvSpPr>
          <p:cNvPr id="18" name="テキスト ボックス 17">
            <a:extLst>
              <a:ext uri="{FF2B5EF4-FFF2-40B4-BE49-F238E27FC236}">
                <a16:creationId xmlns:a16="http://schemas.microsoft.com/office/drawing/2014/main" id="{5657A040-0F6B-4CBA-B492-926DA85A4EF9}"/>
              </a:ext>
            </a:extLst>
          </p:cNvPr>
          <p:cNvSpPr txBox="1"/>
          <p:nvPr/>
        </p:nvSpPr>
        <p:spPr>
          <a:xfrm>
            <a:off x="16782" y="3511329"/>
            <a:ext cx="9988991" cy="3255891"/>
          </a:xfrm>
          <a:prstGeom prst="rect">
            <a:avLst/>
          </a:prstGeom>
          <a:noFill/>
        </p:spPr>
        <p:txBody>
          <a:bodyPr wrap="square">
            <a:spAutoFit/>
          </a:bodyPr>
          <a:lstStyle/>
          <a:p>
            <a:pPr marL="628650" marR="0" lvl="0" indent="-628650" algn="l" defTabSz="457200" rtl="0" eaLnBrk="1" fontAlgn="auto" latinLnBrk="0" hangingPunct="1">
              <a:lnSpc>
                <a:spcPct val="120000"/>
              </a:lnSpc>
              <a:spcBef>
                <a:spcPts val="0"/>
              </a:spcBef>
              <a:spcAft>
                <a:spcPts val="0"/>
              </a:spcAft>
              <a:buClrTx/>
              <a:buSzTx/>
              <a:buFontTx/>
              <a:buNone/>
              <a:tabLst/>
              <a:defRPr/>
            </a:pPr>
            <a:r>
              <a:rPr kumimoji="0" lang="ja-JP" altLang="en-US" sz="120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Calibri Light"/>
              </a:rPr>
              <a:t>・</a:t>
            </a:r>
            <a:r>
              <a:rPr lang="en-US" altLang="ja-JP" sz="1200" dirty="0">
                <a:latin typeface="游ゴシック" panose="020B0400000000000000" pitchFamily="50" charset="-128"/>
                <a:ea typeface="游ゴシック" panose="020B0400000000000000" pitchFamily="50" charset="-128"/>
                <a:cs typeface="Calibri Light"/>
              </a:rPr>
              <a:t>R4</a:t>
            </a:r>
            <a:r>
              <a:rPr kumimoji="0" lang="ja-JP" altLang="en-US" sz="120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Calibri Light"/>
              </a:rPr>
              <a:t>年度末までに、マイナンバーカードがほぼ全国民に行き渡ることを目指す。</a:t>
            </a:r>
            <a:endParaRPr kumimoji="0" lang="en-US" altLang="ja-JP" sz="120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Calibri Light"/>
            </a:endParaRPr>
          </a:p>
          <a:p>
            <a:pPr marL="628650" marR="0" lvl="0" indent="-628650" algn="l" defTabSz="457200" rtl="0" eaLnBrk="1" fontAlgn="auto" latinLnBrk="0" hangingPunct="1">
              <a:lnSpc>
                <a:spcPct val="120000"/>
              </a:lnSpc>
              <a:spcBef>
                <a:spcPts val="0"/>
              </a:spcBef>
              <a:spcAft>
                <a:spcPts val="0"/>
              </a:spcAft>
              <a:buClrTx/>
              <a:buSzTx/>
              <a:buFontTx/>
              <a:buNone/>
              <a:tabLst/>
              <a:defRPr/>
            </a:pPr>
            <a:r>
              <a:rPr lang="ja-JP" altLang="en-US" sz="500" dirty="0">
                <a:latin typeface="游ゴシック" panose="020B0400000000000000" pitchFamily="50" charset="-128"/>
                <a:ea typeface="游ゴシック" panose="020B0400000000000000" pitchFamily="50" charset="-128"/>
                <a:cs typeface="Calibri Light"/>
              </a:rPr>
              <a:t>　</a:t>
            </a:r>
            <a:endParaRPr kumimoji="0" lang="ja-JP" altLang="en-US" sz="50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Calibri Light"/>
            </a:endParaRPr>
          </a:p>
          <a:p>
            <a:pPr marL="309563" marR="0" lvl="0" indent="-309563" algn="l" defTabSz="457200" rtl="0" eaLnBrk="1" fontAlgn="auto" latinLnBrk="0" hangingPunct="1">
              <a:lnSpc>
                <a:spcPct val="120000"/>
              </a:lnSpc>
              <a:spcBef>
                <a:spcPts val="0"/>
              </a:spcBef>
              <a:spcAft>
                <a:spcPts val="0"/>
              </a:spcAft>
              <a:buClrTx/>
              <a:buSzTx/>
              <a:buFontTx/>
              <a:buNone/>
              <a:tabLst/>
              <a:defRPr/>
            </a:pPr>
            <a:r>
              <a:rPr lang="ja-JP" altLang="en-US" sz="1200" dirty="0">
                <a:latin typeface="游ゴシック" panose="020B0400000000000000" pitchFamily="50" charset="-128"/>
                <a:ea typeface="游ゴシック" panose="020B0400000000000000" pitchFamily="50" charset="-128"/>
                <a:cs typeface="Calibri Light"/>
              </a:rPr>
              <a:t>・マイナンバーカードの健康保険証としての利用のため、保険医療機関・薬局に、</a:t>
            </a:r>
            <a:endParaRPr lang="en-US" altLang="ja-JP" sz="1200" dirty="0">
              <a:latin typeface="游ゴシック" panose="020B0400000000000000" pitchFamily="50" charset="-128"/>
              <a:ea typeface="游ゴシック" panose="020B0400000000000000" pitchFamily="50" charset="-128"/>
              <a:cs typeface="Calibri Light"/>
            </a:endParaRPr>
          </a:p>
          <a:p>
            <a:pPr marL="309563" marR="0" lvl="0" indent="-309563" algn="l" defTabSz="457200" rtl="0" eaLnBrk="1" fontAlgn="auto" latinLnBrk="0" hangingPunct="1">
              <a:lnSpc>
                <a:spcPct val="120000"/>
              </a:lnSpc>
              <a:spcBef>
                <a:spcPts val="0"/>
              </a:spcBef>
              <a:spcAft>
                <a:spcPts val="0"/>
              </a:spcAft>
              <a:buClrTx/>
              <a:buSzTx/>
              <a:buFontTx/>
              <a:buNone/>
              <a:tabLst/>
              <a:defRPr/>
            </a:pPr>
            <a:r>
              <a:rPr lang="ja-JP" altLang="en-US" sz="1200" dirty="0">
                <a:latin typeface="游ゴシック" panose="020B0400000000000000" pitchFamily="50" charset="-128"/>
                <a:ea typeface="游ゴシック" panose="020B0400000000000000" pitchFamily="50" charset="-128"/>
                <a:cs typeface="Calibri Light"/>
              </a:rPr>
              <a:t>　</a:t>
            </a:r>
            <a:r>
              <a:rPr lang="en-US" altLang="ja-JP" sz="1200" dirty="0">
                <a:latin typeface="游ゴシック" panose="020B0400000000000000" pitchFamily="50" charset="-128"/>
                <a:ea typeface="游ゴシック" panose="020B0400000000000000" pitchFamily="50" charset="-128"/>
                <a:cs typeface="Calibri Light"/>
              </a:rPr>
              <a:t>R5</a:t>
            </a:r>
            <a:r>
              <a:rPr lang="ja-JP" altLang="en-US" sz="1200" dirty="0">
                <a:latin typeface="游ゴシック" panose="020B0400000000000000" pitchFamily="50" charset="-128"/>
                <a:ea typeface="游ゴシック" panose="020B0400000000000000" pitchFamily="50" charset="-128"/>
                <a:cs typeface="Calibri Light"/>
              </a:rPr>
              <a:t>年</a:t>
            </a:r>
            <a:r>
              <a:rPr lang="en-US" altLang="ja-JP" sz="1200" dirty="0">
                <a:latin typeface="游ゴシック" panose="020B0400000000000000" pitchFamily="50" charset="-128"/>
                <a:ea typeface="游ゴシック" panose="020B0400000000000000" pitchFamily="50" charset="-128"/>
                <a:cs typeface="Calibri Light"/>
              </a:rPr>
              <a:t>4</a:t>
            </a:r>
            <a:r>
              <a:rPr lang="ja-JP" altLang="en-US" sz="1200" dirty="0">
                <a:latin typeface="游ゴシック" panose="020B0400000000000000" pitchFamily="50" charset="-128"/>
                <a:ea typeface="游ゴシック" panose="020B0400000000000000" pitchFamily="50" charset="-128"/>
                <a:cs typeface="Calibri Light"/>
              </a:rPr>
              <a:t>月からオンライン資格確認の導入を原則として義務付けるとともに、</a:t>
            </a:r>
            <a:endParaRPr lang="en-US" altLang="ja-JP" sz="1200" dirty="0">
              <a:latin typeface="游ゴシック" panose="020B0400000000000000" pitchFamily="50" charset="-128"/>
              <a:ea typeface="游ゴシック" panose="020B0400000000000000" pitchFamily="50" charset="-128"/>
              <a:cs typeface="Calibri Light"/>
            </a:endParaRPr>
          </a:p>
          <a:p>
            <a:pPr marL="309563" marR="0" lvl="0" indent="-309563" algn="l" defTabSz="457200" rtl="0" eaLnBrk="1" fontAlgn="auto" latinLnBrk="0" hangingPunct="1">
              <a:lnSpc>
                <a:spcPct val="120000"/>
              </a:lnSpc>
              <a:spcBef>
                <a:spcPts val="0"/>
              </a:spcBef>
              <a:spcAft>
                <a:spcPts val="0"/>
              </a:spcAft>
              <a:buClrTx/>
              <a:buSzTx/>
              <a:buFontTx/>
              <a:buNone/>
              <a:tabLst/>
              <a:defRPr/>
            </a:pPr>
            <a:r>
              <a:rPr lang="ja-JP" altLang="en-US" sz="1200" dirty="0">
                <a:latin typeface="游ゴシック" panose="020B0400000000000000" pitchFamily="50" charset="-128"/>
                <a:ea typeface="游ゴシック" panose="020B0400000000000000" pitchFamily="50" charset="-128"/>
                <a:cs typeface="Calibri Light"/>
              </a:rPr>
              <a:t>　導入が進み、患者によるマイナンバーカードの保険証利用が進むよう、関連する</a:t>
            </a:r>
            <a:endParaRPr lang="en-US" altLang="ja-JP" sz="1200" dirty="0">
              <a:latin typeface="游ゴシック" panose="020B0400000000000000" pitchFamily="50" charset="-128"/>
              <a:ea typeface="游ゴシック" panose="020B0400000000000000" pitchFamily="50" charset="-128"/>
              <a:cs typeface="Calibri Light"/>
            </a:endParaRPr>
          </a:p>
          <a:p>
            <a:pPr marL="309563" marR="0" lvl="0" indent="-309563" algn="l" defTabSz="457200" rtl="0" eaLnBrk="1" fontAlgn="auto" latinLnBrk="0" hangingPunct="1">
              <a:lnSpc>
                <a:spcPct val="120000"/>
              </a:lnSpc>
              <a:spcBef>
                <a:spcPts val="0"/>
              </a:spcBef>
              <a:spcAft>
                <a:spcPts val="0"/>
              </a:spcAft>
              <a:buClrTx/>
              <a:buSzTx/>
              <a:buFontTx/>
              <a:buNone/>
              <a:tabLst/>
              <a:defRPr/>
            </a:pPr>
            <a:r>
              <a:rPr lang="ja-JP" altLang="en-US" sz="1200" dirty="0">
                <a:latin typeface="游ゴシック" panose="020B0400000000000000" pitchFamily="50" charset="-128"/>
                <a:ea typeface="游ゴシック" panose="020B0400000000000000" pitchFamily="50" charset="-128"/>
                <a:cs typeface="Calibri Light"/>
              </a:rPr>
              <a:t>　支援等の措置を見直す</a:t>
            </a:r>
            <a:r>
              <a:rPr lang="en-US" altLang="ja-JP" sz="1200" baseline="30000" dirty="0">
                <a:latin typeface="游ゴシック" panose="020B0400000000000000" pitchFamily="50" charset="-128"/>
                <a:ea typeface="游ゴシック" panose="020B0400000000000000" pitchFamily="50" charset="-128"/>
                <a:cs typeface="Calibri Light"/>
              </a:rPr>
              <a:t>1</a:t>
            </a:r>
            <a:r>
              <a:rPr lang="ja-JP" altLang="en-US" sz="1200" dirty="0">
                <a:latin typeface="游ゴシック" panose="020B0400000000000000" pitchFamily="50" charset="-128"/>
                <a:ea typeface="游ゴシック" panose="020B0400000000000000" pitchFamily="50" charset="-128"/>
                <a:cs typeface="Calibri Light"/>
              </a:rPr>
              <a:t>。</a:t>
            </a:r>
            <a:r>
              <a:rPr lang="en-US" altLang="ja-JP" sz="1200" dirty="0">
                <a:latin typeface="游ゴシック" panose="020B0400000000000000" pitchFamily="50" charset="-128"/>
                <a:ea typeface="游ゴシック" panose="020B0400000000000000" pitchFamily="50" charset="-128"/>
                <a:cs typeface="Calibri Light"/>
              </a:rPr>
              <a:t>R6</a:t>
            </a:r>
            <a:r>
              <a:rPr lang="ja-JP" altLang="en-US" sz="1200" dirty="0">
                <a:latin typeface="游ゴシック" panose="020B0400000000000000" pitchFamily="50" charset="-128"/>
                <a:ea typeface="游ゴシック" panose="020B0400000000000000" pitchFamily="50" charset="-128"/>
                <a:cs typeface="Calibri Light"/>
              </a:rPr>
              <a:t>年度中を目途に保険者による保険証発行の選択制の</a:t>
            </a:r>
            <a:endParaRPr lang="en-US" altLang="ja-JP" sz="1200" dirty="0">
              <a:latin typeface="游ゴシック" panose="020B0400000000000000" pitchFamily="50" charset="-128"/>
              <a:ea typeface="游ゴシック" panose="020B0400000000000000" pitchFamily="50" charset="-128"/>
              <a:cs typeface="Calibri Light"/>
            </a:endParaRPr>
          </a:p>
          <a:p>
            <a:pPr marL="309563" marR="0" lvl="0" indent="-309563" algn="l" defTabSz="457200" rtl="0" eaLnBrk="1" fontAlgn="auto" latinLnBrk="0" hangingPunct="1">
              <a:lnSpc>
                <a:spcPct val="120000"/>
              </a:lnSpc>
              <a:spcBef>
                <a:spcPts val="0"/>
              </a:spcBef>
              <a:spcAft>
                <a:spcPts val="0"/>
              </a:spcAft>
              <a:buClrTx/>
              <a:buSzTx/>
              <a:buFontTx/>
              <a:buNone/>
              <a:tabLst/>
              <a:defRPr/>
            </a:pPr>
            <a:r>
              <a:rPr lang="ja-JP" altLang="en-US" sz="1200" dirty="0">
                <a:latin typeface="游ゴシック" panose="020B0400000000000000" pitchFamily="50" charset="-128"/>
                <a:ea typeface="游ゴシック" panose="020B0400000000000000" pitchFamily="50" charset="-128"/>
                <a:cs typeface="Calibri Light"/>
              </a:rPr>
              <a:t>　導入を目指し、さらにオンライン資格確認の導入状況等を踏まえ、保険証の</a:t>
            </a:r>
            <a:endParaRPr lang="en-US" altLang="ja-JP" sz="1200" dirty="0">
              <a:latin typeface="游ゴシック" panose="020B0400000000000000" pitchFamily="50" charset="-128"/>
              <a:ea typeface="游ゴシック" panose="020B0400000000000000" pitchFamily="50" charset="-128"/>
              <a:cs typeface="Calibri Light"/>
            </a:endParaRPr>
          </a:p>
          <a:p>
            <a:pPr marL="309563" marR="0" lvl="0" indent="-309563" algn="l" defTabSz="457200" rtl="0" eaLnBrk="1" fontAlgn="auto" latinLnBrk="0" hangingPunct="1">
              <a:lnSpc>
                <a:spcPct val="120000"/>
              </a:lnSpc>
              <a:spcBef>
                <a:spcPts val="0"/>
              </a:spcBef>
              <a:spcAft>
                <a:spcPts val="0"/>
              </a:spcAft>
              <a:buClrTx/>
              <a:buSzTx/>
              <a:buFontTx/>
              <a:buNone/>
              <a:tabLst/>
              <a:defRPr/>
            </a:pPr>
            <a:r>
              <a:rPr lang="ja-JP" altLang="en-US" sz="1200" dirty="0">
                <a:latin typeface="游ゴシック" panose="020B0400000000000000" pitchFamily="50" charset="-128"/>
                <a:ea typeface="游ゴシック" panose="020B0400000000000000" pitchFamily="50" charset="-128"/>
                <a:cs typeface="Calibri Light"/>
              </a:rPr>
              <a:t>　原則廃止</a:t>
            </a:r>
            <a:r>
              <a:rPr lang="en-US" altLang="ja-JP" sz="1200" baseline="30000" dirty="0">
                <a:latin typeface="游ゴシック" panose="020B0400000000000000" pitchFamily="50" charset="-128"/>
                <a:ea typeface="游ゴシック" panose="020B0400000000000000" pitchFamily="50" charset="-128"/>
                <a:cs typeface="Calibri Light"/>
              </a:rPr>
              <a:t>2</a:t>
            </a:r>
            <a:r>
              <a:rPr lang="ja-JP" altLang="en-US" sz="1200" dirty="0">
                <a:latin typeface="游ゴシック" panose="020B0400000000000000" pitchFamily="50" charset="-128"/>
                <a:ea typeface="游ゴシック" panose="020B0400000000000000" pitchFamily="50" charset="-128"/>
                <a:cs typeface="Calibri Light"/>
              </a:rPr>
              <a:t>を目指す。また、運転免許証との一体化のため、</a:t>
            </a:r>
            <a:r>
              <a:rPr lang="en-US" altLang="ja-JP" sz="1200" dirty="0">
                <a:latin typeface="游ゴシック" panose="020B0400000000000000" pitchFamily="50" charset="-128"/>
                <a:ea typeface="游ゴシック" panose="020B0400000000000000" pitchFamily="50" charset="-128"/>
                <a:cs typeface="Calibri Light"/>
              </a:rPr>
              <a:t>R6</a:t>
            </a:r>
            <a:r>
              <a:rPr lang="ja-JP" altLang="en-US" sz="1200" dirty="0">
                <a:latin typeface="游ゴシック" panose="020B0400000000000000" pitchFamily="50" charset="-128"/>
                <a:ea typeface="游ゴシック" panose="020B0400000000000000" pitchFamily="50" charset="-128"/>
                <a:cs typeface="Calibri Light"/>
              </a:rPr>
              <a:t>年度末に</a:t>
            </a:r>
            <a:endParaRPr lang="en-US" altLang="ja-JP" sz="1200" dirty="0">
              <a:latin typeface="游ゴシック" panose="020B0400000000000000" pitchFamily="50" charset="-128"/>
              <a:ea typeface="游ゴシック" panose="020B0400000000000000" pitchFamily="50" charset="-128"/>
              <a:cs typeface="Calibri Light"/>
            </a:endParaRPr>
          </a:p>
          <a:p>
            <a:pPr marL="309563" marR="0" lvl="0" indent="-309563" algn="l" defTabSz="457200" rtl="0" eaLnBrk="1" fontAlgn="auto" latinLnBrk="0" hangingPunct="1">
              <a:lnSpc>
                <a:spcPct val="120000"/>
              </a:lnSpc>
              <a:spcBef>
                <a:spcPts val="0"/>
              </a:spcBef>
              <a:spcAft>
                <a:spcPts val="0"/>
              </a:spcAft>
              <a:buClrTx/>
              <a:buSzTx/>
              <a:buFontTx/>
              <a:buNone/>
              <a:tabLst/>
              <a:defRPr/>
            </a:pPr>
            <a:r>
              <a:rPr lang="ja-JP" altLang="en-US" sz="1200" dirty="0">
                <a:latin typeface="游ゴシック" panose="020B0400000000000000" pitchFamily="50" charset="-128"/>
                <a:ea typeface="游ゴシック" panose="020B0400000000000000" pitchFamily="50" charset="-128"/>
                <a:cs typeface="Calibri Light"/>
              </a:rPr>
              <a:t>　マイナンバーカードとの一体化を開始。</a:t>
            </a:r>
            <a:endParaRPr lang="en-US" altLang="ja-JP" sz="1200" dirty="0">
              <a:latin typeface="游ゴシック" panose="020B0400000000000000" pitchFamily="50" charset="-128"/>
              <a:ea typeface="游ゴシック" panose="020B0400000000000000" pitchFamily="50" charset="-128"/>
              <a:cs typeface="Calibri Light"/>
            </a:endParaRPr>
          </a:p>
          <a:p>
            <a:pPr marL="309563" marR="0" lvl="0" indent="-309563" algn="l" defTabSz="457200" rtl="0" eaLnBrk="1" fontAlgn="auto" latinLnBrk="0" hangingPunct="1">
              <a:lnSpc>
                <a:spcPct val="120000"/>
              </a:lnSpc>
              <a:spcBef>
                <a:spcPts val="0"/>
              </a:spcBef>
              <a:spcAft>
                <a:spcPts val="0"/>
              </a:spcAft>
              <a:buClrTx/>
              <a:buSzTx/>
              <a:buFontTx/>
              <a:buNone/>
              <a:tabLst/>
              <a:defRPr/>
            </a:pPr>
            <a:r>
              <a:rPr lang="ja-JP" altLang="en-US" sz="900" dirty="0">
                <a:latin typeface="游ゴシック" panose="020B0400000000000000" pitchFamily="50" charset="-128"/>
                <a:ea typeface="游ゴシック" panose="020B0400000000000000" pitchFamily="50" charset="-128"/>
                <a:cs typeface="Calibri Light"/>
              </a:rPr>
              <a:t>　　１）診療報酬上の加算の取扱いについては、中央社会保険医療協議会において検討。</a:t>
            </a:r>
          </a:p>
          <a:p>
            <a:pPr marL="309563" marR="0" lvl="0" indent="-309563" algn="l" defTabSz="457200" rtl="0" eaLnBrk="1" fontAlgn="auto" latinLnBrk="0" hangingPunct="1">
              <a:lnSpc>
                <a:spcPct val="120000"/>
              </a:lnSpc>
              <a:spcBef>
                <a:spcPts val="0"/>
              </a:spcBef>
              <a:spcAft>
                <a:spcPts val="0"/>
              </a:spcAft>
              <a:buClrTx/>
              <a:buSzTx/>
              <a:buFontTx/>
              <a:buNone/>
              <a:tabLst/>
              <a:defRPr/>
            </a:pPr>
            <a:r>
              <a:rPr lang="ja-JP" altLang="en-US" sz="900" dirty="0">
                <a:latin typeface="游ゴシック" panose="020B0400000000000000" pitchFamily="50" charset="-128"/>
                <a:ea typeface="游ゴシック" panose="020B0400000000000000" pitchFamily="50" charset="-128"/>
                <a:cs typeface="Calibri Light"/>
              </a:rPr>
              <a:t>　　２）加入者から申請があれば保険証は交付される。</a:t>
            </a:r>
            <a:endParaRPr lang="en-US" altLang="ja-JP" sz="900" dirty="0">
              <a:latin typeface="游ゴシック" panose="020B0400000000000000" pitchFamily="50" charset="-128"/>
              <a:ea typeface="游ゴシック" panose="020B0400000000000000" pitchFamily="50" charset="-128"/>
              <a:cs typeface="Calibri Light"/>
            </a:endParaRPr>
          </a:p>
          <a:p>
            <a:pPr marL="309563" marR="0" lvl="0" indent="-309563" algn="l" defTabSz="457200" rtl="0" eaLnBrk="1" fontAlgn="auto" latinLnBrk="0" hangingPunct="1">
              <a:lnSpc>
                <a:spcPct val="120000"/>
              </a:lnSpc>
              <a:spcBef>
                <a:spcPts val="0"/>
              </a:spcBef>
              <a:spcAft>
                <a:spcPts val="0"/>
              </a:spcAft>
              <a:buClrTx/>
              <a:buSzTx/>
              <a:buFontTx/>
              <a:buNone/>
              <a:tabLst/>
              <a:defRPr/>
            </a:pPr>
            <a:r>
              <a:rPr lang="ja-JP" altLang="en-US" sz="500" dirty="0">
                <a:latin typeface="游ゴシック" panose="020B0400000000000000" pitchFamily="50" charset="-128"/>
                <a:ea typeface="游ゴシック" panose="020B0400000000000000" pitchFamily="50" charset="-128"/>
                <a:cs typeface="Calibri Light"/>
              </a:rPr>
              <a:t>　</a:t>
            </a:r>
          </a:p>
          <a:p>
            <a:pPr marL="309563" indent="-309563">
              <a:lnSpc>
                <a:spcPct val="120000"/>
              </a:lnSpc>
              <a:defRPr/>
            </a:pPr>
            <a:r>
              <a:rPr lang="ja-JP" altLang="en-US" sz="1200" spc="-50" dirty="0">
                <a:latin typeface="游ゴシック" panose="020B0400000000000000" pitchFamily="50" charset="-128"/>
                <a:ea typeface="游ゴシック" panose="020B0400000000000000" pitchFamily="50" charset="-128"/>
                <a:cs typeface="Calibri Light"/>
              </a:rPr>
              <a:t>・スマホから様々な手続きができ、きめ細かいお知らせが受け取れる「オンライン市役所サービス」、「市民カード化」、民間ビジネス利用を推進。</a:t>
            </a:r>
            <a:endParaRPr lang="en-US" altLang="ja-JP" sz="1200" spc="-50" dirty="0">
              <a:latin typeface="游ゴシック" panose="020B0400000000000000" pitchFamily="50" charset="-128"/>
              <a:ea typeface="游ゴシック" panose="020B0400000000000000" pitchFamily="50" charset="-128"/>
              <a:cs typeface="Calibri Light"/>
            </a:endParaRPr>
          </a:p>
          <a:p>
            <a:pPr marL="309563" indent="-309563">
              <a:lnSpc>
                <a:spcPct val="120000"/>
              </a:lnSpc>
              <a:defRPr/>
            </a:pPr>
            <a:r>
              <a:rPr lang="ja-JP" altLang="en-US" sz="500" dirty="0">
                <a:latin typeface="游ゴシック" panose="020B0400000000000000" pitchFamily="50" charset="-128"/>
                <a:ea typeface="游ゴシック" panose="020B0400000000000000" pitchFamily="50" charset="-128"/>
                <a:cs typeface="Calibri Light"/>
              </a:rPr>
              <a:t>　</a:t>
            </a:r>
            <a:endParaRPr lang="en-US" altLang="ja-JP" sz="500" dirty="0">
              <a:latin typeface="游ゴシック" panose="020B0400000000000000" pitchFamily="50" charset="-128"/>
              <a:ea typeface="游ゴシック" panose="020B0400000000000000" pitchFamily="50" charset="-128"/>
              <a:cs typeface="Calibri Light"/>
            </a:endParaRPr>
          </a:p>
          <a:p>
            <a:pPr marL="309563" marR="0" lvl="0" indent="-309563" algn="l" defTabSz="457200" rtl="0" eaLnBrk="1" fontAlgn="auto" latinLnBrk="0" hangingPunct="1">
              <a:lnSpc>
                <a:spcPct val="120000"/>
              </a:lnSpc>
              <a:spcBef>
                <a:spcPts val="0"/>
              </a:spcBef>
              <a:spcAft>
                <a:spcPts val="0"/>
              </a:spcAft>
              <a:buClrTx/>
              <a:buSzTx/>
              <a:buFontTx/>
              <a:buNone/>
              <a:tabLst/>
              <a:defRPr/>
            </a:pPr>
            <a:r>
              <a:rPr lang="ja-JP" altLang="en-US" sz="1200" dirty="0">
                <a:latin typeface="游ゴシック" panose="020B0400000000000000" pitchFamily="50" charset="-128"/>
                <a:ea typeface="游ゴシック" panose="020B0400000000000000" pitchFamily="50" charset="-128"/>
                <a:cs typeface="Calibri Light"/>
              </a:rPr>
              <a:t>・マイナポータルの継続的改善・民間サービスの利用シーン拡大等を通じユースケースを拡充。</a:t>
            </a:r>
            <a:endParaRPr lang="en-US" altLang="ja-JP" sz="1200" dirty="0">
              <a:latin typeface="游ゴシック" panose="020B0400000000000000" pitchFamily="50" charset="-128"/>
              <a:ea typeface="游ゴシック" panose="020B0400000000000000" pitchFamily="50" charset="-128"/>
              <a:cs typeface="Calibri Light"/>
            </a:endParaRPr>
          </a:p>
          <a:p>
            <a:pPr marL="309563" marR="0" lvl="0" indent="-309563" algn="l" defTabSz="457200" rtl="0" eaLnBrk="1" fontAlgn="auto" latinLnBrk="0" hangingPunct="1">
              <a:lnSpc>
                <a:spcPct val="120000"/>
              </a:lnSpc>
              <a:spcBef>
                <a:spcPts val="0"/>
              </a:spcBef>
              <a:spcAft>
                <a:spcPts val="0"/>
              </a:spcAft>
              <a:buClrTx/>
              <a:buSzTx/>
              <a:buFontTx/>
              <a:buNone/>
              <a:tabLst/>
              <a:defRPr/>
            </a:pPr>
            <a:r>
              <a:rPr lang="ja-JP" altLang="en-US" sz="500" dirty="0">
                <a:latin typeface="游ゴシック" panose="020B0400000000000000" pitchFamily="50" charset="-128"/>
                <a:ea typeface="游ゴシック" panose="020B0400000000000000" pitchFamily="50" charset="-128"/>
                <a:cs typeface="Calibri Light"/>
              </a:rPr>
              <a:t>　</a:t>
            </a:r>
            <a:endParaRPr lang="en-US" altLang="ja-JP" sz="500" dirty="0">
              <a:latin typeface="游ゴシック" panose="020B0400000000000000" pitchFamily="50" charset="-128"/>
              <a:ea typeface="游ゴシック" panose="020B0400000000000000" pitchFamily="50" charset="-128"/>
              <a:cs typeface="Calibri Light"/>
            </a:endParaRPr>
          </a:p>
          <a:p>
            <a:pPr marL="357188" indent="-357188">
              <a:lnSpc>
                <a:spcPct val="120000"/>
              </a:lnSpc>
              <a:defRPr/>
            </a:pPr>
            <a:r>
              <a:rPr lang="ja-JP" altLang="en-US" sz="1200" b="0" i="0" dirty="0">
                <a:effectLst/>
                <a:latin typeface="-apple-system"/>
              </a:rPr>
              <a:t>・市町村や業界団体に働きかけ、フォローアップ。</a:t>
            </a:r>
          </a:p>
        </p:txBody>
      </p:sp>
      <p:sp>
        <p:nvSpPr>
          <p:cNvPr id="23" name="テキスト ボックス 22">
            <a:extLst>
              <a:ext uri="{FF2B5EF4-FFF2-40B4-BE49-F238E27FC236}">
                <a16:creationId xmlns:a16="http://schemas.microsoft.com/office/drawing/2014/main" id="{E93C7E21-84A5-463F-8431-A1BE6702FA1C}"/>
              </a:ext>
            </a:extLst>
          </p:cNvPr>
          <p:cNvSpPr txBox="1"/>
          <p:nvPr/>
        </p:nvSpPr>
        <p:spPr>
          <a:xfrm>
            <a:off x="-3471" y="3093795"/>
            <a:ext cx="9329738" cy="400110"/>
          </a:xfrm>
          <a:prstGeom prst="rect">
            <a:avLst/>
          </a:prstGeom>
          <a:noFill/>
          <a:ln>
            <a:noFill/>
          </a:ln>
        </p:spPr>
        <p:txBody>
          <a:bodyPr wrap="square">
            <a:spAutoFit/>
          </a:bodyPr>
          <a:lstStyle/>
          <a:p>
            <a:pPr>
              <a:defRPr/>
            </a:pPr>
            <a:r>
              <a:rPr kumimoji="0" lang="ja-JP" altLang="en-US" sz="2000" b="1" i="0" strike="noStrike" kern="1200" cap="none" spc="0" normalizeH="0" baseline="0" noProof="0">
                <a:ln>
                  <a:noFill/>
                </a:ln>
                <a:solidFill>
                  <a:srgbClr val="1E50B5"/>
                </a:solidFill>
                <a:effectLst/>
                <a:uLnTx/>
                <a:uFillTx/>
                <a:latin typeface="游ゴシック" panose="020B0400000000000000" pitchFamily="50" charset="-128"/>
                <a:ea typeface="游ゴシック" panose="020B0400000000000000" pitchFamily="50" charset="-128"/>
                <a:cs typeface="Calibri Light"/>
              </a:rPr>
              <a:t>マイナンバーカードの普及及び利用の推進</a:t>
            </a:r>
            <a:endParaRPr kumimoji="0" lang="ja-JP" altLang="en-US" sz="2000" b="0" i="0" strike="noStrike" kern="1200" cap="none" spc="0" normalizeH="0" baseline="0" noProof="0">
              <a:ln>
                <a:noFill/>
              </a:ln>
              <a:solidFill>
                <a:srgbClr val="1E50B5"/>
              </a:solidFill>
              <a:effectLst/>
              <a:uLnTx/>
              <a:uFillTx/>
              <a:latin typeface="游ゴシック" panose="020B0400000000000000" pitchFamily="50" charset="-128"/>
              <a:ea typeface="游ゴシック" panose="020B0400000000000000" pitchFamily="50" charset="-128"/>
              <a:cs typeface="+mn-cs"/>
            </a:endParaRPr>
          </a:p>
        </p:txBody>
      </p:sp>
      <p:sp>
        <p:nvSpPr>
          <p:cNvPr id="11" name="Title 1">
            <a:extLst>
              <a:ext uri="{FF2B5EF4-FFF2-40B4-BE49-F238E27FC236}">
                <a16:creationId xmlns:a16="http://schemas.microsoft.com/office/drawing/2014/main" id="{7C6A99D8-43A4-4C2A-86A0-172293620C8B}"/>
              </a:ext>
            </a:extLst>
          </p:cNvPr>
          <p:cNvSpPr txBox="1">
            <a:spLocks/>
          </p:cNvSpPr>
          <p:nvPr/>
        </p:nvSpPr>
        <p:spPr>
          <a:xfrm>
            <a:off x="846946" y="1"/>
            <a:ext cx="9042272" cy="5283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600" b="1">
                <a:latin typeface="+mn-ea"/>
                <a:ea typeface="+mn-ea"/>
                <a:cs typeface="Calibri Light"/>
              </a:rPr>
              <a:t>国民に対する行政サービスのデジタル化</a:t>
            </a:r>
          </a:p>
        </p:txBody>
      </p:sp>
    </p:spTree>
    <p:extLst>
      <p:ext uri="{BB962C8B-B14F-4D97-AF65-F5344CB8AC3E}">
        <p14:creationId xmlns:p14="http://schemas.microsoft.com/office/powerpoint/2010/main" val="1763907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a:extLst>
              <a:ext uri="{FF2B5EF4-FFF2-40B4-BE49-F238E27FC236}">
                <a16:creationId xmlns:a16="http://schemas.microsoft.com/office/drawing/2014/main" id="{E390E5E2-D13D-44EB-9AAE-66D454D11474}"/>
              </a:ext>
            </a:extLst>
          </p:cNvPr>
          <p:cNvSpPr/>
          <p:nvPr/>
        </p:nvSpPr>
        <p:spPr>
          <a:xfrm>
            <a:off x="9313218" y="6482284"/>
            <a:ext cx="576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fld id="{CF1D9706-A0BB-47A4-A1A4-70E8FFA5BE3E}" type="slidenum">
              <a:rPr kumimoji="1" lang="ja-JP" altLang="en-US" sz="1600" b="0" i="0" u="none" strike="noStrike" kern="1200" cap="none" spc="0" normalizeH="0" baseline="0" noProof="0" smtClean="0">
                <a:ln>
                  <a:noFill/>
                </a:ln>
                <a:solidFill>
                  <a:schemeClr val="tx1"/>
                </a:solidFill>
                <a:effectLst/>
                <a:uLnTx/>
                <a:uFillTx/>
                <a:latin typeface="+mn-ea"/>
              </a:rPr>
              <a:pPr marL="0" marR="0" lvl="0" indent="0" algn="ctr" defTabSz="457200" rtl="0" eaLnBrk="1" fontAlgn="auto" latinLnBrk="0" hangingPunct="1">
                <a:lnSpc>
                  <a:spcPct val="100000"/>
                </a:lnSpc>
                <a:spcBef>
                  <a:spcPts val="0"/>
                </a:spcBef>
                <a:spcAft>
                  <a:spcPts val="0"/>
                </a:spcAft>
                <a:buClrTx/>
                <a:buSzTx/>
                <a:buFontTx/>
                <a:buNone/>
                <a:tabLst/>
                <a:defRPr/>
              </a:pPr>
              <a:t>1</a:t>
            </a:fld>
            <a:endParaRPr kumimoji="1" lang="ja-JP" altLang="en-US" sz="1600" b="0" i="0" u="none" strike="noStrike" kern="1200" cap="none" spc="0" normalizeH="0" baseline="0" noProof="0">
              <a:ln>
                <a:noFill/>
              </a:ln>
              <a:solidFill>
                <a:schemeClr val="tx1"/>
              </a:solidFill>
              <a:effectLst/>
              <a:uLnTx/>
              <a:uFillTx/>
              <a:latin typeface="+mn-ea"/>
            </a:endParaRPr>
          </a:p>
        </p:txBody>
      </p:sp>
      <p:sp>
        <p:nvSpPr>
          <p:cNvPr id="13" name="Title 1">
            <a:extLst>
              <a:ext uri="{FF2B5EF4-FFF2-40B4-BE49-F238E27FC236}">
                <a16:creationId xmlns:a16="http://schemas.microsoft.com/office/drawing/2014/main" id="{AF7A88FD-CB29-4CDA-A6BF-39A66A56E6DF}"/>
              </a:ext>
            </a:extLst>
          </p:cNvPr>
          <p:cNvSpPr txBox="1">
            <a:spLocks/>
          </p:cNvSpPr>
          <p:nvPr/>
        </p:nvSpPr>
        <p:spPr>
          <a:xfrm>
            <a:off x="846946" y="1"/>
            <a:ext cx="9042272" cy="5283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b="1">
                <a:latin typeface="+mn-ea"/>
                <a:ea typeface="+mn-ea"/>
                <a:cs typeface="Calibri Light"/>
              </a:rPr>
              <a:t>重点計画　目次</a:t>
            </a:r>
            <a:endParaRPr lang="en-US" altLang="ja-JP" sz="2400" b="1">
              <a:latin typeface="+mn-ea"/>
              <a:ea typeface="+mn-ea"/>
              <a:cs typeface="Calibri Light"/>
            </a:endParaRPr>
          </a:p>
        </p:txBody>
      </p:sp>
      <p:pic>
        <p:nvPicPr>
          <p:cNvPr id="14" name="図 4" descr="図形, 四角形&#10;&#10;説明は自動で生成されたものです">
            <a:extLst>
              <a:ext uri="{FF2B5EF4-FFF2-40B4-BE49-F238E27FC236}">
                <a16:creationId xmlns:a16="http://schemas.microsoft.com/office/drawing/2014/main" id="{C26DB67A-74D6-4308-AD46-B21005A5581E}"/>
              </a:ext>
            </a:extLst>
          </p:cNvPr>
          <p:cNvPicPr>
            <a:picLocks noChangeAspect="1"/>
          </p:cNvPicPr>
          <p:nvPr/>
        </p:nvPicPr>
        <p:blipFill>
          <a:blip r:embed="rId2"/>
          <a:stretch>
            <a:fillRect/>
          </a:stretch>
        </p:blipFill>
        <p:spPr>
          <a:xfrm>
            <a:off x="0" y="243195"/>
            <a:ext cx="509298" cy="77193"/>
          </a:xfrm>
          <a:prstGeom prst="rect">
            <a:avLst/>
          </a:prstGeom>
        </p:spPr>
      </p:pic>
      <p:sp>
        <p:nvSpPr>
          <p:cNvPr id="42" name="テキスト ボックス 41">
            <a:extLst>
              <a:ext uri="{FF2B5EF4-FFF2-40B4-BE49-F238E27FC236}">
                <a16:creationId xmlns:a16="http://schemas.microsoft.com/office/drawing/2014/main" id="{62668CB2-D5FB-4A07-AD37-D3E06A7C4084}"/>
              </a:ext>
            </a:extLst>
          </p:cNvPr>
          <p:cNvSpPr txBox="1"/>
          <p:nvPr/>
        </p:nvSpPr>
        <p:spPr>
          <a:xfrm>
            <a:off x="14222" y="945157"/>
            <a:ext cx="3458651" cy="5908541"/>
          </a:xfrm>
          <a:prstGeom prst="rect">
            <a:avLst/>
          </a:prstGeom>
          <a:noFill/>
          <a:ln>
            <a:noFill/>
          </a:ln>
        </p:spPr>
        <p:txBody>
          <a:bodyPr wrap="square">
            <a:spAutoFit/>
          </a:bodyPr>
          <a:lstStyle/>
          <a:p>
            <a:pPr>
              <a:lnSpc>
                <a:spcPct val="150000"/>
              </a:lnSpc>
            </a:pPr>
            <a:r>
              <a:rPr lang="ja-JP" altLang="en-US" sz="1100" b="1" dirty="0">
                <a:solidFill>
                  <a:srgbClr val="1E50B5"/>
                </a:solidFill>
                <a:latin typeface="+mn-ea"/>
                <a:cs typeface="Calibri Light"/>
              </a:rPr>
              <a:t>第１　はじめに　～重点計画の目的～</a:t>
            </a:r>
          </a:p>
          <a:p>
            <a:pPr>
              <a:lnSpc>
                <a:spcPct val="150000"/>
              </a:lnSpc>
            </a:pPr>
            <a:r>
              <a:rPr lang="ja-JP" altLang="en-US" sz="1100" b="1" dirty="0">
                <a:solidFill>
                  <a:srgbClr val="1E50B5"/>
                </a:solidFill>
                <a:latin typeface="+mn-ea"/>
                <a:cs typeface="Calibri Light"/>
              </a:rPr>
              <a:t>第２　デジタルにより目指す社会の姿</a:t>
            </a:r>
          </a:p>
          <a:p>
            <a:pPr marL="360363" indent="-273050">
              <a:lnSpc>
                <a:spcPct val="150000"/>
              </a:lnSpc>
            </a:pPr>
            <a:r>
              <a:rPr lang="ja-JP" altLang="en-US" sz="1100" b="1" dirty="0">
                <a:latin typeface="+mn-ea"/>
                <a:cs typeface="Calibri Light"/>
              </a:rPr>
              <a:t>１．デジタル化による成長戦略</a:t>
            </a:r>
          </a:p>
          <a:p>
            <a:pPr marL="360363" indent="-273050">
              <a:lnSpc>
                <a:spcPct val="150000"/>
              </a:lnSpc>
            </a:pPr>
            <a:r>
              <a:rPr lang="ja-JP" altLang="en-US" sz="1100" b="1" dirty="0">
                <a:latin typeface="+mn-ea"/>
                <a:cs typeface="Calibri Light"/>
              </a:rPr>
              <a:t>２．医療・教育・防災・こども等の準公共分野</a:t>
            </a:r>
            <a:endParaRPr lang="en-US" altLang="ja-JP" sz="1100" b="1" dirty="0">
              <a:latin typeface="+mn-ea"/>
              <a:cs typeface="Calibri Light"/>
            </a:endParaRPr>
          </a:p>
          <a:p>
            <a:pPr marL="360363" indent="-273050">
              <a:lnSpc>
                <a:spcPct val="150000"/>
              </a:lnSpc>
            </a:pPr>
            <a:r>
              <a:rPr lang="ja-JP" altLang="en-US" sz="1100" b="1" dirty="0">
                <a:latin typeface="+mn-ea"/>
                <a:cs typeface="Calibri Light"/>
              </a:rPr>
              <a:t>　　のデジタル化</a:t>
            </a:r>
          </a:p>
          <a:p>
            <a:pPr marL="360363" indent="-273050">
              <a:lnSpc>
                <a:spcPct val="150000"/>
              </a:lnSpc>
            </a:pPr>
            <a:r>
              <a:rPr lang="ja-JP" altLang="en-US" sz="1100" b="1" dirty="0">
                <a:latin typeface="+mn-ea"/>
                <a:cs typeface="Calibri Light"/>
              </a:rPr>
              <a:t>３．デジタル化による地域の活性化</a:t>
            </a:r>
          </a:p>
          <a:p>
            <a:pPr marL="360363" indent="-273050">
              <a:lnSpc>
                <a:spcPct val="150000"/>
              </a:lnSpc>
            </a:pPr>
            <a:r>
              <a:rPr lang="ja-JP" altLang="en-US" sz="1100" b="1" dirty="0">
                <a:latin typeface="+mn-ea"/>
                <a:cs typeface="Calibri Light"/>
              </a:rPr>
              <a:t>４．誰一人取り残されないデジタル社会</a:t>
            </a:r>
          </a:p>
          <a:p>
            <a:pPr marL="360363" indent="-273050">
              <a:lnSpc>
                <a:spcPct val="150000"/>
              </a:lnSpc>
            </a:pPr>
            <a:r>
              <a:rPr lang="ja-JP" altLang="en-US" sz="1100" b="1" dirty="0">
                <a:latin typeface="+mn-ea"/>
                <a:cs typeface="Calibri Light"/>
              </a:rPr>
              <a:t>５．デジタル人材の育成・確保</a:t>
            </a:r>
          </a:p>
          <a:p>
            <a:pPr marL="360363" indent="-273050">
              <a:lnSpc>
                <a:spcPct val="150000"/>
              </a:lnSpc>
            </a:pPr>
            <a:r>
              <a:rPr lang="ja-JP" altLang="en-US" sz="1100" b="1" dirty="0">
                <a:latin typeface="+mn-ea"/>
                <a:cs typeface="Calibri Light"/>
              </a:rPr>
              <a:t>６．</a:t>
            </a:r>
            <a:r>
              <a:rPr lang="en-US" altLang="ja-JP" sz="1100" b="1" dirty="0">
                <a:latin typeface="+mn-ea"/>
                <a:cs typeface="Calibri Light"/>
              </a:rPr>
              <a:t>DFFT</a:t>
            </a:r>
            <a:r>
              <a:rPr lang="ja-JP" altLang="en-US" sz="1100" b="1" dirty="0">
                <a:latin typeface="+mn-ea"/>
                <a:cs typeface="Calibri Light"/>
              </a:rPr>
              <a:t>の推進を始めとする国際戦略</a:t>
            </a:r>
          </a:p>
          <a:p>
            <a:pPr>
              <a:lnSpc>
                <a:spcPct val="150000"/>
              </a:lnSpc>
            </a:pPr>
            <a:r>
              <a:rPr lang="ja-JP" altLang="en-US" sz="1100" b="1" dirty="0">
                <a:solidFill>
                  <a:srgbClr val="1E50B5"/>
                </a:solidFill>
                <a:latin typeface="+mn-ea"/>
                <a:cs typeface="Calibri Light"/>
              </a:rPr>
              <a:t>第３　司令塔としてのデジタル庁の役割</a:t>
            </a:r>
          </a:p>
          <a:p>
            <a:pPr>
              <a:lnSpc>
                <a:spcPct val="150000"/>
              </a:lnSpc>
            </a:pPr>
            <a:r>
              <a:rPr lang="ja-JP" altLang="en-US" sz="1100" b="1" dirty="0">
                <a:solidFill>
                  <a:srgbClr val="1E50B5"/>
                </a:solidFill>
                <a:latin typeface="+mn-ea"/>
                <a:cs typeface="Calibri Light"/>
              </a:rPr>
              <a:t>第４　デジタル社会の実現に向けての理念・原則</a:t>
            </a:r>
          </a:p>
          <a:p>
            <a:pPr marL="92075" indent="-4763">
              <a:lnSpc>
                <a:spcPct val="150000"/>
              </a:lnSpc>
            </a:pPr>
            <a:r>
              <a:rPr lang="ja-JP" altLang="en-US" sz="1100" b="1" dirty="0">
                <a:latin typeface="+mn-ea"/>
                <a:cs typeface="Calibri Light"/>
              </a:rPr>
              <a:t>１．誰一人取り残されないデジタル社会の実現</a:t>
            </a:r>
          </a:p>
          <a:p>
            <a:pPr marL="92075" indent="-4763">
              <a:lnSpc>
                <a:spcPct val="150000"/>
              </a:lnSpc>
            </a:pPr>
            <a:r>
              <a:rPr lang="ja-JP" altLang="en-US" sz="1100" b="1" dirty="0">
                <a:latin typeface="+mn-ea"/>
                <a:cs typeface="Calibri Light"/>
              </a:rPr>
              <a:t>２．デジタル社会形成のための基本原則</a:t>
            </a:r>
          </a:p>
          <a:p>
            <a:pPr marL="92075" indent="-4763">
              <a:lnSpc>
                <a:spcPct val="150000"/>
              </a:lnSpc>
            </a:pPr>
            <a:r>
              <a:rPr lang="ja-JP" altLang="en-US" sz="1100" b="1" dirty="0">
                <a:latin typeface="+mn-ea"/>
                <a:cs typeface="Calibri Light"/>
              </a:rPr>
              <a:t>３．</a:t>
            </a:r>
            <a:r>
              <a:rPr lang="en-US" altLang="ja-JP" sz="1100" b="1" dirty="0">
                <a:latin typeface="+mn-ea"/>
                <a:cs typeface="Calibri Light"/>
              </a:rPr>
              <a:t>BPR</a:t>
            </a:r>
            <a:r>
              <a:rPr lang="ja-JP" altLang="en-US" sz="1100" b="1" dirty="0">
                <a:latin typeface="+mn-ea"/>
                <a:cs typeface="Calibri Light"/>
              </a:rPr>
              <a:t>と規制改革の必要性</a:t>
            </a:r>
          </a:p>
          <a:p>
            <a:pPr marL="92075" indent="-4763">
              <a:lnSpc>
                <a:spcPct val="150000"/>
              </a:lnSpc>
            </a:pPr>
            <a:r>
              <a:rPr lang="ja-JP" altLang="en-US" sz="1100" b="1" dirty="0">
                <a:latin typeface="+mn-ea"/>
                <a:cs typeface="Calibri Light"/>
              </a:rPr>
              <a:t>４．クラウド・バイ・デフォルト原則</a:t>
            </a:r>
          </a:p>
          <a:p>
            <a:pPr>
              <a:lnSpc>
                <a:spcPct val="150000"/>
              </a:lnSpc>
            </a:pPr>
            <a:r>
              <a:rPr lang="ja-JP" altLang="en-US" sz="1100" b="1" dirty="0">
                <a:solidFill>
                  <a:srgbClr val="1E50B5"/>
                </a:solidFill>
                <a:latin typeface="+mn-ea"/>
                <a:cs typeface="Calibri Light"/>
              </a:rPr>
              <a:t>第５　デジタル化の基本戦略</a:t>
            </a:r>
          </a:p>
          <a:p>
            <a:pPr indent="87313">
              <a:lnSpc>
                <a:spcPct val="150000"/>
              </a:lnSpc>
            </a:pPr>
            <a:r>
              <a:rPr lang="ja-JP" altLang="en-US" sz="1100" b="1" dirty="0">
                <a:latin typeface="+mn-ea"/>
                <a:cs typeface="Calibri Light"/>
              </a:rPr>
              <a:t>１．デジタル社会の実現に向けた構造改革</a:t>
            </a:r>
            <a:endParaRPr lang="en-US" altLang="ja-JP" sz="1100" b="1" dirty="0">
              <a:latin typeface="+mn-ea"/>
              <a:cs typeface="Calibri Light"/>
            </a:endParaRPr>
          </a:p>
          <a:p>
            <a:pPr indent="87313">
              <a:lnSpc>
                <a:spcPct val="150000"/>
              </a:lnSpc>
            </a:pPr>
            <a:r>
              <a:rPr lang="ja-JP" altLang="en-US" sz="1100" b="1" dirty="0">
                <a:latin typeface="+mn-ea"/>
                <a:cs typeface="Calibri Light"/>
              </a:rPr>
              <a:t>２．デジタル田園都市国家構想の実現</a:t>
            </a:r>
            <a:endParaRPr lang="en-US" altLang="ja-JP" sz="1100" b="1" dirty="0">
              <a:latin typeface="+mn-ea"/>
              <a:cs typeface="Calibri Light"/>
            </a:endParaRPr>
          </a:p>
          <a:p>
            <a:pPr indent="87313">
              <a:lnSpc>
                <a:spcPct val="150000"/>
              </a:lnSpc>
            </a:pPr>
            <a:r>
              <a:rPr lang="ja-JP" altLang="en-US" sz="1100" b="1" dirty="0">
                <a:latin typeface="+mn-ea"/>
                <a:cs typeface="Calibri Light"/>
              </a:rPr>
              <a:t>３．国際戦略の推進</a:t>
            </a:r>
          </a:p>
          <a:p>
            <a:pPr indent="87313">
              <a:lnSpc>
                <a:spcPct val="150000"/>
              </a:lnSpc>
            </a:pPr>
            <a:r>
              <a:rPr lang="ja-JP" altLang="en-US" sz="1100" b="1" dirty="0">
                <a:latin typeface="+mn-ea"/>
                <a:cs typeface="Calibri Light"/>
              </a:rPr>
              <a:t>４．サイバーセキュリティ等の安全・安心の確保</a:t>
            </a:r>
          </a:p>
          <a:p>
            <a:pPr indent="87313">
              <a:lnSpc>
                <a:spcPct val="150000"/>
              </a:lnSpc>
            </a:pPr>
            <a:r>
              <a:rPr lang="ja-JP" altLang="en-US" sz="1100" b="1" dirty="0">
                <a:latin typeface="+mn-ea"/>
                <a:cs typeface="Calibri Light"/>
              </a:rPr>
              <a:t>５．包括的データ戦略の推進</a:t>
            </a:r>
          </a:p>
          <a:p>
            <a:pPr indent="87313">
              <a:lnSpc>
                <a:spcPct val="150000"/>
              </a:lnSpc>
            </a:pPr>
            <a:r>
              <a:rPr lang="ja-JP" altLang="en-US" sz="1100" b="1" dirty="0">
                <a:latin typeface="+mn-ea"/>
                <a:cs typeface="Calibri Light"/>
              </a:rPr>
              <a:t>６．デジタル産業の育成</a:t>
            </a:r>
            <a:endParaRPr lang="en-US" altLang="ja-JP" sz="1100" b="1" dirty="0">
              <a:latin typeface="+mn-ea"/>
              <a:cs typeface="Calibri Light"/>
            </a:endParaRPr>
          </a:p>
          <a:p>
            <a:pPr indent="87313">
              <a:lnSpc>
                <a:spcPct val="150000"/>
              </a:lnSpc>
            </a:pPr>
            <a:r>
              <a:rPr lang="ja-JP" altLang="en-US" sz="1100" b="1" dirty="0">
                <a:latin typeface="+mn-ea"/>
                <a:cs typeface="Calibri Light"/>
              </a:rPr>
              <a:t>７．</a:t>
            </a:r>
            <a:r>
              <a:rPr lang="en-US" altLang="ja-JP" sz="1100" b="1" dirty="0">
                <a:latin typeface="+mn-ea"/>
                <a:cs typeface="Calibri Light"/>
              </a:rPr>
              <a:t>Web3.0</a:t>
            </a:r>
            <a:r>
              <a:rPr lang="ja-JP" altLang="en-US" sz="1100" b="1" dirty="0">
                <a:latin typeface="+mn-ea"/>
                <a:cs typeface="Calibri Light"/>
              </a:rPr>
              <a:t>の推進</a:t>
            </a:r>
            <a:endParaRPr lang="ja-JP" altLang="en-US" sz="1100" dirty="0">
              <a:latin typeface="+mn-ea"/>
              <a:cs typeface="Calibri Light"/>
            </a:endParaRPr>
          </a:p>
        </p:txBody>
      </p:sp>
      <p:sp>
        <p:nvSpPr>
          <p:cNvPr id="17" name="テキスト ボックス 16">
            <a:extLst>
              <a:ext uri="{FF2B5EF4-FFF2-40B4-BE49-F238E27FC236}">
                <a16:creationId xmlns:a16="http://schemas.microsoft.com/office/drawing/2014/main" id="{CB42E06F-1CBE-4ABC-B2C6-3C71C82C1D3A}"/>
              </a:ext>
            </a:extLst>
          </p:cNvPr>
          <p:cNvSpPr txBox="1"/>
          <p:nvPr/>
        </p:nvSpPr>
        <p:spPr>
          <a:xfrm>
            <a:off x="3278910" y="945157"/>
            <a:ext cx="3366438" cy="5134226"/>
          </a:xfrm>
          <a:prstGeom prst="rect">
            <a:avLst/>
          </a:prstGeom>
          <a:noFill/>
          <a:ln>
            <a:noFill/>
          </a:ln>
        </p:spPr>
        <p:txBody>
          <a:bodyPr wrap="square" lIns="91440" tIns="45720" rIns="91440" bIns="45720" anchor="t">
            <a:spAutoFit/>
          </a:bodyPr>
          <a:lstStyle/>
          <a:p>
            <a:pPr>
              <a:lnSpc>
                <a:spcPct val="150000"/>
              </a:lnSpc>
            </a:pPr>
            <a:r>
              <a:rPr lang="ja-JP" altLang="en-US" sz="1100" b="1">
                <a:solidFill>
                  <a:srgbClr val="1E50B5"/>
                </a:solidFill>
                <a:latin typeface="+mn-ea"/>
                <a:cs typeface="Calibri Light"/>
              </a:rPr>
              <a:t>第６　デジタル社会の実現に向けた施策</a:t>
            </a:r>
          </a:p>
          <a:p>
            <a:pPr indent="86995">
              <a:lnSpc>
                <a:spcPct val="150000"/>
              </a:lnSpc>
            </a:pPr>
            <a:r>
              <a:rPr lang="ja-JP" altLang="en-US" sz="1100" b="1">
                <a:latin typeface="+mn-ea"/>
                <a:cs typeface="Calibri Light"/>
              </a:rPr>
              <a:t>１．国民に対する行政サービスのデジタル化</a:t>
            </a:r>
          </a:p>
          <a:p>
            <a:pPr indent="180975">
              <a:lnSpc>
                <a:spcPct val="140000"/>
              </a:lnSpc>
            </a:pPr>
            <a:r>
              <a:rPr lang="ja-JP" altLang="en-US" sz="1100">
                <a:latin typeface="+mn-ea"/>
                <a:cs typeface="Calibri Light"/>
              </a:rPr>
              <a:t>（１）国・地方公共団体・民間を通じた</a:t>
            </a:r>
            <a:endParaRPr lang="en-US" altLang="ja-JP" sz="1100">
              <a:latin typeface="+mn-ea"/>
              <a:cs typeface="Calibri Light"/>
            </a:endParaRPr>
          </a:p>
          <a:p>
            <a:pPr indent="180975">
              <a:lnSpc>
                <a:spcPct val="140000"/>
              </a:lnSpc>
            </a:pPr>
            <a:r>
              <a:rPr lang="ja-JP" altLang="en-US" sz="1100">
                <a:latin typeface="+mn-ea"/>
                <a:cs typeface="Calibri Light"/>
              </a:rPr>
              <a:t>　　　トータルデザイン</a:t>
            </a:r>
          </a:p>
          <a:p>
            <a:pPr indent="180975">
              <a:lnSpc>
                <a:spcPct val="140000"/>
              </a:lnSpc>
            </a:pPr>
            <a:r>
              <a:rPr lang="ja-JP" altLang="en-US" sz="1100">
                <a:latin typeface="+mn-ea"/>
                <a:cs typeface="Calibri Light"/>
              </a:rPr>
              <a:t>（２）新型コロナウイルス感染症対策など</a:t>
            </a:r>
            <a:endParaRPr lang="en-US" altLang="ja-JP" sz="1100">
              <a:latin typeface="+mn-ea"/>
              <a:cs typeface="Calibri Light"/>
            </a:endParaRPr>
          </a:p>
          <a:p>
            <a:pPr indent="180975">
              <a:lnSpc>
                <a:spcPct val="140000"/>
              </a:lnSpc>
            </a:pPr>
            <a:r>
              <a:rPr lang="ja-JP" altLang="en-US" sz="1100">
                <a:latin typeface="+mn-ea"/>
                <a:cs typeface="Calibri Light"/>
              </a:rPr>
              <a:t>　　　緊急時の行政サービスのデジタル化</a:t>
            </a:r>
          </a:p>
          <a:p>
            <a:pPr indent="180975">
              <a:lnSpc>
                <a:spcPct val="140000"/>
              </a:lnSpc>
            </a:pPr>
            <a:r>
              <a:rPr lang="ja-JP" altLang="en-US" sz="1100">
                <a:latin typeface="+mn-ea"/>
                <a:cs typeface="Calibri Light"/>
              </a:rPr>
              <a:t>（３）マイナンバー制度の利活用の推進</a:t>
            </a:r>
          </a:p>
          <a:p>
            <a:pPr indent="180975">
              <a:lnSpc>
                <a:spcPct val="140000"/>
              </a:lnSpc>
            </a:pPr>
            <a:r>
              <a:rPr lang="ja-JP" altLang="en-US" sz="1100">
                <a:latin typeface="+mn-ea"/>
                <a:cs typeface="Calibri Light"/>
              </a:rPr>
              <a:t>（４）マイナンバーカードの普及及び利用</a:t>
            </a:r>
            <a:endParaRPr lang="en-US" altLang="ja-JP" sz="1100">
              <a:latin typeface="+mn-ea"/>
              <a:cs typeface="Calibri Light"/>
            </a:endParaRPr>
          </a:p>
          <a:p>
            <a:pPr indent="180975">
              <a:lnSpc>
                <a:spcPct val="140000"/>
              </a:lnSpc>
            </a:pPr>
            <a:r>
              <a:rPr lang="ja-JP" altLang="en-US" sz="1100">
                <a:latin typeface="+mn-ea"/>
                <a:cs typeface="Calibri Light"/>
              </a:rPr>
              <a:t>　　　の推進</a:t>
            </a:r>
          </a:p>
          <a:p>
            <a:pPr indent="180975">
              <a:lnSpc>
                <a:spcPct val="140000"/>
              </a:lnSpc>
            </a:pPr>
            <a:r>
              <a:rPr lang="ja-JP" altLang="en-US" sz="1100">
                <a:latin typeface="+mn-ea"/>
                <a:cs typeface="Calibri Light"/>
              </a:rPr>
              <a:t>（５）公共フロントサービスの提供等</a:t>
            </a:r>
          </a:p>
          <a:p>
            <a:pPr indent="86995">
              <a:lnSpc>
                <a:spcPct val="150000"/>
              </a:lnSpc>
            </a:pPr>
            <a:r>
              <a:rPr lang="ja-JP" altLang="en-US" sz="1100" b="1">
                <a:latin typeface="+mn-ea"/>
                <a:cs typeface="Calibri Light"/>
              </a:rPr>
              <a:t>２．暮らしのデジタル化</a:t>
            </a:r>
          </a:p>
          <a:p>
            <a:pPr indent="180975">
              <a:lnSpc>
                <a:spcPct val="140000"/>
              </a:lnSpc>
            </a:pPr>
            <a:r>
              <a:rPr lang="ja-JP" altLang="en-US" sz="1100">
                <a:latin typeface="+mn-ea"/>
                <a:cs typeface="Calibri Light"/>
              </a:rPr>
              <a:t>（１）暮らしを変えるデータ連携の実現</a:t>
            </a:r>
          </a:p>
          <a:p>
            <a:pPr indent="180975">
              <a:lnSpc>
                <a:spcPct val="140000"/>
              </a:lnSpc>
            </a:pPr>
            <a:r>
              <a:rPr lang="ja-JP" altLang="en-US" sz="1100">
                <a:latin typeface="+mn-ea"/>
                <a:cs typeface="Calibri Light"/>
              </a:rPr>
              <a:t>（２）準公共分野のデジタル化の推進</a:t>
            </a:r>
          </a:p>
          <a:p>
            <a:pPr indent="180975">
              <a:lnSpc>
                <a:spcPct val="140000"/>
              </a:lnSpc>
            </a:pPr>
            <a:r>
              <a:rPr lang="ja-JP" altLang="en-US" sz="1100">
                <a:latin typeface="+mn-ea"/>
                <a:cs typeface="Calibri Light"/>
              </a:rPr>
              <a:t>（３）相互連携分野のデジタル化の推進</a:t>
            </a:r>
            <a:endParaRPr lang="en-US" altLang="ja-JP" sz="1100">
              <a:latin typeface="+mn-ea"/>
              <a:cs typeface="Calibri Light"/>
            </a:endParaRPr>
          </a:p>
          <a:p>
            <a:pPr indent="86995">
              <a:lnSpc>
                <a:spcPct val="150000"/>
              </a:lnSpc>
            </a:pPr>
            <a:r>
              <a:rPr lang="ja-JP" altLang="en-US" sz="1100" b="1">
                <a:latin typeface="游ゴシック"/>
                <a:ea typeface="游ゴシック"/>
                <a:cs typeface="Calibri Light"/>
              </a:rPr>
              <a:t>３．規制改革</a:t>
            </a:r>
            <a:endParaRPr lang="en-US" altLang="ja-JP" sz="1100" b="1">
              <a:latin typeface="游ゴシック"/>
              <a:ea typeface="游ゴシック"/>
              <a:cs typeface="Calibri Light"/>
            </a:endParaRPr>
          </a:p>
          <a:p>
            <a:pPr indent="86995">
              <a:lnSpc>
                <a:spcPct val="150000"/>
              </a:lnSpc>
            </a:pPr>
            <a:r>
              <a:rPr lang="ja-JP" altLang="en-US" sz="1100" b="1">
                <a:latin typeface="+mn-ea"/>
                <a:cs typeface="Calibri Light"/>
              </a:rPr>
              <a:t>４．産業のデジタル化</a:t>
            </a:r>
          </a:p>
          <a:p>
            <a:pPr indent="180975">
              <a:lnSpc>
                <a:spcPct val="140000"/>
              </a:lnSpc>
            </a:pPr>
            <a:r>
              <a:rPr lang="ja-JP" altLang="en-US" sz="1100">
                <a:latin typeface="+mn-ea"/>
                <a:cs typeface="Calibri Light"/>
              </a:rPr>
              <a:t>（１）事業者向け行政サービスの質の向上に</a:t>
            </a:r>
            <a:endParaRPr lang="en-US" altLang="ja-JP" sz="1100">
              <a:latin typeface="+mn-ea"/>
              <a:cs typeface="Calibri Light"/>
            </a:endParaRPr>
          </a:p>
          <a:p>
            <a:pPr indent="180975">
              <a:lnSpc>
                <a:spcPct val="140000"/>
              </a:lnSpc>
            </a:pPr>
            <a:r>
              <a:rPr lang="ja-JP" altLang="en-US" sz="1100">
                <a:latin typeface="+mn-ea"/>
                <a:cs typeface="Calibri Light"/>
              </a:rPr>
              <a:t>　　　向けた取組</a:t>
            </a:r>
          </a:p>
          <a:p>
            <a:pPr indent="180975">
              <a:lnSpc>
                <a:spcPct val="140000"/>
              </a:lnSpc>
            </a:pPr>
            <a:r>
              <a:rPr lang="ja-JP" altLang="en-US" sz="1100">
                <a:latin typeface="+mn-ea"/>
                <a:cs typeface="Calibri Light"/>
              </a:rPr>
              <a:t>（２）中小企業のデジタル化の支援</a:t>
            </a:r>
          </a:p>
          <a:p>
            <a:pPr indent="180975">
              <a:lnSpc>
                <a:spcPct val="140000"/>
              </a:lnSpc>
            </a:pPr>
            <a:r>
              <a:rPr lang="ja-JP" altLang="en-US" sz="1100">
                <a:latin typeface="+mn-ea"/>
                <a:cs typeface="Calibri Light"/>
              </a:rPr>
              <a:t>（３）産業全体のデジタルトランス</a:t>
            </a:r>
            <a:endParaRPr lang="en-US" altLang="ja-JP" sz="1100">
              <a:latin typeface="+mn-ea"/>
              <a:cs typeface="Calibri Light"/>
            </a:endParaRPr>
          </a:p>
          <a:p>
            <a:pPr indent="180975">
              <a:lnSpc>
                <a:spcPct val="140000"/>
              </a:lnSpc>
            </a:pPr>
            <a:r>
              <a:rPr lang="ja-JP" altLang="en-US" sz="1100">
                <a:latin typeface="+mn-ea"/>
                <a:cs typeface="Calibri Light"/>
              </a:rPr>
              <a:t>　　　フォーメーション</a:t>
            </a:r>
          </a:p>
        </p:txBody>
      </p:sp>
      <p:sp>
        <p:nvSpPr>
          <p:cNvPr id="16" name="テキスト ボックス 15">
            <a:extLst>
              <a:ext uri="{FF2B5EF4-FFF2-40B4-BE49-F238E27FC236}">
                <a16:creationId xmlns:a16="http://schemas.microsoft.com/office/drawing/2014/main" id="{A9A485BF-8DB8-4789-8388-82ADE71880B3}"/>
              </a:ext>
            </a:extLst>
          </p:cNvPr>
          <p:cNvSpPr txBox="1"/>
          <p:nvPr/>
        </p:nvSpPr>
        <p:spPr>
          <a:xfrm>
            <a:off x="6433129" y="947797"/>
            <a:ext cx="3706689" cy="5146473"/>
          </a:xfrm>
          <a:prstGeom prst="rect">
            <a:avLst/>
          </a:prstGeom>
          <a:noFill/>
          <a:ln>
            <a:noFill/>
          </a:ln>
        </p:spPr>
        <p:txBody>
          <a:bodyPr wrap="square">
            <a:spAutoFit/>
          </a:bodyPr>
          <a:lstStyle/>
          <a:p>
            <a:pPr indent="87313">
              <a:lnSpc>
                <a:spcPct val="150000"/>
              </a:lnSpc>
            </a:pPr>
            <a:r>
              <a:rPr lang="ja-JP" altLang="en-US" sz="1100" b="1" dirty="0">
                <a:latin typeface="+mn-ea"/>
                <a:cs typeface="Calibri Light"/>
              </a:rPr>
              <a:t>５．デジタル社会を支えるシステム・技術</a:t>
            </a:r>
          </a:p>
          <a:p>
            <a:pPr indent="180975">
              <a:lnSpc>
                <a:spcPct val="150000"/>
              </a:lnSpc>
            </a:pPr>
            <a:r>
              <a:rPr lang="ja-JP" altLang="en-US" sz="1100" dirty="0">
                <a:latin typeface="+mn-ea"/>
                <a:cs typeface="Calibri Light"/>
              </a:rPr>
              <a:t>（１）国の情報システムの刷新</a:t>
            </a:r>
          </a:p>
          <a:p>
            <a:pPr indent="180975">
              <a:lnSpc>
                <a:spcPct val="150000"/>
              </a:lnSpc>
            </a:pPr>
            <a:r>
              <a:rPr lang="ja-JP" altLang="en-US" sz="1100" dirty="0">
                <a:latin typeface="+mn-ea"/>
                <a:cs typeface="Calibri Light"/>
              </a:rPr>
              <a:t>（２）地方の情報システムの刷新</a:t>
            </a:r>
          </a:p>
          <a:p>
            <a:pPr indent="180975">
              <a:lnSpc>
                <a:spcPct val="150000"/>
              </a:lnSpc>
            </a:pPr>
            <a:r>
              <a:rPr lang="ja-JP" altLang="en-US" sz="1100" dirty="0">
                <a:latin typeface="+mn-ea"/>
                <a:cs typeface="Calibri Light"/>
              </a:rPr>
              <a:t>（３）デジタル化を支えるインフラの整備</a:t>
            </a:r>
          </a:p>
          <a:p>
            <a:pPr indent="180975">
              <a:lnSpc>
                <a:spcPct val="150000"/>
              </a:lnSpc>
            </a:pPr>
            <a:r>
              <a:rPr lang="ja-JP" altLang="en-US" sz="1100" dirty="0">
                <a:latin typeface="+mn-ea"/>
                <a:cs typeface="Calibri Light"/>
              </a:rPr>
              <a:t>（４）デジタル社会に必要な技術の研究開発・</a:t>
            </a:r>
            <a:endParaRPr lang="en-US" altLang="ja-JP" sz="1100" dirty="0">
              <a:latin typeface="+mn-ea"/>
              <a:cs typeface="Calibri Light"/>
            </a:endParaRPr>
          </a:p>
          <a:p>
            <a:pPr indent="180975">
              <a:lnSpc>
                <a:spcPct val="150000"/>
              </a:lnSpc>
            </a:pPr>
            <a:r>
              <a:rPr lang="ja-JP" altLang="en-US" sz="1100" dirty="0">
                <a:latin typeface="+mn-ea"/>
                <a:cs typeface="Calibri Light"/>
              </a:rPr>
              <a:t>　　　実証の推進</a:t>
            </a:r>
          </a:p>
          <a:p>
            <a:pPr indent="87313">
              <a:lnSpc>
                <a:spcPct val="150000"/>
              </a:lnSpc>
            </a:pPr>
            <a:r>
              <a:rPr lang="ja-JP" altLang="en-US" sz="1100" b="1" dirty="0">
                <a:latin typeface="+mn-ea"/>
                <a:cs typeface="Calibri Light"/>
              </a:rPr>
              <a:t>６．デジタル社会のライフスタイル・人材</a:t>
            </a:r>
          </a:p>
          <a:p>
            <a:pPr indent="180975">
              <a:lnSpc>
                <a:spcPct val="150000"/>
              </a:lnSpc>
            </a:pPr>
            <a:r>
              <a:rPr lang="ja-JP" altLang="en-US" sz="1100" dirty="0">
                <a:latin typeface="+mn-ea"/>
                <a:cs typeface="Calibri Light"/>
              </a:rPr>
              <a:t>（１）ポストコロナも見据えた新たなライフ</a:t>
            </a:r>
            <a:endParaRPr lang="en-US" altLang="ja-JP" sz="1100" dirty="0">
              <a:latin typeface="+mn-ea"/>
              <a:cs typeface="Calibri Light"/>
            </a:endParaRPr>
          </a:p>
          <a:p>
            <a:pPr indent="180975">
              <a:lnSpc>
                <a:spcPct val="150000"/>
              </a:lnSpc>
            </a:pPr>
            <a:r>
              <a:rPr lang="ja-JP" altLang="en-US" sz="1100" dirty="0">
                <a:latin typeface="+mn-ea"/>
                <a:cs typeface="Calibri Light"/>
              </a:rPr>
              <a:t>　　　スタイルへの転換</a:t>
            </a:r>
          </a:p>
          <a:p>
            <a:pPr indent="180975">
              <a:lnSpc>
                <a:spcPct val="150000"/>
              </a:lnSpc>
            </a:pPr>
            <a:r>
              <a:rPr lang="ja-JP" altLang="en-US" sz="1100" dirty="0">
                <a:latin typeface="+mn-ea"/>
                <a:cs typeface="Calibri Light"/>
              </a:rPr>
              <a:t>（２）デジタル人材の育成・確保</a:t>
            </a:r>
          </a:p>
          <a:p>
            <a:pPr>
              <a:lnSpc>
                <a:spcPct val="150000"/>
              </a:lnSpc>
            </a:pPr>
            <a:r>
              <a:rPr lang="ja-JP" altLang="en-US" sz="1100" b="1" dirty="0">
                <a:solidFill>
                  <a:srgbClr val="1E50B5"/>
                </a:solidFill>
                <a:latin typeface="+mn-ea"/>
                <a:cs typeface="Calibri Light"/>
              </a:rPr>
              <a:t>第７　今後の推進体制</a:t>
            </a:r>
          </a:p>
          <a:p>
            <a:pPr indent="87313">
              <a:lnSpc>
                <a:spcPct val="150000"/>
              </a:lnSpc>
            </a:pPr>
            <a:r>
              <a:rPr lang="ja-JP" altLang="en-US" sz="1100" b="1" dirty="0">
                <a:latin typeface="+mn-ea"/>
                <a:cs typeface="Calibri Light"/>
              </a:rPr>
              <a:t>１．デジタル庁の役割と政府における各種会議</a:t>
            </a:r>
          </a:p>
          <a:p>
            <a:pPr indent="180975">
              <a:lnSpc>
                <a:spcPct val="150000"/>
              </a:lnSpc>
            </a:pPr>
            <a:r>
              <a:rPr lang="ja-JP" altLang="en-US" sz="1100" dirty="0">
                <a:latin typeface="+mn-ea"/>
                <a:cs typeface="Calibri Light"/>
              </a:rPr>
              <a:t>（１）司令塔としてのデジタル庁の役割</a:t>
            </a:r>
            <a:endParaRPr lang="en-US" altLang="ja-JP" sz="1100" dirty="0">
              <a:latin typeface="+mn-ea"/>
              <a:cs typeface="Calibri Light"/>
            </a:endParaRPr>
          </a:p>
          <a:p>
            <a:pPr indent="180975">
              <a:lnSpc>
                <a:spcPct val="150000"/>
              </a:lnSpc>
            </a:pPr>
            <a:r>
              <a:rPr lang="ja-JP" altLang="en-US" sz="1100" spc="-50" dirty="0">
                <a:latin typeface="+mn-ea"/>
                <a:cs typeface="Calibri Light"/>
              </a:rPr>
              <a:t>（２）政府におけるデジタル改革の推進体制の強化　　</a:t>
            </a:r>
            <a:endParaRPr lang="en-US" altLang="ja-JP" sz="1100" spc="-50" dirty="0">
              <a:latin typeface="+mn-ea"/>
              <a:cs typeface="Calibri Light"/>
            </a:endParaRPr>
          </a:p>
          <a:p>
            <a:pPr indent="180975">
              <a:lnSpc>
                <a:spcPct val="150000"/>
              </a:lnSpc>
            </a:pPr>
            <a:r>
              <a:rPr lang="ja-JP" altLang="en-US" sz="1100" dirty="0">
                <a:latin typeface="+mn-ea"/>
                <a:cs typeface="Calibri Light"/>
              </a:rPr>
              <a:t>（３）デジタル社会推進会議の開催</a:t>
            </a:r>
          </a:p>
          <a:p>
            <a:pPr indent="180975">
              <a:lnSpc>
                <a:spcPct val="150000"/>
              </a:lnSpc>
            </a:pPr>
            <a:r>
              <a:rPr lang="ja-JP" altLang="en-US" sz="1100" dirty="0">
                <a:latin typeface="+mn-ea"/>
                <a:cs typeface="Calibri Light"/>
              </a:rPr>
              <a:t>（４）デジタル社会構想会議の開催</a:t>
            </a:r>
          </a:p>
          <a:p>
            <a:pPr indent="180975">
              <a:lnSpc>
                <a:spcPct val="150000"/>
              </a:lnSpc>
            </a:pPr>
            <a:r>
              <a:rPr lang="ja-JP" altLang="en-US" sz="1100" dirty="0">
                <a:latin typeface="+mn-ea"/>
                <a:cs typeface="Calibri Light"/>
              </a:rPr>
              <a:t>（５）デジタル臨時行政調査会及びデジタル</a:t>
            </a:r>
            <a:endParaRPr lang="en-US" altLang="ja-JP" sz="1100" dirty="0">
              <a:latin typeface="+mn-ea"/>
              <a:cs typeface="Calibri Light"/>
            </a:endParaRPr>
          </a:p>
          <a:p>
            <a:pPr indent="180975">
              <a:lnSpc>
                <a:spcPct val="150000"/>
              </a:lnSpc>
            </a:pPr>
            <a:r>
              <a:rPr lang="ja-JP" altLang="en-US" sz="1100" dirty="0">
                <a:latin typeface="+mn-ea"/>
                <a:cs typeface="Calibri Light"/>
              </a:rPr>
              <a:t>　　　田園都市国家構想実現会議の開催</a:t>
            </a:r>
            <a:endParaRPr lang="en-US" altLang="ja-JP" sz="1100" dirty="0">
              <a:latin typeface="+mn-ea"/>
              <a:cs typeface="Calibri Light"/>
            </a:endParaRPr>
          </a:p>
          <a:p>
            <a:pPr indent="87313">
              <a:lnSpc>
                <a:spcPct val="150000"/>
              </a:lnSpc>
            </a:pPr>
            <a:r>
              <a:rPr lang="ja-JP" altLang="en-US" sz="1100" b="1" dirty="0">
                <a:latin typeface="+mn-ea"/>
                <a:cs typeface="Calibri Light"/>
              </a:rPr>
              <a:t>２．地方公共団体等との連携・協力</a:t>
            </a:r>
          </a:p>
          <a:p>
            <a:pPr indent="87313">
              <a:lnSpc>
                <a:spcPct val="150000"/>
              </a:lnSpc>
            </a:pPr>
            <a:r>
              <a:rPr lang="ja-JP" altLang="en-US" sz="1100" b="1" dirty="0">
                <a:latin typeface="+mn-ea"/>
                <a:cs typeface="Calibri Light"/>
              </a:rPr>
              <a:t>３．民間事業者等との連携・協力</a:t>
            </a:r>
          </a:p>
        </p:txBody>
      </p:sp>
    </p:spTree>
    <p:extLst>
      <p:ext uri="{BB962C8B-B14F-4D97-AF65-F5344CB8AC3E}">
        <p14:creationId xmlns:p14="http://schemas.microsoft.com/office/powerpoint/2010/main" val="13638865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4" descr="図形, 四角形&#10;&#10;説明は自動で生成されたものです">
            <a:extLst>
              <a:ext uri="{FF2B5EF4-FFF2-40B4-BE49-F238E27FC236}">
                <a16:creationId xmlns:a16="http://schemas.microsoft.com/office/drawing/2014/main" id="{C26DB67A-74D6-4308-AD46-B21005A5581E}"/>
              </a:ext>
            </a:extLst>
          </p:cNvPr>
          <p:cNvPicPr>
            <a:picLocks noChangeAspect="1"/>
          </p:cNvPicPr>
          <p:nvPr/>
        </p:nvPicPr>
        <p:blipFill>
          <a:blip r:embed="rId2"/>
          <a:stretch>
            <a:fillRect/>
          </a:stretch>
        </p:blipFill>
        <p:spPr>
          <a:xfrm>
            <a:off x="0" y="243195"/>
            <a:ext cx="509298" cy="77193"/>
          </a:xfrm>
          <a:prstGeom prst="rect">
            <a:avLst/>
          </a:prstGeom>
        </p:spPr>
      </p:pic>
      <p:sp>
        <p:nvSpPr>
          <p:cNvPr id="9" name="テキスト ボックス 8">
            <a:extLst>
              <a:ext uri="{FF2B5EF4-FFF2-40B4-BE49-F238E27FC236}">
                <a16:creationId xmlns:a16="http://schemas.microsoft.com/office/drawing/2014/main" id="{F3B042D4-E832-4086-A39C-725EB2210D19}"/>
              </a:ext>
            </a:extLst>
          </p:cNvPr>
          <p:cNvSpPr txBox="1"/>
          <p:nvPr/>
        </p:nvSpPr>
        <p:spPr>
          <a:xfrm>
            <a:off x="360258" y="605215"/>
            <a:ext cx="9329738" cy="400110"/>
          </a:xfrm>
          <a:prstGeom prst="rect">
            <a:avLst/>
          </a:prstGeom>
          <a:noFill/>
          <a:ln>
            <a:noFill/>
          </a:ln>
        </p:spPr>
        <p:txBody>
          <a:bodyPr wrap="square">
            <a:spAutoFit/>
          </a:bodyPr>
          <a:lstStyle/>
          <a:p>
            <a:pPr>
              <a:defRPr/>
            </a:pPr>
            <a:r>
              <a:rPr kumimoji="0" lang="ja-JP" altLang="en-US" sz="2000" b="1" i="0" strike="noStrike" kern="1200" cap="none" spc="0" normalizeH="0" baseline="0" noProof="0">
                <a:ln>
                  <a:noFill/>
                </a:ln>
                <a:solidFill>
                  <a:srgbClr val="1E50B5"/>
                </a:solidFill>
                <a:effectLst/>
                <a:uLnTx/>
                <a:uFillTx/>
                <a:latin typeface="游ゴシック" panose="020B0400000000000000" pitchFamily="50" charset="-128"/>
                <a:ea typeface="游ゴシック" panose="020B0400000000000000" pitchFamily="50" charset="-128"/>
                <a:cs typeface="Calibri Light"/>
              </a:rPr>
              <a:t>公共フロントサービスの提供等</a:t>
            </a:r>
            <a:endParaRPr kumimoji="0" lang="ja-JP" altLang="en-US" sz="2000" b="0" i="0" strike="noStrike" kern="1200" cap="none" spc="0" normalizeH="0" baseline="0" noProof="0">
              <a:ln>
                <a:noFill/>
              </a:ln>
              <a:solidFill>
                <a:srgbClr val="1E50B5"/>
              </a:solidFill>
              <a:effectLst/>
              <a:uLnTx/>
              <a:uFillTx/>
              <a:latin typeface="游ゴシック" panose="020B0400000000000000" pitchFamily="50" charset="-128"/>
              <a:ea typeface="游ゴシック" panose="020B0400000000000000" pitchFamily="50" charset="-128"/>
              <a:cs typeface="+mn-cs"/>
            </a:endParaRPr>
          </a:p>
        </p:txBody>
      </p:sp>
      <p:sp>
        <p:nvSpPr>
          <p:cNvPr id="16" name="正方形/長方形 15">
            <a:extLst>
              <a:ext uri="{FF2B5EF4-FFF2-40B4-BE49-F238E27FC236}">
                <a16:creationId xmlns:a16="http://schemas.microsoft.com/office/drawing/2014/main" id="{E2DB46E0-3BA8-4E61-AB00-D2CEB7BD3F68}"/>
              </a:ext>
            </a:extLst>
          </p:cNvPr>
          <p:cNvSpPr/>
          <p:nvPr/>
        </p:nvSpPr>
        <p:spPr>
          <a:xfrm>
            <a:off x="9313218" y="6482284"/>
            <a:ext cx="576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fld id="{CF1D9706-A0BB-47A4-A1A4-70E8FFA5BE3E}" type="slidenum">
              <a:rPr kumimoji="1" lang="ja-JP" altLang="en-US" sz="1600" b="0" i="0" u="none" strike="noStrike" kern="1200" cap="none" spc="0" normalizeH="0" baseline="0" noProof="0" smtClean="0">
                <a:ln>
                  <a:noFill/>
                </a:ln>
                <a:solidFill>
                  <a:schemeClr val="tx1"/>
                </a:solidFill>
                <a:effectLst/>
                <a:uLnTx/>
                <a:uFillTx/>
                <a:latin typeface="+mn-ea"/>
              </a:rPr>
              <a:pPr marL="0" marR="0" lvl="0" indent="0" algn="ctr" defTabSz="457200" rtl="0" eaLnBrk="1" fontAlgn="auto" latinLnBrk="0" hangingPunct="1">
                <a:lnSpc>
                  <a:spcPct val="100000"/>
                </a:lnSpc>
                <a:spcBef>
                  <a:spcPts val="0"/>
                </a:spcBef>
                <a:spcAft>
                  <a:spcPts val="0"/>
                </a:spcAft>
                <a:buClrTx/>
                <a:buSzTx/>
                <a:buFontTx/>
                <a:buNone/>
                <a:tabLst/>
                <a:defRPr/>
              </a:pPr>
              <a:t>19</a:t>
            </a:fld>
            <a:endParaRPr kumimoji="1" lang="ja-JP" altLang="en-US" sz="1600" b="0" i="0" u="none" strike="noStrike" kern="1200" cap="none" spc="0" normalizeH="0" baseline="0" noProof="0">
              <a:ln>
                <a:noFill/>
              </a:ln>
              <a:solidFill>
                <a:schemeClr val="tx1"/>
              </a:solidFill>
              <a:effectLst/>
              <a:uLnTx/>
              <a:uFillTx/>
              <a:latin typeface="+mn-ea"/>
            </a:endParaRPr>
          </a:p>
        </p:txBody>
      </p:sp>
      <p:sp>
        <p:nvSpPr>
          <p:cNvPr id="11" name="Title 1">
            <a:extLst>
              <a:ext uri="{FF2B5EF4-FFF2-40B4-BE49-F238E27FC236}">
                <a16:creationId xmlns:a16="http://schemas.microsoft.com/office/drawing/2014/main" id="{7C6A99D8-43A4-4C2A-86A0-172293620C8B}"/>
              </a:ext>
            </a:extLst>
          </p:cNvPr>
          <p:cNvSpPr txBox="1">
            <a:spLocks/>
          </p:cNvSpPr>
          <p:nvPr/>
        </p:nvSpPr>
        <p:spPr>
          <a:xfrm>
            <a:off x="846946" y="-9235"/>
            <a:ext cx="9042272" cy="5283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600" b="1">
                <a:latin typeface="+mn-ea"/>
                <a:ea typeface="+mn-ea"/>
                <a:cs typeface="Calibri Light"/>
              </a:rPr>
              <a:t>国民に対する行政サービスのデジタル化</a:t>
            </a:r>
          </a:p>
        </p:txBody>
      </p:sp>
      <p:sp>
        <p:nvSpPr>
          <p:cNvPr id="7" name="テキスト ボックス 6">
            <a:extLst>
              <a:ext uri="{FF2B5EF4-FFF2-40B4-BE49-F238E27FC236}">
                <a16:creationId xmlns:a16="http://schemas.microsoft.com/office/drawing/2014/main" id="{44DAC0E5-EEBD-43C5-8D40-44D349672D8C}"/>
              </a:ext>
            </a:extLst>
          </p:cNvPr>
          <p:cNvSpPr txBox="1"/>
          <p:nvPr/>
        </p:nvSpPr>
        <p:spPr>
          <a:xfrm>
            <a:off x="360259" y="4526563"/>
            <a:ext cx="9247204" cy="2001125"/>
          </a:xfrm>
          <a:prstGeom prst="rect">
            <a:avLst/>
          </a:prstGeom>
          <a:noFill/>
        </p:spPr>
        <p:txBody>
          <a:bodyPr wrap="square">
            <a:spAutoFit/>
          </a:bodyPr>
          <a:lstStyle/>
          <a:p>
            <a:pPr>
              <a:lnSpc>
                <a:spcPct val="150000"/>
              </a:lnSpc>
            </a:pPr>
            <a:r>
              <a:rPr lang="ja-JP" altLang="en-US" sz="1400" b="1">
                <a:latin typeface="+mn-ea"/>
                <a:cs typeface="Calibri Light"/>
              </a:rPr>
              <a:t>①　マイナンバーを活用した国民の利便性の向上</a:t>
            </a:r>
            <a:endParaRPr lang="en-US" altLang="ja-JP" sz="1400" b="1">
              <a:latin typeface="+mn-ea"/>
              <a:cs typeface="Calibri Light"/>
            </a:endParaRPr>
          </a:p>
          <a:p>
            <a:pPr marR="0" lvl="0" algn="l" defTabSz="457200" rtl="0" eaLnBrk="1" fontAlgn="auto" latinLnBrk="0" hangingPunct="1">
              <a:lnSpc>
                <a:spcPct val="150000"/>
              </a:lnSpc>
              <a:spcBef>
                <a:spcPts val="0"/>
              </a:spcBef>
              <a:spcAft>
                <a:spcPts val="0"/>
              </a:spcAft>
              <a:buClrTx/>
              <a:buSzTx/>
              <a:tabLst/>
              <a:defRPr/>
            </a:pPr>
            <a:r>
              <a:rPr lang="ja-JP" altLang="en-US" sz="1400">
                <a:effectLst/>
                <a:latin typeface="+mn-ea"/>
                <a:cs typeface="Arial" panose="020B0604020202020204" pitchFamily="34" charset="0"/>
              </a:rPr>
              <a:t>　・</a:t>
            </a:r>
            <a:r>
              <a:rPr kumimoji="0" lang="en-US" altLang="ja-JP"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Calibri Light"/>
              </a:rPr>
              <a:t>R</a:t>
            </a:r>
            <a:r>
              <a:rPr lang="en-US" altLang="ja-JP" sz="1400">
                <a:solidFill>
                  <a:prstClr val="black"/>
                </a:solidFill>
                <a:latin typeface="游ゴシック" panose="020B0400000000000000" pitchFamily="50" charset="-128"/>
                <a:ea typeface="游ゴシック" panose="020B0400000000000000" pitchFamily="50" charset="-128"/>
                <a:cs typeface="Calibri Light"/>
              </a:rPr>
              <a:t>6</a:t>
            </a:r>
            <a:r>
              <a:rPr kumimoji="0"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Calibri Light"/>
              </a:rPr>
              <a:t>年度中に、相続・災害時のサービスを含む、</a:t>
            </a:r>
            <a:r>
              <a:rPr lang="ja-JP" altLang="en-US" sz="1400">
                <a:solidFill>
                  <a:prstClr val="black"/>
                </a:solidFill>
                <a:latin typeface="游ゴシック" panose="020B0400000000000000" pitchFamily="50" charset="-128"/>
                <a:ea typeface="游ゴシック" panose="020B0400000000000000" pitchFamily="50" charset="-128"/>
                <a:cs typeface="Calibri Light"/>
              </a:rPr>
              <a:t>預貯金口座へのマイナンバーの付番を円滑に進める仕組みの</a:t>
            </a:r>
            <a:endParaRPr lang="en-US" altLang="ja-JP" sz="1400">
              <a:solidFill>
                <a:prstClr val="black"/>
              </a:solidFill>
              <a:latin typeface="游ゴシック" panose="020B0400000000000000" pitchFamily="50" charset="-128"/>
              <a:ea typeface="游ゴシック" panose="020B0400000000000000" pitchFamily="50" charset="-128"/>
              <a:cs typeface="Calibri Light"/>
            </a:endParaRPr>
          </a:p>
          <a:p>
            <a:pPr marR="0" lvl="0" algn="l" defTabSz="457200" rtl="0" eaLnBrk="1" fontAlgn="auto" latinLnBrk="0" hangingPunct="1">
              <a:lnSpc>
                <a:spcPct val="150000"/>
              </a:lnSpc>
              <a:spcBef>
                <a:spcPts val="0"/>
              </a:spcBef>
              <a:spcAft>
                <a:spcPts val="0"/>
              </a:spcAft>
              <a:buClrTx/>
              <a:buSzTx/>
              <a:tabLst/>
              <a:defRPr/>
            </a:pPr>
            <a:r>
              <a:rPr lang="ja-JP" altLang="en-US" sz="1400">
                <a:solidFill>
                  <a:prstClr val="black"/>
                </a:solidFill>
                <a:latin typeface="游ゴシック" panose="020B0400000000000000" pitchFamily="50" charset="-128"/>
                <a:ea typeface="游ゴシック" panose="020B0400000000000000" pitchFamily="50" charset="-128"/>
                <a:cs typeface="Calibri Light"/>
              </a:rPr>
              <a:t>　　運用開始を目指す。</a:t>
            </a:r>
            <a:endParaRPr kumimoji="0" lang="en-US" altLang="ja-JP"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Calibri Light"/>
            </a:endParaRPr>
          </a:p>
          <a:p>
            <a:pPr marR="0" lvl="0" algn="l" defTabSz="457200" rtl="0" eaLnBrk="1" fontAlgn="auto" latinLnBrk="0" hangingPunct="1">
              <a:lnSpc>
                <a:spcPct val="150000"/>
              </a:lnSpc>
              <a:spcBef>
                <a:spcPts val="0"/>
              </a:spcBef>
              <a:spcAft>
                <a:spcPts val="0"/>
              </a:spcAft>
              <a:buClrTx/>
              <a:buSzTx/>
              <a:tabLst/>
              <a:defRPr/>
            </a:pPr>
            <a:r>
              <a:rPr lang="ja-JP" altLang="en-US" sz="1400" b="1">
                <a:latin typeface="+mn-ea"/>
                <a:cs typeface="Calibri Light"/>
              </a:rPr>
              <a:t>②　ワンストップサービスの推進等</a:t>
            </a:r>
            <a:endParaRPr lang="en-US" altLang="ja-JP" sz="1400" b="1">
              <a:latin typeface="+mn-ea"/>
              <a:cs typeface="Calibri Light"/>
            </a:endParaRPr>
          </a:p>
          <a:p>
            <a:pPr>
              <a:lnSpc>
                <a:spcPct val="150000"/>
              </a:lnSpc>
              <a:defRPr/>
            </a:pPr>
            <a:r>
              <a:rPr lang="ja-JP" altLang="en-US" sz="1400">
                <a:effectLst/>
                <a:latin typeface="+mn-ea"/>
                <a:cs typeface="Arial" panose="020B0604020202020204" pitchFamily="34" charset="0"/>
              </a:rPr>
              <a:t>　・</a:t>
            </a:r>
            <a:r>
              <a:rPr kumimoji="0" lang="ja-JP" altLang="en-US" sz="1400" b="0" i="0" u="none" strike="noStrike" kern="1200" cap="none" spc="0" normalizeH="0" baseline="0" noProof="0">
                <a:ln>
                  <a:noFill/>
                </a:ln>
                <a:effectLst/>
                <a:uLnTx/>
                <a:uFillTx/>
                <a:latin typeface="游ゴシック" panose="020B0400000000000000" pitchFamily="50" charset="-128"/>
                <a:ea typeface="游ゴシック" panose="020B0400000000000000" pitchFamily="50" charset="-128"/>
                <a:cs typeface="Calibri Light"/>
              </a:rPr>
              <a:t>子育て・介護、引越し、死亡・相続、社会保険・税手続</a:t>
            </a:r>
            <a:r>
              <a:rPr lang="ja-JP" altLang="en-US" sz="1400">
                <a:latin typeface="游ゴシック" panose="020B0400000000000000" pitchFamily="50" charset="-128"/>
                <a:ea typeface="游ゴシック" panose="020B0400000000000000" pitchFamily="50" charset="-128"/>
                <a:cs typeface="Calibri Light"/>
              </a:rPr>
              <a:t>のワンストップサービスを推進。</a:t>
            </a:r>
            <a:endParaRPr lang="en-US" altLang="ja-JP" sz="1400">
              <a:latin typeface="游ゴシック" panose="020B0400000000000000" pitchFamily="50" charset="-128"/>
              <a:ea typeface="游ゴシック" panose="020B0400000000000000" pitchFamily="50" charset="-128"/>
              <a:cs typeface="Calibri Light"/>
            </a:endParaRPr>
          </a:p>
          <a:p>
            <a:pPr>
              <a:lnSpc>
                <a:spcPct val="150000"/>
              </a:lnSpc>
              <a:defRPr/>
            </a:pPr>
            <a:r>
              <a:rPr lang="ja-JP" altLang="en-US" sz="1400">
                <a:solidFill>
                  <a:prstClr val="black"/>
                </a:solidFill>
                <a:latin typeface="游ゴシック" panose="020B0400000000000000" pitchFamily="50" charset="-128"/>
                <a:ea typeface="游ゴシック" panose="020B0400000000000000" pitchFamily="50" charset="-128"/>
                <a:cs typeface="Calibri Light"/>
              </a:rPr>
              <a:t>　・</a:t>
            </a:r>
            <a:r>
              <a:rPr kumimoji="0"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Calibri Light"/>
              </a:rPr>
              <a:t>旅券（パスポート）申請、</a:t>
            </a:r>
            <a:r>
              <a:rPr lang="ja-JP" altLang="en-US" sz="1400">
                <a:solidFill>
                  <a:prstClr val="black"/>
                </a:solidFill>
                <a:latin typeface="游ゴシック" panose="020B0400000000000000" pitchFamily="50" charset="-128"/>
                <a:ea typeface="游ゴシック" panose="020B0400000000000000" pitchFamily="50" charset="-128"/>
                <a:cs typeface="Calibri Light"/>
              </a:rPr>
              <a:t>在留関係手続、入国手続等のデジタル化を推進。</a:t>
            </a:r>
            <a:endParaRPr lang="en-US" altLang="ja-JP" sz="1400">
              <a:latin typeface="+mn-ea"/>
              <a:cs typeface="Calibri Light"/>
            </a:endParaRPr>
          </a:p>
        </p:txBody>
      </p:sp>
      <p:pic>
        <p:nvPicPr>
          <p:cNvPr id="3" name="図 2">
            <a:extLst>
              <a:ext uri="{FF2B5EF4-FFF2-40B4-BE49-F238E27FC236}">
                <a16:creationId xmlns:a16="http://schemas.microsoft.com/office/drawing/2014/main" id="{29B753A4-6F51-4A44-825F-4F3BA79F468F}"/>
              </a:ext>
            </a:extLst>
          </p:cNvPr>
          <p:cNvPicPr>
            <a:picLocks noChangeAspect="1"/>
          </p:cNvPicPr>
          <p:nvPr/>
        </p:nvPicPr>
        <p:blipFill>
          <a:blip r:embed="rId3"/>
          <a:stretch>
            <a:fillRect/>
          </a:stretch>
        </p:blipFill>
        <p:spPr>
          <a:xfrm>
            <a:off x="1744010" y="1147187"/>
            <a:ext cx="6293679" cy="3272413"/>
          </a:xfrm>
          <a:prstGeom prst="rect">
            <a:avLst/>
          </a:prstGeom>
        </p:spPr>
      </p:pic>
    </p:spTree>
    <p:extLst>
      <p:ext uri="{BB962C8B-B14F-4D97-AF65-F5344CB8AC3E}">
        <p14:creationId xmlns:p14="http://schemas.microsoft.com/office/powerpoint/2010/main" val="28177489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a:extLst>
              <a:ext uri="{FF2B5EF4-FFF2-40B4-BE49-F238E27FC236}">
                <a16:creationId xmlns:a16="http://schemas.microsoft.com/office/drawing/2014/main" id="{E390E5E2-D13D-44EB-9AAE-66D454D11474}"/>
              </a:ext>
            </a:extLst>
          </p:cNvPr>
          <p:cNvSpPr/>
          <p:nvPr/>
        </p:nvSpPr>
        <p:spPr>
          <a:xfrm>
            <a:off x="9313218" y="6482283"/>
            <a:ext cx="576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fld id="{CF1D9706-A0BB-47A4-A1A4-70E8FFA5BE3E}" type="slidenum">
              <a:rPr kumimoji="1" lang="ja-JP" altLang="en-US" sz="1600" b="0" i="0" u="none" strike="noStrike" kern="1200" cap="none" spc="0" normalizeH="0" baseline="0" noProof="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20</a:t>
            </a:fld>
            <a:endParaRPr kumimoji="1" lang="ja-JP" altLang="en-US" sz="16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pic>
        <p:nvPicPr>
          <p:cNvPr id="14" name="図 4" descr="図形, 四角形&#10;&#10;説明は自動で生成されたものです">
            <a:extLst>
              <a:ext uri="{FF2B5EF4-FFF2-40B4-BE49-F238E27FC236}">
                <a16:creationId xmlns:a16="http://schemas.microsoft.com/office/drawing/2014/main" id="{C26DB67A-74D6-4308-AD46-B21005A5581E}"/>
              </a:ext>
            </a:extLst>
          </p:cNvPr>
          <p:cNvPicPr>
            <a:picLocks noChangeAspect="1"/>
          </p:cNvPicPr>
          <p:nvPr/>
        </p:nvPicPr>
        <p:blipFill>
          <a:blip r:embed="rId2"/>
          <a:stretch>
            <a:fillRect/>
          </a:stretch>
        </p:blipFill>
        <p:spPr>
          <a:xfrm>
            <a:off x="0" y="243194"/>
            <a:ext cx="509298" cy="77193"/>
          </a:xfrm>
          <a:prstGeom prst="rect">
            <a:avLst/>
          </a:prstGeom>
        </p:spPr>
      </p:pic>
      <p:sp>
        <p:nvSpPr>
          <p:cNvPr id="155" name="テキスト ボックス 154">
            <a:extLst>
              <a:ext uri="{FF2B5EF4-FFF2-40B4-BE49-F238E27FC236}">
                <a16:creationId xmlns:a16="http://schemas.microsoft.com/office/drawing/2014/main" id="{6AB936BE-DCD8-4CB6-9D99-BBA30A8F7E89}"/>
              </a:ext>
            </a:extLst>
          </p:cNvPr>
          <p:cNvSpPr txBox="1"/>
          <p:nvPr/>
        </p:nvSpPr>
        <p:spPr>
          <a:xfrm>
            <a:off x="324698" y="495740"/>
            <a:ext cx="4954438" cy="400110"/>
          </a:xfrm>
          <a:prstGeom prst="rect">
            <a:avLst/>
          </a:prstGeom>
          <a:noFill/>
          <a:ln>
            <a:no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strike="noStrike" kern="1200" cap="none" spc="0" normalizeH="0" baseline="0" noProof="0">
                <a:ln>
                  <a:noFill/>
                </a:ln>
                <a:solidFill>
                  <a:srgbClr val="1E50B5"/>
                </a:solidFill>
                <a:effectLst/>
                <a:uLnTx/>
                <a:uFillTx/>
                <a:latin typeface="+mn-ea"/>
                <a:cs typeface="Calibri Light"/>
              </a:rPr>
              <a:t>準公共分野のデジタル化の推進</a:t>
            </a:r>
          </a:p>
        </p:txBody>
      </p:sp>
      <p:sp>
        <p:nvSpPr>
          <p:cNvPr id="296" name="テキスト ボックス 295">
            <a:extLst>
              <a:ext uri="{FF2B5EF4-FFF2-40B4-BE49-F238E27FC236}">
                <a16:creationId xmlns:a16="http://schemas.microsoft.com/office/drawing/2014/main" id="{D3DB0566-516E-4CAE-8509-344CF91A111B}"/>
              </a:ext>
            </a:extLst>
          </p:cNvPr>
          <p:cNvSpPr txBox="1"/>
          <p:nvPr/>
        </p:nvSpPr>
        <p:spPr>
          <a:xfrm>
            <a:off x="-32894" y="2522691"/>
            <a:ext cx="5018784" cy="4369081"/>
          </a:xfrm>
          <a:prstGeom prst="rect">
            <a:avLst/>
          </a:prstGeom>
          <a:noFill/>
        </p:spPr>
        <p:txBody>
          <a:bodyPr wrap="square">
            <a:spAutoFit/>
          </a:bodyPr>
          <a:lstStyle/>
          <a:p>
            <a:pPr>
              <a:lnSpc>
                <a:spcPct val="114000"/>
              </a:lnSpc>
            </a:pPr>
            <a:r>
              <a:rPr lang="ja-JP" altLang="en-US" sz="1400" b="1" dirty="0">
                <a:latin typeface="+mn-ea"/>
                <a:cs typeface="Calibri Light"/>
              </a:rPr>
              <a:t>①　健康・医療・介護</a:t>
            </a:r>
          </a:p>
          <a:p>
            <a:pPr>
              <a:lnSpc>
                <a:spcPct val="114000"/>
              </a:lnSpc>
            </a:pPr>
            <a:r>
              <a:rPr lang="ja-JP" altLang="en-US" sz="1400" dirty="0">
                <a:effectLst/>
                <a:latin typeface="+mn-ea"/>
                <a:cs typeface="Arial" panose="020B0604020202020204" pitchFamily="34" charset="0"/>
              </a:rPr>
              <a:t>　・</a:t>
            </a:r>
            <a:r>
              <a:rPr lang="ja-JP" altLang="en-US" sz="1400" dirty="0">
                <a:latin typeface="+mn-ea"/>
                <a:cs typeface="Calibri Light"/>
              </a:rPr>
              <a:t>民間</a:t>
            </a:r>
            <a:r>
              <a:rPr lang="en-US" altLang="ja-JP" sz="1400" dirty="0">
                <a:latin typeface="+mn-ea"/>
                <a:cs typeface="Calibri Light"/>
              </a:rPr>
              <a:t>PHR</a:t>
            </a:r>
            <a:r>
              <a:rPr lang="ja-JP" altLang="en-US" sz="1400" dirty="0">
                <a:latin typeface="+mn-ea"/>
                <a:cs typeface="Calibri Light"/>
              </a:rPr>
              <a:t>サービスの利活用を促進。</a:t>
            </a:r>
            <a:r>
              <a:rPr lang="ja-JP" altLang="en-US" sz="1400" spc="-100" dirty="0">
                <a:latin typeface="+mn-ea"/>
                <a:cs typeface="Calibri Light"/>
              </a:rPr>
              <a:t>（より高いサービス</a:t>
            </a:r>
            <a:endParaRPr lang="en-US" altLang="ja-JP" sz="1400" spc="-100" dirty="0">
              <a:latin typeface="+mn-ea"/>
              <a:cs typeface="Calibri Light"/>
            </a:endParaRPr>
          </a:p>
          <a:p>
            <a:pPr>
              <a:lnSpc>
                <a:spcPct val="150000"/>
              </a:lnSpc>
            </a:pPr>
            <a:r>
              <a:rPr lang="ja-JP" altLang="en-US" sz="1400" spc="-100" dirty="0">
                <a:latin typeface="+mn-ea"/>
                <a:cs typeface="Calibri Light"/>
              </a:rPr>
              <a:t>　　 水準を目指し、</a:t>
            </a:r>
            <a:r>
              <a:rPr lang="en-US" altLang="ja-JP" sz="1400" spc="-100" dirty="0">
                <a:latin typeface="+mn-ea"/>
                <a:cs typeface="Calibri Light"/>
              </a:rPr>
              <a:t>R5</a:t>
            </a:r>
            <a:r>
              <a:rPr lang="ja-JP" altLang="en-US" sz="1400" spc="-100" dirty="0">
                <a:latin typeface="+mn-ea"/>
                <a:cs typeface="Calibri Light"/>
              </a:rPr>
              <a:t>年度末を目標にガイドラインを策定）</a:t>
            </a:r>
            <a:endParaRPr lang="en-US" altLang="ja-JP" sz="1400" spc="-100" dirty="0">
              <a:effectLst/>
              <a:latin typeface="+mn-ea"/>
              <a:cs typeface="Arial" panose="020B0604020202020204" pitchFamily="34" charset="0"/>
            </a:endParaRPr>
          </a:p>
          <a:p>
            <a:pPr>
              <a:lnSpc>
                <a:spcPct val="114000"/>
              </a:lnSpc>
            </a:pPr>
            <a:r>
              <a:rPr lang="ja-JP" altLang="en-US" sz="1400" dirty="0">
                <a:effectLst/>
                <a:latin typeface="+mn-ea"/>
                <a:cs typeface="Arial" panose="020B0604020202020204" pitchFamily="34" charset="0"/>
              </a:rPr>
              <a:t>　・</a:t>
            </a:r>
            <a:r>
              <a:rPr lang="ja-JP" altLang="ja-JP" sz="1400" dirty="0">
                <a:effectLst/>
                <a:ea typeface="游ゴシック" panose="020B0400000000000000" pitchFamily="50" charset="-128"/>
                <a:cs typeface="ＭＳ Ｐゴシック" panose="020B0600070205080204" pitchFamily="50" charset="-128"/>
              </a:rPr>
              <a:t>全国医療情報プラットフォーム、電子カルテ情報の</a:t>
            </a:r>
            <a:endParaRPr lang="en-US" altLang="ja-JP" sz="1400" dirty="0">
              <a:effectLst/>
              <a:ea typeface="游ゴシック" panose="020B0400000000000000" pitchFamily="50" charset="-128"/>
              <a:cs typeface="ＭＳ Ｐゴシック" panose="020B0600070205080204" pitchFamily="50" charset="-128"/>
            </a:endParaRPr>
          </a:p>
          <a:p>
            <a:pPr>
              <a:lnSpc>
                <a:spcPct val="114000"/>
              </a:lnSpc>
            </a:pPr>
            <a:r>
              <a:rPr lang="ja-JP" altLang="en-US" sz="1400" dirty="0">
                <a:ea typeface="游ゴシック" panose="020B0400000000000000" pitchFamily="50" charset="-128"/>
                <a:cs typeface="ＭＳ Ｐゴシック" panose="020B0600070205080204" pitchFamily="50" charset="-128"/>
              </a:rPr>
              <a:t>　　</a:t>
            </a:r>
            <a:r>
              <a:rPr lang="ja-JP" altLang="ja-JP" sz="1400" dirty="0">
                <a:effectLst/>
                <a:ea typeface="游ゴシック" panose="020B0400000000000000" pitchFamily="50" charset="-128"/>
                <a:cs typeface="ＭＳ Ｐゴシック" panose="020B0600070205080204" pitchFamily="50" charset="-128"/>
              </a:rPr>
              <a:t>標準化等、診療報酬</a:t>
            </a:r>
            <a:r>
              <a:rPr lang="ja-JP" altLang="ja-JP" sz="1400" dirty="0">
                <a:effectLst/>
                <a:latin typeface="+mn-ea"/>
                <a:cs typeface="ＭＳ Ｐゴシック" panose="020B0600070205080204" pitchFamily="50" charset="-128"/>
              </a:rPr>
              <a:t>改定</a:t>
            </a:r>
            <a:r>
              <a:rPr lang="en-US" altLang="ja-JP" sz="1400" dirty="0">
                <a:effectLst/>
                <a:latin typeface="+mn-ea"/>
                <a:cs typeface="ＭＳ Ｐゴシック" panose="020B0600070205080204" pitchFamily="50" charset="-128"/>
              </a:rPr>
              <a:t>DX</a:t>
            </a:r>
            <a:r>
              <a:rPr lang="ja-JP" altLang="ja-JP" sz="1400" dirty="0">
                <a:effectLst/>
                <a:latin typeface="+mn-ea"/>
                <a:cs typeface="ＭＳ Ｐゴシック" panose="020B0600070205080204" pitchFamily="50" charset="-128"/>
              </a:rPr>
              <a:t>の取組</a:t>
            </a:r>
            <a:r>
              <a:rPr lang="ja-JP" altLang="ja-JP" sz="1400" dirty="0">
                <a:effectLst/>
                <a:ea typeface="游ゴシック" panose="020B0400000000000000" pitchFamily="50" charset="-128"/>
                <a:cs typeface="ＭＳ Ｐゴシック" panose="020B0600070205080204" pitchFamily="50" charset="-128"/>
              </a:rPr>
              <a:t>を</a:t>
            </a:r>
            <a:r>
              <a:rPr lang="ja-JP" altLang="en-US" sz="1400" dirty="0">
                <a:effectLst/>
                <a:ea typeface="游ゴシック" panose="020B0400000000000000" pitchFamily="50" charset="-128"/>
                <a:cs typeface="ＭＳ Ｐゴシック" panose="020B0600070205080204" pitchFamily="50" charset="-128"/>
              </a:rPr>
              <a:t>推進</a:t>
            </a:r>
            <a:r>
              <a:rPr lang="ja-JP" altLang="en-US" sz="1400" spc="-100" dirty="0">
                <a:latin typeface="+mn-ea"/>
                <a:cs typeface="Calibri Light"/>
              </a:rPr>
              <a:t>。</a:t>
            </a:r>
            <a:endParaRPr lang="en-US" altLang="ja-JP" sz="1400" spc="-100" dirty="0">
              <a:latin typeface="+mn-ea"/>
              <a:cs typeface="Calibri Light"/>
            </a:endParaRPr>
          </a:p>
          <a:p>
            <a:pPr>
              <a:lnSpc>
                <a:spcPct val="114000"/>
              </a:lnSpc>
            </a:pPr>
            <a:r>
              <a:rPr lang="ja-JP" altLang="en-US" sz="900" spc="-100" dirty="0">
                <a:latin typeface="+mn-ea"/>
                <a:cs typeface="Calibri Light"/>
              </a:rPr>
              <a:t>　</a:t>
            </a:r>
            <a:endParaRPr lang="en-US" altLang="ja-JP" sz="1400" spc="-100" dirty="0">
              <a:latin typeface="+mn-ea"/>
              <a:cs typeface="Calibri Light"/>
            </a:endParaRPr>
          </a:p>
          <a:p>
            <a:pPr>
              <a:lnSpc>
                <a:spcPct val="114000"/>
              </a:lnSpc>
            </a:pPr>
            <a:r>
              <a:rPr lang="ja-JP" altLang="en-US" sz="1400" b="1" dirty="0">
                <a:latin typeface="+mn-ea"/>
                <a:cs typeface="Calibri Light"/>
              </a:rPr>
              <a:t>②　教育</a:t>
            </a:r>
            <a:endParaRPr lang="ja-JP" altLang="en-US" sz="1400" dirty="0">
              <a:latin typeface="+mn-ea"/>
              <a:cs typeface="Calibri Light"/>
            </a:endParaRPr>
          </a:p>
          <a:p>
            <a:pPr>
              <a:lnSpc>
                <a:spcPct val="114000"/>
              </a:lnSpc>
            </a:pPr>
            <a:r>
              <a:rPr lang="ja-JP" altLang="en-US" sz="1400" dirty="0">
                <a:effectLst/>
                <a:latin typeface="+mn-ea"/>
                <a:cs typeface="Arial" panose="020B0604020202020204" pitchFamily="34" charset="0"/>
              </a:rPr>
              <a:t>　・</a:t>
            </a:r>
            <a:r>
              <a:rPr lang="ja-JP" altLang="en-US" sz="1400" dirty="0">
                <a:latin typeface="+mn-ea"/>
                <a:cs typeface="Calibri Light"/>
              </a:rPr>
              <a:t>教育データの利活用を促進。（「教育データ利活用</a:t>
            </a:r>
            <a:endParaRPr lang="en-US" altLang="ja-JP" sz="1400" dirty="0">
              <a:latin typeface="+mn-ea"/>
              <a:cs typeface="Calibri Light"/>
            </a:endParaRPr>
          </a:p>
          <a:p>
            <a:pPr>
              <a:lnSpc>
                <a:spcPct val="114000"/>
              </a:lnSpc>
            </a:pPr>
            <a:r>
              <a:rPr lang="ja-JP" altLang="en-US" sz="1400" dirty="0">
                <a:latin typeface="+mn-ea"/>
                <a:cs typeface="Calibri Light"/>
              </a:rPr>
              <a:t>　　ロードマップ」を踏まえた取組、データの更なる</a:t>
            </a:r>
            <a:endParaRPr lang="en-US" altLang="ja-JP" sz="1400" dirty="0">
              <a:latin typeface="+mn-ea"/>
              <a:cs typeface="Calibri Light"/>
            </a:endParaRPr>
          </a:p>
          <a:p>
            <a:pPr>
              <a:lnSpc>
                <a:spcPct val="114000"/>
              </a:lnSpc>
            </a:pPr>
            <a:r>
              <a:rPr lang="ja-JP" altLang="en-US" sz="1400" dirty="0">
                <a:latin typeface="+mn-ea"/>
                <a:cs typeface="Calibri Light"/>
              </a:rPr>
              <a:t>　　標準化、データ連携の推進、</a:t>
            </a:r>
            <a:r>
              <a:rPr lang="en-US" altLang="ja-JP" sz="1400" dirty="0">
                <a:latin typeface="+mn-ea"/>
                <a:cs typeface="Calibri Light"/>
              </a:rPr>
              <a:t>ID</a:t>
            </a:r>
            <a:r>
              <a:rPr lang="ja-JP" altLang="en-US" sz="1400" dirty="0">
                <a:latin typeface="+mn-ea"/>
                <a:cs typeface="Calibri Light"/>
              </a:rPr>
              <a:t>の検討）</a:t>
            </a:r>
            <a:endParaRPr lang="en-US" altLang="ja-JP" sz="1400" dirty="0">
              <a:latin typeface="+mn-ea"/>
              <a:cs typeface="Calibri Light"/>
            </a:endParaRPr>
          </a:p>
          <a:p>
            <a:pPr marL="360363" indent="-360363">
              <a:lnSpc>
                <a:spcPct val="114000"/>
              </a:lnSpc>
            </a:pPr>
            <a:r>
              <a:rPr kumimoji="0" lang="ja-JP" altLang="en-US"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Arial" panose="020B0604020202020204" pitchFamily="34" charset="0"/>
              </a:rPr>
              <a:t>　・</a:t>
            </a:r>
            <a:r>
              <a:rPr kumimoji="0" lang="ja-JP" altLang="en-US"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Calibri Light"/>
              </a:rPr>
              <a:t>「個別最適な学び」と「協働的な学び」を実現する、</a:t>
            </a:r>
            <a:endParaRPr kumimoji="0" lang="en-US" altLang="ja-JP"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Calibri Light"/>
            </a:endParaRPr>
          </a:p>
          <a:p>
            <a:pPr marL="360363" indent="-360363">
              <a:lnSpc>
                <a:spcPct val="114000"/>
              </a:lnSpc>
            </a:pPr>
            <a:r>
              <a:rPr lang="ja-JP" altLang="en-US" sz="1400" dirty="0">
                <a:latin typeface="游ゴシック" panose="020B0400000000000000" pitchFamily="50" charset="-128"/>
                <a:ea typeface="游ゴシック" panose="020B0400000000000000" pitchFamily="50" charset="-128"/>
                <a:cs typeface="Calibri Light"/>
              </a:rPr>
              <a:t>　　</a:t>
            </a:r>
            <a:r>
              <a:rPr kumimoji="0" lang="ja-JP" altLang="en-US"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Calibri Light"/>
              </a:rPr>
              <a:t>デジタル社会を見据えた教育について検討。</a:t>
            </a:r>
            <a:endParaRPr kumimoji="0" lang="en-US" altLang="ja-JP"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Calibri Light"/>
            </a:endParaRPr>
          </a:p>
          <a:p>
            <a:pPr marL="360363" indent="-360363">
              <a:lnSpc>
                <a:spcPct val="114000"/>
              </a:lnSpc>
            </a:pPr>
            <a:r>
              <a:rPr lang="ja-JP" altLang="en-US" sz="900" dirty="0">
                <a:latin typeface="游ゴシック" panose="020B0400000000000000" pitchFamily="50" charset="-128"/>
                <a:ea typeface="游ゴシック" panose="020B0400000000000000" pitchFamily="50" charset="-128"/>
                <a:cs typeface="Calibri Light"/>
              </a:rPr>
              <a:t>　</a:t>
            </a:r>
            <a:endParaRPr kumimoji="0" lang="en-US" altLang="ja-JP"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Calibri Light"/>
            </a:endParaRPr>
          </a:p>
          <a:p>
            <a:pPr marL="0" marR="0" lvl="0" indent="0" algn="l" defTabSz="457200" rtl="0" eaLnBrk="1" fontAlgn="auto" latinLnBrk="0" hangingPunct="1">
              <a:lnSpc>
                <a:spcPct val="114000"/>
              </a:lnSpc>
              <a:spcBef>
                <a:spcPts val="0"/>
              </a:spcBef>
              <a:spcAft>
                <a:spcPts val="0"/>
              </a:spcAft>
              <a:buClrTx/>
              <a:buSzTx/>
              <a:buFontTx/>
              <a:buNone/>
              <a:tabLst/>
              <a:defRPr/>
            </a:pPr>
            <a:r>
              <a:rPr kumimoji="0" lang="ja-JP" altLang="en-US" sz="1400" b="1"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Calibri Light"/>
              </a:rPr>
              <a:t>③　防災</a:t>
            </a:r>
          </a:p>
          <a:p>
            <a:pPr>
              <a:lnSpc>
                <a:spcPct val="114000"/>
              </a:lnSpc>
            </a:pPr>
            <a:r>
              <a:rPr lang="ja-JP" altLang="en-US" sz="1400" dirty="0">
                <a:effectLst/>
                <a:latin typeface="+mn-ea"/>
                <a:cs typeface="Arial" panose="020B0604020202020204" pitchFamily="34" charset="0"/>
              </a:rPr>
              <a:t>　・</a:t>
            </a:r>
            <a:r>
              <a:rPr lang="ja-JP" altLang="en-US" sz="1400" dirty="0">
                <a:latin typeface="+mn-ea"/>
                <a:cs typeface="Calibri Light"/>
              </a:rPr>
              <a:t>防災情報のアーキテクチャを検討し、データ連携</a:t>
            </a:r>
            <a:endParaRPr lang="en-US" altLang="ja-JP" sz="1400" dirty="0">
              <a:latin typeface="+mn-ea"/>
              <a:cs typeface="Calibri Light"/>
            </a:endParaRPr>
          </a:p>
          <a:p>
            <a:pPr>
              <a:lnSpc>
                <a:spcPct val="114000"/>
              </a:lnSpc>
            </a:pPr>
            <a:r>
              <a:rPr lang="ja-JP" altLang="en-US" sz="1400" dirty="0">
                <a:latin typeface="+mn-ea"/>
                <a:cs typeface="Calibri Light"/>
              </a:rPr>
              <a:t>　　を実現するためのプラットフォームを構築。</a:t>
            </a:r>
            <a:endParaRPr lang="en-US" altLang="ja-JP" sz="1400" dirty="0">
              <a:latin typeface="+mn-ea"/>
              <a:cs typeface="Calibri Light"/>
            </a:endParaRPr>
          </a:p>
          <a:p>
            <a:pPr>
              <a:lnSpc>
                <a:spcPct val="114000"/>
              </a:lnSpc>
            </a:pPr>
            <a:r>
              <a:rPr lang="ja-JP" altLang="en-US" sz="1400" dirty="0">
                <a:effectLst/>
                <a:latin typeface="+mn-ea"/>
                <a:cs typeface="Arial" panose="020B0604020202020204" pitchFamily="34" charset="0"/>
              </a:rPr>
              <a:t>　・</a:t>
            </a:r>
            <a:r>
              <a:rPr lang="ja-JP" altLang="en-US" sz="1400" dirty="0">
                <a:latin typeface="+mn-ea"/>
                <a:cs typeface="Calibri Light"/>
              </a:rPr>
              <a:t>地方公共団体の防災業務のデジタル化を推進。</a:t>
            </a:r>
            <a:endParaRPr lang="en-US" altLang="ja-JP" sz="1400" dirty="0">
              <a:latin typeface="+mn-ea"/>
              <a:cs typeface="Calibri Light"/>
            </a:endParaRPr>
          </a:p>
          <a:p>
            <a:pPr>
              <a:lnSpc>
                <a:spcPct val="114000"/>
              </a:lnSpc>
            </a:pPr>
            <a:r>
              <a:rPr lang="ja-JP" altLang="en-US" sz="1400" dirty="0">
                <a:latin typeface="+mn-ea"/>
                <a:cs typeface="Calibri Light"/>
              </a:rPr>
              <a:t>　・</a:t>
            </a:r>
            <a:r>
              <a:rPr lang="ja-JP" altLang="en-US" sz="1400" b="0" i="0" u="none" strike="noStrike" baseline="0" dirty="0">
                <a:latin typeface="ＭＳゴシック"/>
              </a:rPr>
              <a:t>物資調達・輸送調整</a:t>
            </a:r>
            <a:r>
              <a:rPr lang="ja-JP" altLang="en-US" sz="1400" dirty="0">
                <a:latin typeface="+mn-ea"/>
                <a:cs typeface="Calibri Light"/>
              </a:rPr>
              <a:t>等支援システムの高度化。</a:t>
            </a:r>
            <a:endParaRPr lang="en-US" altLang="ja-JP" sz="1400" dirty="0">
              <a:latin typeface="+mn-ea"/>
              <a:cs typeface="Calibri Light"/>
            </a:endParaRPr>
          </a:p>
        </p:txBody>
      </p:sp>
      <p:sp>
        <p:nvSpPr>
          <p:cNvPr id="297" name="テキスト ボックス 296">
            <a:extLst>
              <a:ext uri="{FF2B5EF4-FFF2-40B4-BE49-F238E27FC236}">
                <a16:creationId xmlns:a16="http://schemas.microsoft.com/office/drawing/2014/main" id="{740F6A31-B47C-4315-B349-E45B989EB486}"/>
              </a:ext>
            </a:extLst>
          </p:cNvPr>
          <p:cNvSpPr txBox="1"/>
          <p:nvPr/>
        </p:nvSpPr>
        <p:spPr>
          <a:xfrm>
            <a:off x="4797552" y="2522691"/>
            <a:ext cx="5254752" cy="4230966"/>
          </a:xfrm>
          <a:prstGeom prst="rect">
            <a:avLst/>
          </a:prstGeom>
          <a:noFill/>
        </p:spPr>
        <p:txBody>
          <a:bodyPr wrap="square">
            <a:spAutoFit/>
          </a:bodyPr>
          <a:lstStyle/>
          <a:p>
            <a:pPr marL="0" marR="0" lvl="0" indent="0" algn="l" defTabSz="457200" rtl="0" eaLnBrk="1" fontAlgn="auto" latinLnBrk="0" hangingPunct="1">
              <a:lnSpc>
                <a:spcPct val="130000"/>
              </a:lnSpc>
              <a:spcBef>
                <a:spcPts val="0"/>
              </a:spcBef>
              <a:spcAft>
                <a:spcPts val="0"/>
              </a:spcAft>
              <a:buClrTx/>
              <a:buSzTx/>
              <a:buFontTx/>
              <a:buNone/>
              <a:tabLst/>
              <a:defRPr/>
            </a:pPr>
            <a:r>
              <a:rPr kumimoji="0" lang="ja-JP" altLang="en-US" sz="1400" b="1"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Calibri Light"/>
              </a:rPr>
              <a:t>④　こども</a:t>
            </a:r>
            <a:endParaRPr kumimoji="0" lang="en-US" altLang="ja-JP" sz="1400" b="1"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Calibri Light"/>
            </a:endParaRPr>
          </a:p>
          <a:p>
            <a:pPr marL="0" marR="0" lvl="0" indent="0" algn="l" defTabSz="457200" rtl="0" eaLnBrk="1" fontAlgn="auto" latinLnBrk="0" hangingPunct="1">
              <a:lnSpc>
                <a:spcPct val="130000"/>
              </a:lnSpc>
              <a:spcBef>
                <a:spcPts val="0"/>
              </a:spcBef>
              <a:spcAft>
                <a:spcPts val="0"/>
              </a:spcAft>
              <a:buClrTx/>
              <a:buSzTx/>
              <a:buFontTx/>
              <a:buNone/>
              <a:tabLst/>
              <a:defRPr/>
            </a:pPr>
            <a:r>
              <a:rPr kumimoji="0" lang="ja-JP" altLang="en-US"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Arial" panose="020B0604020202020204" pitchFamily="34" charset="0"/>
              </a:rPr>
              <a:t>　・教育・</a:t>
            </a:r>
            <a:r>
              <a:rPr kumimoji="0" lang="ja-JP" altLang="en-US"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Calibri Light"/>
              </a:rPr>
              <a:t>保育・福祉・医療等のデータを分野を越えて連携</a:t>
            </a:r>
            <a:endParaRPr kumimoji="0" lang="en-US" altLang="ja-JP"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Calibri Light"/>
            </a:endParaRPr>
          </a:p>
          <a:p>
            <a:pPr marL="0" marR="0" lvl="0" indent="0" algn="l" defTabSz="457200" rtl="0" eaLnBrk="1" fontAlgn="auto" latinLnBrk="0" hangingPunct="1">
              <a:lnSpc>
                <a:spcPct val="130000"/>
              </a:lnSpc>
              <a:spcBef>
                <a:spcPts val="0"/>
              </a:spcBef>
              <a:spcAft>
                <a:spcPts val="0"/>
              </a:spcAft>
              <a:buClrTx/>
              <a:buSzTx/>
              <a:buFontTx/>
              <a:buNone/>
              <a:tabLst/>
              <a:defRPr/>
            </a:pPr>
            <a:r>
              <a:rPr lang="ja-JP" altLang="en-US" sz="1400" dirty="0">
                <a:latin typeface="游ゴシック" panose="020B0400000000000000" pitchFamily="50" charset="-128"/>
                <a:ea typeface="游ゴシック" panose="020B0400000000000000" pitchFamily="50" charset="-128"/>
                <a:cs typeface="Calibri Light"/>
              </a:rPr>
              <a:t>　　</a:t>
            </a:r>
            <a:r>
              <a:rPr kumimoji="0" lang="ja-JP" altLang="en-US"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Calibri Light"/>
              </a:rPr>
              <a:t>させ、真に支援が必要なこどもや家庭に対するニーズに</a:t>
            </a:r>
            <a:endParaRPr kumimoji="0" lang="en-US" altLang="ja-JP"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Calibri Light"/>
            </a:endParaRPr>
          </a:p>
          <a:p>
            <a:pPr marL="0" marR="0" lvl="0" indent="0" algn="l" defTabSz="457200" rtl="0" eaLnBrk="1" fontAlgn="auto" latinLnBrk="0" hangingPunct="1">
              <a:lnSpc>
                <a:spcPct val="120000"/>
              </a:lnSpc>
              <a:spcBef>
                <a:spcPts val="0"/>
              </a:spcBef>
              <a:spcAft>
                <a:spcPts val="0"/>
              </a:spcAft>
              <a:buClrTx/>
              <a:buSzTx/>
              <a:buFontTx/>
              <a:buNone/>
              <a:tabLst/>
              <a:defRPr/>
            </a:pPr>
            <a:r>
              <a:rPr lang="ja-JP" altLang="en-US" sz="1400" dirty="0">
                <a:latin typeface="游ゴシック" panose="020B0400000000000000" pitchFamily="50" charset="-128"/>
                <a:ea typeface="游ゴシック" panose="020B0400000000000000" pitchFamily="50" charset="-128"/>
                <a:cs typeface="Calibri Light"/>
              </a:rPr>
              <a:t>　　</a:t>
            </a:r>
            <a:r>
              <a:rPr kumimoji="0" lang="ja-JP" altLang="en-US"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Calibri Light"/>
              </a:rPr>
              <a:t>応じたプッシュ型の支援に活用する実証事業を実施。</a:t>
            </a:r>
            <a:endParaRPr kumimoji="0" lang="en-US" altLang="ja-JP"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Calibri Light"/>
            </a:endParaRPr>
          </a:p>
          <a:p>
            <a:pPr marL="0" marR="0" lvl="0" indent="0" algn="l" defTabSz="457200" rtl="0" eaLnBrk="1" fontAlgn="auto" latinLnBrk="0" hangingPunct="1">
              <a:lnSpc>
                <a:spcPct val="130000"/>
              </a:lnSpc>
              <a:spcBef>
                <a:spcPts val="0"/>
              </a:spcBef>
              <a:spcAft>
                <a:spcPts val="0"/>
              </a:spcAft>
              <a:buClrTx/>
              <a:buSzTx/>
              <a:buFontTx/>
              <a:buNone/>
              <a:tabLst/>
              <a:defRPr/>
            </a:pPr>
            <a:endParaRPr kumimoji="0" lang="en-US" altLang="ja-JP"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Calibri Light"/>
            </a:endParaRPr>
          </a:p>
          <a:p>
            <a:pPr marL="0" marR="0" lvl="0" indent="0" algn="l" defTabSz="457200" rtl="0" eaLnBrk="1" fontAlgn="auto" latinLnBrk="0" hangingPunct="1">
              <a:lnSpc>
                <a:spcPct val="130000"/>
              </a:lnSpc>
              <a:spcBef>
                <a:spcPts val="0"/>
              </a:spcBef>
              <a:spcAft>
                <a:spcPts val="0"/>
              </a:spcAft>
              <a:buClrTx/>
              <a:buSzTx/>
              <a:buFontTx/>
              <a:buNone/>
              <a:tabLst/>
              <a:defRPr/>
            </a:pPr>
            <a:r>
              <a:rPr kumimoji="0" lang="ja-JP" altLang="en-US" sz="1400" b="1"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Calibri Light"/>
              </a:rPr>
              <a:t>⑤　モビリティ</a:t>
            </a:r>
            <a:endParaRPr kumimoji="0" lang="en-US" altLang="ja-JP" sz="1400" b="1"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Calibri Light"/>
            </a:endParaRPr>
          </a:p>
          <a:p>
            <a:pPr marL="0" marR="0" lvl="0" indent="0" algn="l" defTabSz="457200" rtl="0" eaLnBrk="1" fontAlgn="auto" latinLnBrk="0" hangingPunct="1">
              <a:lnSpc>
                <a:spcPct val="130000"/>
              </a:lnSpc>
              <a:spcBef>
                <a:spcPts val="0"/>
              </a:spcBef>
              <a:spcAft>
                <a:spcPts val="0"/>
              </a:spcAft>
              <a:buClrTx/>
              <a:buSzTx/>
              <a:buFontTx/>
              <a:buNone/>
              <a:tabLst/>
              <a:defRPr/>
            </a:pPr>
            <a:r>
              <a:rPr kumimoji="0" lang="ja-JP" altLang="en-US"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Arial" panose="020B0604020202020204" pitchFamily="34" charset="0"/>
              </a:rPr>
              <a:t>　・</a:t>
            </a:r>
            <a:r>
              <a:rPr kumimoji="0" lang="ja-JP" altLang="en-US" sz="1400" b="0" i="0" u="none" strike="noStrike" kern="1200" cap="none" spc="-80" normalizeH="0" noProof="0" dirty="0">
                <a:ln>
                  <a:noFill/>
                </a:ln>
                <a:effectLst/>
                <a:uLnTx/>
                <a:uFillTx/>
                <a:latin typeface="游ゴシック" panose="020B0400000000000000" pitchFamily="50" charset="-128"/>
                <a:ea typeface="游ゴシック" panose="020B0400000000000000" pitchFamily="50" charset="-128"/>
                <a:cs typeface="Calibri Light"/>
              </a:rPr>
              <a:t>モビリティ関連データの流通促進のための開発・実証。</a:t>
            </a:r>
            <a:endParaRPr kumimoji="0" lang="en-US" altLang="ja-JP" sz="1400" b="0" i="0" u="none" strike="noStrike" kern="1200" cap="none" spc="-80" normalizeH="0" noProof="0" dirty="0">
              <a:ln>
                <a:noFill/>
              </a:ln>
              <a:effectLst/>
              <a:uLnTx/>
              <a:uFillTx/>
              <a:latin typeface="游ゴシック" panose="020B0400000000000000" pitchFamily="50" charset="-128"/>
              <a:ea typeface="游ゴシック" panose="020B0400000000000000" pitchFamily="50" charset="-128"/>
              <a:cs typeface="Calibri Light"/>
            </a:endParaRPr>
          </a:p>
          <a:p>
            <a:pPr marL="354013" marR="0" lvl="0" indent="-354013" algn="l" defTabSz="457200" rtl="0" eaLnBrk="1" fontAlgn="auto" latinLnBrk="0" hangingPunct="1">
              <a:lnSpc>
                <a:spcPct val="120000"/>
              </a:lnSpc>
              <a:spcBef>
                <a:spcPts val="0"/>
              </a:spcBef>
              <a:spcAft>
                <a:spcPts val="0"/>
              </a:spcAft>
              <a:buClrTx/>
              <a:buSzTx/>
              <a:buFontTx/>
              <a:buNone/>
              <a:tabLst/>
              <a:defRPr/>
            </a:pPr>
            <a:r>
              <a:rPr kumimoji="0" lang="ja-JP" altLang="en-US"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Arial" panose="020B0604020202020204" pitchFamily="34" charset="0"/>
              </a:rPr>
              <a:t>　・</a:t>
            </a:r>
            <a:r>
              <a:rPr kumimoji="0" lang="ja-JP" altLang="en-US"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Calibri Light"/>
              </a:rPr>
              <a:t>３次元空間</a:t>
            </a:r>
            <a:r>
              <a:rPr kumimoji="0" lang="en-US" altLang="ja-JP"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Calibri Light"/>
              </a:rPr>
              <a:t>ID</a:t>
            </a:r>
            <a:r>
              <a:rPr kumimoji="0" lang="ja-JP" altLang="en-US"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Calibri Light"/>
              </a:rPr>
              <a:t>を含めたデジタルインフラのアーキテクチャ設計、事業モデル化など普及に向けた取組の具体化。</a:t>
            </a:r>
            <a:endParaRPr kumimoji="0" lang="en-US" altLang="ja-JP"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Calibri Light"/>
            </a:endParaRPr>
          </a:p>
          <a:p>
            <a:pPr marL="0" marR="0" lvl="0" indent="0" algn="l" defTabSz="457200" rtl="0" eaLnBrk="1" fontAlgn="auto" latinLnBrk="0" hangingPunct="1">
              <a:lnSpc>
                <a:spcPct val="130000"/>
              </a:lnSpc>
              <a:spcBef>
                <a:spcPts val="0"/>
              </a:spcBef>
              <a:spcAft>
                <a:spcPts val="0"/>
              </a:spcAft>
              <a:buClrTx/>
              <a:buSzTx/>
              <a:buFontTx/>
              <a:buNone/>
              <a:tabLst/>
              <a:defRPr/>
            </a:pPr>
            <a:endParaRPr kumimoji="0" lang="en-US" altLang="ja-JP"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Calibri Light"/>
            </a:endParaRPr>
          </a:p>
          <a:p>
            <a:pPr marL="0" marR="0" lvl="0" indent="0" algn="l" defTabSz="457200" rtl="0" eaLnBrk="1" fontAlgn="auto" latinLnBrk="0" hangingPunct="1">
              <a:lnSpc>
                <a:spcPct val="130000"/>
              </a:lnSpc>
              <a:spcBef>
                <a:spcPts val="0"/>
              </a:spcBef>
              <a:spcAft>
                <a:spcPts val="0"/>
              </a:spcAft>
              <a:buClrTx/>
              <a:buSzTx/>
              <a:buFontTx/>
              <a:buNone/>
              <a:tabLst/>
              <a:defRPr/>
            </a:pPr>
            <a:r>
              <a:rPr kumimoji="0" lang="ja-JP" altLang="en-US" sz="1400" b="1"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Calibri Light"/>
              </a:rPr>
              <a:t>⑥　取引（受発注・請求・決済）</a:t>
            </a:r>
          </a:p>
          <a:p>
            <a:pPr marL="0" marR="0" lvl="0" indent="0" algn="l" defTabSz="457200" rtl="0" eaLnBrk="1" fontAlgn="auto" latinLnBrk="0" hangingPunct="1">
              <a:lnSpc>
                <a:spcPct val="130000"/>
              </a:lnSpc>
              <a:spcBef>
                <a:spcPts val="0"/>
              </a:spcBef>
              <a:spcAft>
                <a:spcPts val="0"/>
              </a:spcAft>
              <a:buClrTx/>
              <a:buSzTx/>
              <a:buFontTx/>
              <a:buNone/>
              <a:tabLst/>
              <a:defRPr/>
            </a:pPr>
            <a:r>
              <a:rPr kumimoji="0" lang="ja-JP" altLang="en-US" sz="140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Calibri Light"/>
              </a:rPr>
              <a:t>　・中小企業のバックオフィス</a:t>
            </a:r>
            <a:r>
              <a:rPr lang="ja-JP" altLang="en-US" sz="1400" dirty="0">
                <a:latin typeface="游ゴシック" panose="020B0400000000000000" pitchFamily="50" charset="-128"/>
                <a:ea typeface="游ゴシック" panose="020B0400000000000000" pitchFamily="50" charset="-128"/>
                <a:cs typeface="Calibri Light"/>
              </a:rPr>
              <a:t>業務の効率化の</a:t>
            </a:r>
            <a:r>
              <a:rPr kumimoji="0" lang="ja-JP" altLang="en-US" sz="140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Calibri Light"/>
              </a:rPr>
              <a:t>ため、受発注の</a:t>
            </a:r>
            <a:endParaRPr kumimoji="0" lang="en-US" altLang="ja-JP" sz="140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Calibri Light"/>
            </a:endParaRPr>
          </a:p>
          <a:p>
            <a:pPr marL="0" marR="0" lvl="0" indent="0" algn="l" defTabSz="457200" rtl="0" eaLnBrk="1" fontAlgn="auto" latinLnBrk="0" hangingPunct="1">
              <a:lnSpc>
                <a:spcPct val="130000"/>
              </a:lnSpc>
              <a:spcBef>
                <a:spcPts val="0"/>
              </a:spcBef>
              <a:spcAft>
                <a:spcPts val="0"/>
              </a:spcAft>
              <a:buClrTx/>
              <a:buSzTx/>
              <a:buFontTx/>
              <a:buNone/>
              <a:tabLst/>
              <a:defRPr/>
            </a:pPr>
            <a:r>
              <a:rPr kumimoji="0" lang="ja-JP" altLang="en-US" sz="140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Calibri Light"/>
              </a:rPr>
              <a:t>　　デジタル化の推進、デジタルインボイスの普及・定着。</a:t>
            </a:r>
            <a:endParaRPr kumimoji="0" lang="en-US" altLang="ja-JP" sz="140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Calibri Light"/>
            </a:endParaRPr>
          </a:p>
          <a:p>
            <a:pPr marL="0" marR="0" lvl="0" indent="0" algn="l" defTabSz="457200" rtl="0" eaLnBrk="1" fontAlgn="auto" latinLnBrk="0" hangingPunct="1">
              <a:lnSpc>
                <a:spcPct val="130000"/>
              </a:lnSpc>
              <a:spcBef>
                <a:spcPts val="0"/>
              </a:spcBef>
              <a:spcAft>
                <a:spcPts val="0"/>
              </a:spcAft>
              <a:buClrTx/>
              <a:buSzTx/>
              <a:buFontTx/>
              <a:buNone/>
              <a:tabLst/>
              <a:defRPr/>
            </a:pPr>
            <a:r>
              <a:rPr kumimoji="0" lang="ja-JP" altLang="en-US" sz="140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Calibri Light"/>
              </a:rPr>
              <a:t>　・契約から決済にわたる取引全体におけるデータ連携を</a:t>
            </a:r>
            <a:endParaRPr kumimoji="0" lang="en-US" altLang="ja-JP" sz="140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Calibri Light"/>
            </a:endParaRPr>
          </a:p>
          <a:p>
            <a:pPr marL="0" marR="0" lvl="0" indent="0" algn="l" defTabSz="457200" rtl="0" eaLnBrk="1" fontAlgn="auto" latinLnBrk="0" hangingPunct="1">
              <a:lnSpc>
                <a:spcPct val="130000"/>
              </a:lnSpc>
              <a:spcBef>
                <a:spcPts val="0"/>
              </a:spcBef>
              <a:spcAft>
                <a:spcPts val="0"/>
              </a:spcAft>
              <a:buClrTx/>
              <a:buSzTx/>
              <a:buFontTx/>
              <a:buNone/>
              <a:tabLst/>
              <a:defRPr/>
            </a:pPr>
            <a:r>
              <a:rPr lang="ja-JP" altLang="en-US" sz="1400" dirty="0">
                <a:latin typeface="游ゴシック" panose="020B0400000000000000" pitchFamily="50" charset="-128"/>
                <a:ea typeface="游ゴシック" panose="020B0400000000000000" pitchFamily="50" charset="-128"/>
                <a:cs typeface="Calibri Light"/>
              </a:rPr>
              <a:t>　　</a:t>
            </a:r>
            <a:r>
              <a:rPr kumimoji="0" lang="ja-JP" altLang="en-US" sz="140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Calibri Light"/>
              </a:rPr>
              <a:t>可能とするため、必要なデータ</a:t>
            </a:r>
            <a:r>
              <a:rPr lang="ja-JP" altLang="en-US" sz="1400" dirty="0">
                <a:latin typeface="游ゴシック" panose="020B0400000000000000" pitchFamily="50" charset="-128"/>
                <a:ea typeface="游ゴシック" panose="020B0400000000000000" pitchFamily="50" charset="-128"/>
                <a:cs typeface="Calibri Light"/>
              </a:rPr>
              <a:t>利活用の取組を推進</a:t>
            </a:r>
            <a:r>
              <a:rPr kumimoji="0" lang="ja-JP" altLang="en-US" sz="140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Calibri Light"/>
              </a:rPr>
              <a:t>。</a:t>
            </a:r>
            <a:endParaRPr kumimoji="0" lang="en-US" altLang="ja-JP" sz="140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Calibri Light"/>
            </a:endParaRPr>
          </a:p>
        </p:txBody>
      </p:sp>
      <p:sp>
        <p:nvSpPr>
          <p:cNvPr id="11" name="Title 1">
            <a:extLst>
              <a:ext uri="{FF2B5EF4-FFF2-40B4-BE49-F238E27FC236}">
                <a16:creationId xmlns:a16="http://schemas.microsoft.com/office/drawing/2014/main" id="{D4F9BE6E-1959-44FF-9701-F2E95DB594E9}"/>
              </a:ext>
            </a:extLst>
          </p:cNvPr>
          <p:cNvSpPr txBox="1">
            <a:spLocks/>
          </p:cNvSpPr>
          <p:nvPr/>
        </p:nvSpPr>
        <p:spPr>
          <a:xfrm>
            <a:off x="846946" y="1"/>
            <a:ext cx="9042272" cy="5283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600" b="1">
                <a:latin typeface="+mn-ea"/>
                <a:ea typeface="+mn-ea"/>
                <a:cs typeface="Calibri Light"/>
              </a:rPr>
              <a:t>暮らしのデジタル化</a:t>
            </a:r>
          </a:p>
        </p:txBody>
      </p:sp>
      <p:pic>
        <p:nvPicPr>
          <p:cNvPr id="3" name="図 2">
            <a:extLst>
              <a:ext uri="{FF2B5EF4-FFF2-40B4-BE49-F238E27FC236}">
                <a16:creationId xmlns:a16="http://schemas.microsoft.com/office/drawing/2014/main" id="{8EEB68CA-06D4-48EC-90F7-798A60ECE17F}"/>
              </a:ext>
            </a:extLst>
          </p:cNvPr>
          <p:cNvPicPr>
            <a:picLocks noChangeAspect="1"/>
          </p:cNvPicPr>
          <p:nvPr/>
        </p:nvPicPr>
        <p:blipFill>
          <a:blip r:embed="rId3"/>
          <a:stretch>
            <a:fillRect/>
          </a:stretch>
        </p:blipFill>
        <p:spPr>
          <a:xfrm>
            <a:off x="655529" y="796998"/>
            <a:ext cx="8594942" cy="1676378"/>
          </a:xfrm>
          <a:prstGeom prst="rect">
            <a:avLst/>
          </a:prstGeom>
        </p:spPr>
      </p:pic>
      <p:sp>
        <p:nvSpPr>
          <p:cNvPr id="12" name="テキスト ボックス 11">
            <a:extLst>
              <a:ext uri="{FF2B5EF4-FFF2-40B4-BE49-F238E27FC236}">
                <a16:creationId xmlns:a16="http://schemas.microsoft.com/office/drawing/2014/main" id="{804F3A27-D5B2-4F32-B051-AD033B05DF80}"/>
              </a:ext>
            </a:extLst>
          </p:cNvPr>
          <p:cNvSpPr txBox="1"/>
          <p:nvPr/>
        </p:nvSpPr>
        <p:spPr>
          <a:xfrm>
            <a:off x="759547" y="2954920"/>
            <a:ext cx="1672563" cy="215444"/>
          </a:xfrm>
          <a:prstGeom prst="rect">
            <a:avLst/>
          </a:prstGeom>
          <a:noFill/>
        </p:spPr>
        <p:txBody>
          <a:bodyPr wrap="square">
            <a:spAutoFit/>
          </a:bodyPr>
          <a:lstStyle/>
          <a:p>
            <a:r>
              <a:rPr lang="en-US" altLang="ja-JP" sz="800"/>
              <a:t>※</a:t>
            </a:r>
            <a:r>
              <a:rPr lang="ja-JP" altLang="en-US" sz="800"/>
              <a:t>Personal Health Record</a:t>
            </a:r>
          </a:p>
        </p:txBody>
      </p:sp>
    </p:spTree>
    <p:extLst>
      <p:ext uri="{BB962C8B-B14F-4D97-AF65-F5344CB8AC3E}">
        <p14:creationId xmlns:p14="http://schemas.microsoft.com/office/powerpoint/2010/main" val="375533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B3345B77-EA9C-4476-9D1D-E73B8002B531}"/>
              </a:ext>
            </a:extLst>
          </p:cNvPr>
          <p:cNvPicPr>
            <a:picLocks noChangeAspect="1"/>
          </p:cNvPicPr>
          <p:nvPr/>
        </p:nvPicPr>
        <p:blipFill>
          <a:blip r:embed="rId2"/>
          <a:stretch>
            <a:fillRect/>
          </a:stretch>
        </p:blipFill>
        <p:spPr>
          <a:xfrm>
            <a:off x="4525577" y="1007190"/>
            <a:ext cx="5380423" cy="3199050"/>
          </a:xfrm>
          <a:prstGeom prst="rect">
            <a:avLst/>
          </a:prstGeom>
        </p:spPr>
      </p:pic>
      <p:sp>
        <p:nvSpPr>
          <p:cNvPr id="15" name="テキスト ボックス 14">
            <a:extLst>
              <a:ext uri="{FF2B5EF4-FFF2-40B4-BE49-F238E27FC236}">
                <a16:creationId xmlns:a16="http://schemas.microsoft.com/office/drawing/2014/main" id="{CBD7DE59-BA79-4132-9CF4-D2B603A5B8A5}"/>
              </a:ext>
            </a:extLst>
          </p:cNvPr>
          <p:cNvSpPr txBox="1"/>
          <p:nvPr/>
        </p:nvSpPr>
        <p:spPr>
          <a:xfrm>
            <a:off x="0" y="545451"/>
            <a:ext cx="9601218" cy="5967146"/>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600" b="1" i="0" u="none" strike="noStrike" kern="1200" cap="none" spc="0" normalizeH="0" baseline="0" noProof="0">
                <a:ln>
                  <a:noFill/>
                </a:ln>
                <a:effectLst/>
                <a:highlight>
                  <a:srgbClr val="FFFFFF"/>
                </a:highlight>
                <a:uLnTx/>
                <a:uFillTx/>
                <a:latin typeface="游ゴシック" panose="020B0400000000000000" pitchFamily="50" charset="-128"/>
                <a:ea typeface="游ゴシック" panose="020B0400000000000000" pitchFamily="50" charset="-128"/>
                <a:cs typeface="Calibri Light"/>
              </a:rPr>
              <a:t>①　事業者向け行政サービスの質の向上に向けた取組</a:t>
            </a:r>
            <a:endParaRPr kumimoji="0" lang="en-US" altLang="ja-JP" sz="1600" b="1" i="0" u="none" strike="noStrike" kern="1200" cap="none" spc="0" normalizeH="0" baseline="0" noProof="0">
              <a:ln>
                <a:noFill/>
              </a:ln>
              <a:effectLst/>
              <a:highlight>
                <a:srgbClr val="FFFFFF"/>
              </a:highlight>
              <a:uLnTx/>
              <a:uFillTx/>
              <a:latin typeface="游ゴシック" panose="020B0400000000000000" pitchFamily="50" charset="-128"/>
              <a:ea typeface="游ゴシック" panose="020B0400000000000000" pitchFamily="50" charset="-128"/>
              <a:cs typeface="Calibri Light"/>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600" b="0" i="0" u="none" strike="noStrike" kern="1200" cap="none" spc="0" normalizeH="0" baseline="0" noProof="0">
                <a:ln>
                  <a:noFill/>
                </a:ln>
                <a:effectLst/>
                <a:highlight>
                  <a:srgbClr val="FFFFFF"/>
                </a:highlight>
                <a:uLnTx/>
                <a:uFillTx/>
                <a:latin typeface="游ゴシック" panose="020B0400000000000000" pitchFamily="50" charset="-128"/>
                <a:ea typeface="游ゴシック" panose="020B0400000000000000" pitchFamily="50" charset="-128"/>
                <a:cs typeface="Arial" panose="020B0604020202020204" pitchFamily="34" charset="0"/>
              </a:rPr>
              <a:t>　・</a:t>
            </a:r>
            <a:r>
              <a:rPr kumimoji="0" lang="ja-JP" altLang="en-US" sz="1600" b="0" i="0" u="none" strike="noStrike" kern="1200" cap="none" spc="0" normalizeH="0" baseline="0" noProof="0">
                <a:ln>
                  <a:noFill/>
                </a:ln>
                <a:effectLst/>
                <a:highlight>
                  <a:srgbClr val="FFFFFF"/>
                </a:highlight>
                <a:uLnTx/>
                <a:uFillTx/>
                <a:latin typeface="游ゴシック" panose="020B0400000000000000" pitchFamily="50" charset="-128"/>
                <a:ea typeface="游ゴシック" panose="020B0400000000000000" pitchFamily="50" charset="-128"/>
                <a:cs typeface="Calibri Light"/>
              </a:rPr>
              <a:t>電子署名、電子委任状、商業登記電子証明書、</a:t>
            </a:r>
            <a:endParaRPr kumimoji="0" lang="en-US" altLang="ja-JP" sz="1600" b="0" i="0" u="none" strike="noStrike" kern="1200" cap="none" spc="0" normalizeH="0" baseline="0" noProof="0">
              <a:ln>
                <a:noFill/>
              </a:ln>
              <a:effectLst/>
              <a:highlight>
                <a:srgbClr val="FFFFFF"/>
              </a:highlight>
              <a:uLnTx/>
              <a:uFillTx/>
              <a:latin typeface="游ゴシック" panose="020B0400000000000000" pitchFamily="50" charset="-128"/>
              <a:ea typeface="游ゴシック" panose="020B0400000000000000" pitchFamily="50" charset="-128"/>
              <a:cs typeface="Calibri Light"/>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600" b="0" i="0" u="none" strike="noStrike" kern="1200" cap="none" spc="0" normalizeH="0" baseline="0" noProof="0">
                <a:ln>
                  <a:noFill/>
                </a:ln>
                <a:effectLst/>
                <a:highlight>
                  <a:srgbClr val="FFFFFF"/>
                </a:highlight>
                <a:uLnTx/>
                <a:uFillTx/>
                <a:latin typeface="游ゴシック" panose="020B0400000000000000" pitchFamily="50" charset="-128"/>
                <a:ea typeface="游ゴシック" panose="020B0400000000000000" pitchFamily="50" charset="-128"/>
                <a:cs typeface="Calibri Light"/>
              </a:rPr>
              <a:t>　　法人共通</a:t>
            </a:r>
            <a:r>
              <a:rPr lang="ja-JP" altLang="en-US" sz="1600">
                <a:highlight>
                  <a:srgbClr val="FFFFFF"/>
                </a:highlight>
                <a:latin typeface="游ゴシック" panose="020B0400000000000000" pitchFamily="50" charset="-128"/>
                <a:ea typeface="游ゴシック" panose="020B0400000000000000" pitchFamily="50" charset="-128"/>
                <a:cs typeface="Calibri Light"/>
              </a:rPr>
              <a:t>認証</a:t>
            </a:r>
            <a:r>
              <a:rPr kumimoji="0" lang="ja-JP" altLang="en-US" sz="1600" b="0" i="0" u="none" strike="noStrike" kern="1200" cap="none" spc="0" normalizeH="0" baseline="0" noProof="0">
                <a:ln>
                  <a:noFill/>
                </a:ln>
                <a:effectLst/>
                <a:highlight>
                  <a:srgbClr val="FFFFFF"/>
                </a:highlight>
                <a:uLnTx/>
                <a:uFillTx/>
                <a:latin typeface="游ゴシック" panose="020B0400000000000000" pitchFamily="50" charset="-128"/>
                <a:ea typeface="游ゴシック" panose="020B0400000000000000" pitchFamily="50" charset="-128"/>
                <a:cs typeface="Calibri Light"/>
              </a:rPr>
              <a:t>基盤（</a:t>
            </a:r>
            <a:r>
              <a:rPr kumimoji="0" lang="en-US" altLang="ja-JP" sz="1600" b="0" i="0" u="none" strike="noStrike" kern="1200" cap="none" spc="0" normalizeH="0" baseline="0" noProof="0">
                <a:ln>
                  <a:noFill/>
                </a:ln>
                <a:effectLst/>
                <a:highlight>
                  <a:srgbClr val="FFFFFF"/>
                </a:highlight>
                <a:uLnTx/>
                <a:uFillTx/>
                <a:latin typeface="游ゴシック" panose="020B0400000000000000" pitchFamily="50" charset="-128"/>
                <a:ea typeface="游ゴシック" panose="020B0400000000000000" pitchFamily="50" charset="-128"/>
                <a:cs typeface="Calibri Light"/>
              </a:rPr>
              <a:t>G</a:t>
            </a:r>
            <a:r>
              <a:rPr kumimoji="0" lang="ja-JP" altLang="en-US" sz="1600" b="0" i="0" u="none" strike="noStrike" kern="1200" cap="none" spc="0" normalizeH="0" baseline="0" noProof="0">
                <a:ln>
                  <a:noFill/>
                </a:ln>
                <a:effectLst/>
                <a:highlight>
                  <a:srgbClr val="FFFFFF"/>
                </a:highlight>
                <a:uLnTx/>
                <a:uFillTx/>
                <a:latin typeface="游ゴシック" panose="020B0400000000000000" pitchFamily="50" charset="-128"/>
                <a:ea typeface="游ゴシック" panose="020B0400000000000000" pitchFamily="50" charset="-128"/>
                <a:cs typeface="Calibri Light"/>
              </a:rPr>
              <a:t>ビズ</a:t>
            </a:r>
            <a:r>
              <a:rPr kumimoji="0" lang="en-US" altLang="ja-JP" sz="1600" b="0" i="0" u="none" strike="noStrike" kern="1200" cap="none" spc="0" normalizeH="0" baseline="0" noProof="0">
                <a:ln>
                  <a:noFill/>
                </a:ln>
                <a:effectLst/>
                <a:highlight>
                  <a:srgbClr val="FFFFFF"/>
                </a:highlight>
                <a:uLnTx/>
                <a:uFillTx/>
                <a:latin typeface="游ゴシック" panose="020B0400000000000000" pitchFamily="50" charset="-128"/>
                <a:ea typeface="游ゴシック" panose="020B0400000000000000" pitchFamily="50" charset="-128"/>
                <a:cs typeface="Calibri Light"/>
              </a:rPr>
              <a:t>ID</a:t>
            </a:r>
            <a:r>
              <a:rPr kumimoji="0" lang="ja-JP" altLang="en-US" sz="1600" b="0" i="0" u="none" strike="noStrike" kern="1200" cap="none" spc="0" normalizeH="0" baseline="0" noProof="0">
                <a:ln>
                  <a:noFill/>
                </a:ln>
                <a:effectLst/>
                <a:highlight>
                  <a:srgbClr val="FFFFFF"/>
                </a:highlight>
                <a:uLnTx/>
                <a:uFillTx/>
                <a:latin typeface="游ゴシック" panose="020B0400000000000000" pitchFamily="50" charset="-128"/>
                <a:ea typeface="游ゴシック" panose="020B0400000000000000" pitchFamily="50" charset="-128"/>
                <a:cs typeface="Calibri Light"/>
              </a:rPr>
              <a:t>）の普及。</a:t>
            </a:r>
            <a:endParaRPr kumimoji="0" lang="en-US" altLang="ja-JP" sz="1600" b="0" i="0" u="none" strike="noStrike" kern="1200" cap="none" spc="0" normalizeH="0" baseline="0" noProof="0">
              <a:ln>
                <a:noFill/>
              </a:ln>
              <a:effectLst/>
              <a:highlight>
                <a:srgbClr val="FFFFFF"/>
              </a:highlight>
              <a:uLnTx/>
              <a:uFillTx/>
              <a:latin typeface="游ゴシック" panose="020B0400000000000000" pitchFamily="50" charset="-128"/>
              <a:ea typeface="游ゴシック" panose="020B0400000000000000" pitchFamily="50" charset="-128"/>
              <a:cs typeface="Calibri Light"/>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600" b="0" i="0" u="none" strike="noStrike" kern="1200" cap="none" spc="0" normalizeH="0" baseline="0" noProof="0">
                <a:ln>
                  <a:noFill/>
                </a:ln>
                <a:effectLst/>
                <a:highlight>
                  <a:srgbClr val="FFFFFF"/>
                </a:highlight>
                <a:uLnTx/>
                <a:uFillTx/>
                <a:latin typeface="游ゴシック" panose="020B0400000000000000" pitchFamily="50" charset="-128"/>
                <a:ea typeface="游ゴシック" panose="020B0400000000000000" pitchFamily="50" charset="-128"/>
                <a:cs typeface="Arial" panose="020B0604020202020204" pitchFamily="34" charset="0"/>
              </a:rPr>
              <a:t>　・</a:t>
            </a:r>
            <a:r>
              <a:rPr kumimoji="0" lang="en-US" altLang="ja-JP" sz="1600" b="0" i="0" u="none" strike="noStrike" kern="1200" cap="none" spc="0" normalizeH="0" baseline="0" noProof="0">
                <a:ln>
                  <a:noFill/>
                </a:ln>
                <a:effectLst/>
                <a:highlight>
                  <a:srgbClr val="FFFFFF"/>
                </a:highlight>
                <a:uLnTx/>
                <a:uFillTx/>
                <a:latin typeface="游ゴシック" panose="020B0400000000000000" pitchFamily="50" charset="-128"/>
                <a:ea typeface="游ゴシック" panose="020B0400000000000000" pitchFamily="50" charset="-128"/>
                <a:cs typeface="Calibri Light"/>
              </a:rPr>
              <a:t>e-Gov</a:t>
            </a:r>
            <a:r>
              <a:rPr kumimoji="0" lang="ja-JP" altLang="en-US" sz="1600" b="0" i="0" u="none" strike="noStrike" kern="1200" cap="none" spc="0" normalizeH="0" baseline="0" noProof="0">
                <a:ln>
                  <a:noFill/>
                </a:ln>
                <a:effectLst/>
                <a:highlight>
                  <a:srgbClr val="FFFFFF"/>
                </a:highlight>
                <a:uLnTx/>
                <a:uFillTx/>
                <a:latin typeface="游ゴシック" panose="020B0400000000000000" pitchFamily="50" charset="-128"/>
                <a:ea typeface="游ゴシック" panose="020B0400000000000000" pitchFamily="50" charset="-128"/>
                <a:cs typeface="Calibri Light"/>
              </a:rPr>
              <a:t>、</a:t>
            </a:r>
            <a:r>
              <a:rPr kumimoji="0" lang="en-US" altLang="ja-JP" sz="1600" b="0" i="0" u="none" strike="noStrike" kern="1200" cap="none" spc="0" normalizeH="0" baseline="0" noProof="0">
                <a:ln>
                  <a:noFill/>
                </a:ln>
                <a:effectLst/>
                <a:highlight>
                  <a:srgbClr val="FFFFFF"/>
                </a:highlight>
                <a:uLnTx/>
                <a:uFillTx/>
                <a:latin typeface="游ゴシック" panose="020B0400000000000000" pitchFamily="50" charset="-128"/>
                <a:ea typeface="游ゴシック" panose="020B0400000000000000" pitchFamily="50" charset="-128"/>
                <a:cs typeface="Calibri Light"/>
              </a:rPr>
              <a:t>J</a:t>
            </a:r>
            <a:r>
              <a:rPr kumimoji="0" lang="ja-JP" altLang="en-US" sz="1600" b="0" i="0" u="none" strike="noStrike" kern="1200" cap="none" spc="0" normalizeH="0" baseline="0" noProof="0">
                <a:ln>
                  <a:noFill/>
                </a:ln>
                <a:effectLst/>
                <a:highlight>
                  <a:srgbClr val="FFFFFF"/>
                </a:highlight>
                <a:uLnTx/>
                <a:uFillTx/>
                <a:latin typeface="游ゴシック" panose="020B0400000000000000" pitchFamily="50" charset="-128"/>
                <a:ea typeface="游ゴシック" panose="020B0400000000000000" pitchFamily="50" charset="-128"/>
                <a:cs typeface="Calibri Light"/>
              </a:rPr>
              <a:t>グランツ等、民間事業者に対する</a:t>
            </a:r>
            <a:endParaRPr kumimoji="0" lang="en-US" altLang="ja-JP" sz="1600" b="0" i="0" u="none" strike="noStrike" kern="1200" cap="none" spc="0" normalizeH="0" baseline="0" noProof="0">
              <a:ln>
                <a:noFill/>
              </a:ln>
              <a:effectLst/>
              <a:highlight>
                <a:srgbClr val="FFFFFF"/>
              </a:highlight>
              <a:uLnTx/>
              <a:uFillTx/>
              <a:latin typeface="游ゴシック" panose="020B0400000000000000" pitchFamily="50" charset="-128"/>
              <a:ea typeface="游ゴシック" panose="020B0400000000000000" pitchFamily="50" charset="-128"/>
              <a:cs typeface="Calibri Light"/>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600" b="0" i="0" u="none" strike="noStrike" kern="1200" cap="none" spc="0" normalizeH="0" baseline="0" noProof="0">
                <a:ln>
                  <a:noFill/>
                </a:ln>
                <a:effectLst/>
                <a:highlight>
                  <a:srgbClr val="FFFFFF"/>
                </a:highlight>
                <a:uLnTx/>
                <a:uFillTx/>
                <a:latin typeface="游ゴシック" panose="020B0400000000000000" pitchFamily="50" charset="-128"/>
                <a:ea typeface="游ゴシック" panose="020B0400000000000000" pitchFamily="50" charset="-128"/>
                <a:cs typeface="Calibri Light"/>
              </a:rPr>
              <a:t>　　オンライン行政サービスの充実。</a:t>
            </a:r>
            <a:endParaRPr kumimoji="0" lang="en-US" altLang="ja-JP" sz="1600" b="0" i="0" u="none" strike="noStrike" kern="1200" cap="none" spc="0" normalizeH="0" baseline="0" noProof="0">
              <a:ln>
                <a:noFill/>
              </a:ln>
              <a:effectLst/>
              <a:highlight>
                <a:srgbClr val="FFFFFF"/>
              </a:highlight>
              <a:uLnTx/>
              <a:uFillTx/>
              <a:latin typeface="游ゴシック" panose="020B0400000000000000" pitchFamily="50" charset="-128"/>
              <a:ea typeface="游ゴシック" panose="020B0400000000000000" pitchFamily="50" charset="-128"/>
              <a:cs typeface="Calibri Light"/>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ja-JP" altLang="en-US" sz="1600" b="0" i="0" u="none" strike="noStrike" kern="1200" cap="none" spc="0" normalizeH="0" baseline="0" noProof="0">
              <a:ln>
                <a:noFill/>
              </a:ln>
              <a:effectLst/>
              <a:highlight>
                <a:srgbClr val="FFFFFF"/>
              </a:highlight>
              <a:uLnTx/>
              <a:uFillTx/>
              <a:latin typeface="游ゴシック" panose="020B0400000000000000" pitchFamily="50" charset="-128"/>
              <a:ea typeface="游ゴシック" panose="020B0400000000000000" pitchFamily="50" charset="-128"/>
              <a:cs typeface="Calibri Light"/>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600" b="1" i="0" u="none" strike="noStrike" kern="1200" cap="none" spc="0" normalizeH="0" baseline="0" noProof="0">
                <a:ln>
                  <a:noFill/>
                </a:ln>
                <a:effectLst/>
                <a:highlight>
                  <a:srgbClr val="FFFFFF"/>
                </a:highlight>
                <a:uLnTx/>
                <a:uFillTx/>
                <a:latin typeface="游ゴシック" panose="020B0400000000000000" pitchFamily="50" charset="-128"/>
                <a:ea typeface="游ゴシック" panose="020B0400000000000000" pitchFamily="50" charset="-128"/>
                <a:cs typeface="Calibri Light"/>
              </a:rPr>
              <a:t>②　中小企業のデジタル化の支援</a:t>
            </a:r>
            <a:endParaRPr kumimoji="0" lang="en-US" altLang="ja-JP" sz="1600" b="1" i="0" u="none" strike="noStrike" kern="1200" cap="none" spc="0" normalizeH="0" baseline="0" noProof="0">
              <a:ln>
                <a:noFill/>
              </a:ln>
              <a:effectLst/>
              <a:highlight>
                <a:srgbClr val="FFFFFF"/>
              </a:highlight>
              <a:uLnTx/>
              <a:uFillTx/>
              <a:latin typeface="游ゴシック" panose="020B0400000000000000" pitchFamily="50" charset="-128"/>
              <a:ea typeface="游ゴシック" panose="020B0400000000000000" pitchFamily="50" charset="-128"/>
              <a:cs typeface="Calibri Light"/>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600" b="0" i="0" u="none" strike="noStrike" kern="1200" cap="none" spc="0" normalizeH="0" baseline="0" noProof="0">
                <a:ln>
                  <a:noFill/>
                </a:ln>
                <a:effectLst/>
                <a:highlight>
                  <a:srgbClr val="FFFFFF"/>
                </a:highlight>
                <a:uLnTx/>
                <a:uFillTx/>
                <a:latin typeface="游ゴシック" panose="020B0400000000000000" pitchFamily="50" charset="-128"/>
                <a:ea typeface="游ゴシック" panose="020B0400000000000000" pitchFamily="50" charset="-128"/>
                <a:cs typeface="Arial" panose="020B0604020202020204" pitchFamily="34" charset="0"/>
              </a:rPr>
              <a:t>　・</a:t>
            </a:r>
            <a:r>
              <a:rPr kumimoji="0" lang="ja-JP" altLang="en-US" sz="1600" b="0" i="0" u="none" strike="noStrike" kern="1200" cap="none" spc="0" normalizeH="0" baseline="0" noProof="0">
                <a:ln>
                  <a:noFill/>
                </a:ln>
                <a:effectLst/>
                <a:highlight>
                  <a:srgbClr val="FFFFFF"/>
                </a:highlight>
                <a:uLnTx/>
                <a:uFillTx/>
                <a:latin typeface="游ゴシック" panose="020B0400000000000000" pitchFamily="50" charset="-128"/>
                <a:ea typeface="游ゴシック" panose="020B0400000000000000" pitchFamily="50" charset="-128"/>
                <a:cs typeface="Calibri Light"/>
              </a:rPr>
              <a:t>中小企業の事業環境のデジタル化のサポート</a:t>
            </a:r>
            <a:endParaRPr kumimoji="0" lang="en-US" altLang="ja-JP" sz="1600" b="0" i="0" u="none" strike="noStrike" kern="1200" cap="none" spc="0" normalizeH="0" baseline="0" noProof="0">
              <a:ln>
                <a:noFill/>
              </a:ln>
              <a:effectLst/>
              <a:highlight>
                <a:srgbClr val="FFFFFF"/>
              </a:highlight>
              <a:uLnTx/>
              <a:uFillTx/>
              <a:latin typeface="游ゴシック" panose="020B0400000000000000" pitchFamily="50" charset="-128"/>
              <a:ea typeface="游ゴシック" panose="020B0400000000000000" pitchFamily="50" charset="-128"/>
              <a:cs typeface="Calibri Light"/>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600" b="0" i="0" u="none" strike="noStrike" kern="1200" cap="none" spc="0" normalizeH="0" baseline="0" noProof="0">
                <a:ln>
                  <a:noFill/>
                </a:ln>
                <a:effectLst/>
                <a:highlight>
                  <a:srgbClr val="FFFFFF"/>
                </a:highlight>
                <a:uLnTx/>
                <a:uFillTx/>
                <a:latin typeface="游ゴシック" panose="020B0400000000000000" pitchFamily="50" charset="-128"/>
                <a:ea typeface="游ゴシック" panose="020B0400000000000000" pitchFamily="50" charset="-128"/>
                <a:cs typeface="Calibri Light"/>
              </a:rPr>
              <a:t>　　（</a:t>
            </a:r>
            <a:r>
              <a:rPr kumimoji="0" lang="ja-JP" altLang="en-US" sz="1600" b="0" i="0" u="none" strike="noStrike" kern="1200" cap="none" spc="0" normalizeH="0" baseline="0" noProof="0">
                <a:ln>
                  <a:noFill/>
                </a:ln>
                <a:effectLst/>
                <a:highlight>
                  <a:srgbClr val="FFFFFF"/>
                </a:highlight>
                <a:uLnTx/>
                <a:uFillTx/>
                <a:latin typeface="游ゴシック" panose="020B0400000000000000" pitchFamily="50" charset="-128"/>
                <a:ea typeface="游ゴシック" panose="020B0400000000000000" pitchFamily="50" charset="-128"/>
                <a:cs typeface="Arial" panose="020B0604020202020204" pitchFamily="34" charset="0"/>
              </a:rPr>
              <a:t>生産管理の導入、受発注のデジタル化、</a:t>
            </a:r>
            <a:endParaRPr kumimoji="0" lang="en-US" altLang="ja-JP" sz="1600" b="0" i="0" u="none" strike="noStrike" kern="1200" cap="none" spc="0" normalizeH="0" baseline="0" noProof="0">
              <a:ln>
                <a:noFill/>
              </a:ln>
              <a:effectLst/>
              <a:highlight>
                <a:srgbClr val="FFFFFF"/>
              </a:highlight>
              <a:uLnTx/>
              <a:uFillTx/>
              <a:latin typeface="游ゴシック" panose="020B0400000000000000" pitchFamily="50" charset="-128"/>
              <a:ea typeface="游ゴシック" panose="020B0400000000000000" pitchFamily="50" charset="-128"/>
              <a:cs typeface="Arial" panose="020B0604020202020204" pitchFamily="34" charset="0"/>
            </a:endParaRPr>
          </a:p>
          <a:p>
            <a:pPr marL="0" marR="0" lvl="0" indent="0" algn="l" defTabSz="457200" rtl="0" eaLnBrk="1" fontAlgn="auto" latinLnBrk="0" hangingPunct="1">
              <a:lnSpc>
                <a:spcPct val="150000"/>
              </a:lnSpc>
              <a:spcBef>
                <a:spcPts val="0"/>
              </a:spcBef>
              <a:spcAft>
                <a:spcPts val="0"/>
              </a:spcAft>
              <a:buClrTx/>
              <a:buSzTx/>
              <a:buFontTx/>
              <a:buNone/>
              <a:tabLst/>
              <a:defRPr/>
            </a:pPr>
            <a:r>
              <a:rPr lang="ja-JP" altLang="en-US" sz="1600">
                <a:highlight>
                  <a:srgbClr val="FFFFFF"/>
                </a:highlight>
                <a:latin typeface="游ゴシック" panose="020B0400000000000000" pitchFamily="50" charset="-128"/>
                <a:ea typeface="游ゴシック" panose="020B0400000000000000" pitchFamily="50" charset="-128"/>
                <a:cs typeface="Arial" panose="020B0604020202020204" pitchFamily="34" charset="0"/>
              </a:rPr>
              <a:t>　　</a:t>
            </a:r>
            <a:r>
              <a:rPr kumimoji="0" lang="ja-JP" altLang="en-US" sz="1600" b="0" i="0" u="none" strike="noStrike" kern="1200" cap="none" spc="0" normalizeH="0" baseline="0" noProof="0">
                <a:ln>
                  <a:noFill/>
                </a:ln>
                <a:effectLst/>
                <a:highlight>
                  <a:srgbClr val="FFFFFF"/>
                </a:highlight>
                <a:uLnTx/>
                <a:uFillTx/>
                <a:latin typeface="游ゴシック" panose="020B0400000000000000" pitchFamily="50" charset="-128"/>
                <a:ea typeface="游ゴシック" panose="020B0400000000000000" pitchFamily="50" charset="-128"/>
                <a:cs typeface="Arial" panose="020B0604020202020204" pitchFamily="34" charset="0"/>
              </a:rPr>
              <a:t>「デジタル化診断」の提供、</a:t>
            </a:r>
            <a:r>
              <a:rPr kumimoji="0" lang="en-US" altLang="ja-JP" sz="1600" b="0" i="0" u="none" strike="noStrike" kern="1200" cap="none" spc="0" normalizeH="0" baseline="0" noProof="0">
                <a:ln>
                  <a:noFill/>
                </a:ln>
                <a:effectLst/>
                <a:highlight>
                  <a:srgbClr val="FFFFFF"/>
                </a:highlight>
                <a:uLnTx/>
                <a:uFillTx/>
                <a:latin typeface="游ゴシック" panose="020B0400000000000000" pitchFamily="50" charset="-128"/>
                <a:ea typeface="游ゴシック" panose="020B0400000000000000" pitchFamily="50" charset="-128"/>
                <a:cs typeface="Calibri Light"/>
              </a:rPr>
              <a:t>IT</a:t>
            </a:r>
            <a:r>
              <a:rPr kumimoji="0" lang="ja-JP" altLang="en-US" sz="1600" b="0" i="0" u="none" strike="noStrike" kern="1200" cap="none" spc="0" normalizeH="0" baseline="0" noProof="0">
                <a:ln>
                  <a:noFill/>
                </a:ln>
                <a:effectLst/>
                <a:highlight>
                  <a:srgbClr val="FFFFFF"/>
                </a:highlight>
                <a:uLnTx/>
                <a:uFillTx/>
                <a:latin typeface="游ゴシック" panose="020B0400000000000000" pitchFamily="50" charset="-128"/>
                <a:ea typeface="游ゴシック" panose="020B0400000000000000" pitchFamily="50" charset="-128"/>
                <a:cs typeface="Calibri Light"/>
              </a:rPr>
              <a:t>専門家を</a:t>
            </a:r>
          </a:p>
          <a:p>
            <a:pPr marL="0" marR="0" lvl="0" indent="0" algn="l" defTabSz="457200" rtl="0" eaLnBrk="1" fontAlgn="auto" latinLnBrk="0" hangingPunct="1">
              <a:lnSpc>
                <a:spcPct val="150000"/>
              </a:lnSpc>
              <a:spcBef>
                <a:spcPts val="0"/>
              </a:spcBef>
              <a:spcAft>
                <a:spcPts val="0"/>
              </a:spcAft>
              <a:buClrTx/>
              <a:buSzTx/>
              <a:buFontTx/>
              <a:buNone/>
              <a:tabLst/>
              <a:defRPr/>
            </a:pPr>
            <a:r>
              <a:rPr lang="ja-JP" altLang="en-US" sz="1600">
                <a:highlight>
                  <a:srgbClr val="FFFFFF"/>
                </a:highlight>
                <a:latin typeface="游ゴシック" panose="020B0400000000000000" pitchFamily="50" charset="-128"/>
                <a:ea typeface="游ゴシック" panose="020B0400000000000000" pitchFamily="50" charset="-128"/>
                <a:cs typeface="Calibri Light"/>
              </a:rPr>
              <a:t>　　</a:t>
            </a:r>
            <a:r>
              <a:rPr kumimoji="0" lang="ja-JP" altLang="en-US" sz="1600" b="0" i="0" u="none" strike="noStrike" kern="1200" cap="none" spc="0" normalizeH="0" baseline="0" noProof="0">
                <a:ln>
                  <a:noFill/>
                </a:ln>
                <a:effectLst/>
                <a:highlight>
                  <a:srgbClr val="FFFFFF"/>
                </a:highlight>
                <a:uLnTx/>
                <a:uFillTx/>
                <a:latin typeface="游ゴシック" panose="020B0400000000000000" pitchFamily="50" charset="-128"/>
                <a:ea typeface="游ゴシック" panose="020B0400000000000000" pitchFamily="50" charset="-128"/>
                <a:cs typeface="Calibri Light"/>
              </a:rPr>
              <a:t>派遣する事業や、</a:t>
            </a:r>
            <a:r>
              <a:rPr kumimoji="0" lang="en-US" altLang="ja-JP" sz="1600" b="0" i="0" u="none" strike="noStrike" kern="1200" cap="none" spc="0" normalizeH="0" baseline="0" noProof="0">
                <a:ln>
                  <a:noFill/>
                </a:ln>
                <a:effectLst/>
                <a:highlight>
                  <a:srgbClr val="FFFFFF"/>
                </a:highlight>
                <a:uLnTx/>
                <a:uFillTx/>
                <a:latin typeface="游ゴシック" panose="020B0400000000000000" pitchFamily="50" charset="-128"/>
                <a:ea typeface="游ゴシック" panose="020B0400000000000000" pitchFamily="50" charset="-128"/>
                <a:cs typeface="Calibri Light"/>
              </a:rPr>
              <a:t>IT</a:t>
            </a:r>
            <a:r>
              <a:rPr kumimoji="0" lang="ja-JP" altLang="en-US" sz="1600" b="0" i="0" u="none" strike="noStrike" kern="1200" cap="none" spc="0" normalizeH="0" baseline="0" noProof="0">
                <a:ln>
                  <a:noFill/>
                </a:ln>
                <a:effectLst/>
                <a:highlight>
                  <a:srgbClr val="FFFFFF"/>
                </a:highlight>
                <a:uLnTx/>
                <a:uFillTx/>
                <a:latin typeface="游ゴシック" panose="020B0400000000000000" pitchFamily="50" charset="-128"/>
                <a:ea typeface="游ゴシック" panose="020B0400000000000000" pitchFamily="50" charset="-128"/>
                <a:cs typeface="Calibri Light"/>
              </a:rPr>
              <a:t>導入補助金）</a:t>
            </a:r>
            <a:endParaRPr kumimoji="0" lang="en-US" altLang="ja-JP" sz="1600" b="0" i="0" u="none" strike="noStrike" kern="1200" cap="none" spc="0" normalizeH="0" baseline="0" noProof="0">
              <a:ln>
                <a:noFill/>
              </a:ln>
              <a:effectLst/>
              <a:highlight>
                <a:srgbClr val="FFFFFF"/>
              </a:highlight>
              <a:uLnTx/>
              <a:uFillTx/>
              <a:latin typeface="游ゴシック" panose="020B0400000000000000" pitchFamily="50" charset="-128"/>
              <a:ea typeface="游ゴシック" panose="020B0400000000000000" pitchFamily="50" charset="-128"/>
              <a:cs typeface="Arial" panose="020B0604020202020204" pitchFamily="34" charset="0"/>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600" b="0" i="0" u="none" strike="noStrike" kern="1200" cap="none" spc="0" normalizeH="0" baseline="0" noProof="0">
                <a:ln>
                  <a:noFill/>
                </a:ln>
                <a:effectLst/>
                <a:highlight>
                  <a:srgbClr val="FFFFFF"/>
                </a:highlight>
                <a:uLnTx/>
                <a:uFillTx/>
                <a:latin typeface="游ゴシック" panose="020B0400000000000000" pitchFamily="50" charset="-128"/>
                <a:ea typeface="游ゴシック" panose="020B0400000000000000" pitchFamily="50" charset="-128"/>
                <a:cs typeface="Arial" panose="020B0604020202020204" pitchFamily="34" charset="0"/>
              </a:rPr>
              <a:t>　・</a:t>
            </a:r>
            <a:r>
              <a:rPr kumimoji="0" lang="ja-JP" altLang="en-US" sz="1600" b="0" i="0" u="none" strike="noStrike" kern="1200" cap="none" spc="0" normalizeH="0" baseline="0" noProof="0">
                <a:ln>
                  <a:noFill/>
                </a:ln>
                <a:effectLst/>
                <a:highlight>
                  <a:srgbClr val="FFFFFF"/>
                </a:highlight>
                <a:uLnTx/>
                <a:uFillTx/>
                <a:latin typeface="游ゴシック" panose="020B0400000000000000" pitchFamily="50" charset="-128"/>
                <a:ea typeface="游ゴシック" panose="020B0400000000000000" pitchFamily="50" charset="-128"/>
                <a:cs typeface="Calibri Light"/>
              </a:rPr>
              <a:t>中小企業のサイバーセキュリティ対策の支援。</a:t>
            </a:r>
            <a:endParaRPr kumimoji="0" lang="en-US" altLang="ja-JP" sz="1600" b="0" i="0" u="none" strike="noStrike" kern="1200" cap="none" spc="0" normalizeH="0" baseline="0" noProof="0">
              <a:ln>
                <a:noFill/>
              </a:ln>
              <a:effectLst/>
              <a:highlight>
                <a:srgbClr val="FFFFFF"/>
              </a:highlight>
              <a:uLnTx/>
              <a:uFillTx/>
              <a:latin typeface="游ゴシック" panose="020B0400000000000000" pitchFamily="50" charset="-128"/>
              <a:ea typeface="游ゴシック" panose="020B0400000000000000" pitchFamily="50" charset="-128"/>
              <a:cs typeface="Calibri Light"/>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ja-JP" altLang="en-US" sz="1600" b="0" i="0" u="none" strike="noStrike" kern="1200" cap="none" spc="0" normalizeH="0" baseline="0" noProof="0">
              <a:ln>
                <a:noFill/>
              </a:ln>
              <a:effectLst/>
              <a:highlight>
                <a:srgbClr val="FFFFFF"/>
              </a:highlight>
              <a:uLnTx/>
              <a:uFillTx/>
              <a:latin typeface="游ゴシック" panose="020B0400000000000000" pitchFamily="50" charset="-128"/>
              <a:ea typeface="游ゴシック" panose="020B0400000000000000" pitchFamily="50" charset="-128"/>
              <a:cs typeface="Calibri Light"/>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600" b="1" i="0" u="none" strike="noStrike" kern="1200" cap="none" spc="0" normalizeH="0" baseline="0" noProof="0">
                <a:ln>
                  <a:noFill/>
                </a:ln>
                <a:effectLst/>
                <a:highlight>
                  <a:srgbClr val="FFFFFF"/>
                </a:highlight>
                <a:uLnTx/>
                <a:uFillTx/>
                <a:latin typeface="游ゴシック" panose="020B0400000000000000" pitchFamily="50" charset="-128"/>
                <a:ea typeface="游ゴシック" panose="020B0400000000000000" pitchFamily="50" charset="-128"/>
                <a:cs typeface="Calibri Light"/>
              </a:rPr>
              <a:t>③　産業全体のデジタルトランスフォーメーション</a:t>
            </a:r>
            <a:endParaRPr kumimoji="0" lang="en-US" altLang="ja-JP" sz="1600" b="1" i="0" u="none" strike="noStrike" kern="1200" cap="none" spc="0" normalizeH="0" baseline="0" noProof="0">
              <a:ln>
                <a:noFill/>
              </a:ln>
              <a:effectLst/>
              <a:highlight>
                <a:srgbClr val="FFFFFF"/>
              </a:highlight>
              <a:uLnTx/>
              <a:uFillTx/>
              <a:latin typeface="游ゴシック" panose="020B0400000000000000" pitchFamily="50" charset="-128"/>
              <a:ea typeface="游ゴシック" panose="020B0400000000000000" pitchFamily="50" charset="-128"/>
              <a:cs typeface="Calibri Light"/>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600" b="0" i="0" u="none" strike="noStrike" kern="1200" cap="none" spc="0" normalizeH="0" baseline="0" noProof="0">
                <a:ln>
                  <a:noFill/>
                </a:ln>
                <a:effectLst/>
                <a:highlight>
                  <a:srgbClr val="FFFFFF"/>
                </a:highlight>
                <a:uLnTx/>
                <a:uFillTx/>
                <a:latin typeface="游ゴシック" panose="020B0400000000000000" pitchFamily="50" charset="-128"/>
                <a:ea typeface="游ゴシック" panose="020B0400000000000000" pitchFamily="50" charset="-128"/>
                <a:cs typeface="Arial" panose="020B0604020202020204" pitchFamily="34" charset="0"/>
              </a:rPr>
              <a:t>　・</a:t>
            </a:r>
            <a:r>
              <a:rPr kumimoji="0" lang="en-US" altLang="ja-JP" sz="1600" b="0" i="0" u="none" strike="noStrike" kern="1200" cap="none" spc="0" normalizeH="0" baseline="0" noProof="0">
                <a:ln>
                  <a:noFill/>
                </a:ln>
                <a:effectLst/>
                <a:highlight>
                  <a:srgbClr val="FFFFFF"/>
                </a:highlight>
                <a:uLnTx/>
                <a:uFillTx/>
                <a:latin typeface="游ゴシック" panose="020B0400000000000000" pitchFamily="50" charset="-128"/>
                <a:ea typeface="游ゴシック" panose="020B0400000000000000" pitchFamily="50" charset="-128"/>
                <a:cs typeface="Calibri Light"/>
              </a:rPr>
              <a:t>DX</a:t>
            </a:r>
            <a:r>
              <a:rPr kumimoji="0" lang="ja-JP" altLang="en-US" sz="1600" b="0" i="0" u="none" strike="noStrike" kern="1200" cap="none" spc="0" normalizeH="0" baseline="0" noProof="0">
                <a:ln>
                  <a:noFill/>
                </a:ln>
                <a:effectLst/>
                <a:highlight>
                  <a:srgbClr val="FFFFFF"/>
                </a:highlight>
                <a:uLnTx/>
                <a:uFillTx/>
                <a:latin typeface="游ゴシック" panose="020B0400000000000000" pitchFamily="50" charset="-128"/>
                <a:ea typeface="游ゴシック" panose="020B0400000000000000" pitchFamily="50" charset="-128"/>
                <a:cs typeface="Calibri Light"/>
              </a:rPr>
              <a:t>認定制度、</a:t>
            </a:r>
            <a:r>
              <a:rPr kumimoji="0" lang="en-US" altLang="ja-JP" sz="1600" b="0" i="0" u="none" strike="noStrike" kern="1200" cap="none" spc="0" normalizeH="0" baseline="0" noProof="0">
                <a:ln>
                  <a:noFill/>
                </a:ln>
                <a:effectLst/>
                <a:highlight>
                  <a:srgbClr val="FFFFFF"/>
                </a:highlight>
                <a:uLnTx/>
                <a:uFillTx/>
                <a:latin typeface="游ゴシック" panose="020B0400000000000000" pitchFamily="50" charset="-128"/>
                <a:ea typeface="游ゴシック" panose="020B0400000000000000" pitchFamily="50" charset="-128"/>
                <a:cs typeface="Calibri Light"/>
              </a:rPr>
              <a:t>DX</a:t>
            </a:r>
            <a:r>
              <a:rPr kumimoji="0" lang="ja-JP" altLang="en-US" sz="1600" b="0" i="0" u="none" strike="noStrike" kern="1200" cap="none" spc="0" normalizeH="0" baseline="0" noProof="0">
                <a:ln>
                  <a:noFill/>
                </a:ln>
                <a:effectLst/>
                <a:highlight>
                  <a:srgbClr val="FFFFFF"/>
                </a:highlight>
                <a:uLnTx/>
                <a:uFillTx/>
                <a:latin typeface="游ゴシック" panose="020B0400000000000000" pitchFamily="50" charset="-128"/>
                <a:ea typeface="游ゴシック" panose="020B0400000000000000" pitchFamily="50" charset="-128"/>
                <a:cs typeface="Calibri Light"/>
              </a:rPr>
              <a:t>銘柄の</a:t>
            </a:r>
            <a:r>
              <a:rPr lang="ja-JP" altLang="en-US" sz="1600">
                <a:highlight>
                  <a:srgbClr val="FFFFFF"/>
                </a:highlight>
                <a:latin typeface="游ゴシック" panose="020B0400000000000000" pitchFamily="50" charset="-128"/>
                <a:ea typeface="游ゴシック" panose="020B0400000000000000" pitchFamily="50" charset="-128"/>
                <a:cs typeface="Calibri Light"/>
              </a:rPr>
              <a:t>取組</a:t>
            </a:r>
            <a:r>
              <a:rPr kumimoji="0" lang="ja-JP" altLang="en-US" sz="1600" b="0" i="0" u="none" strike="noStrike" kern="1200" cap="none" spc="0" normalizeH="0" baseline="0" noProof="0">
                <a:ln>
                  <a:noFill/>
                </a:ln>
                <a:effectLst/>
                <a:highlight>
                  <a:srgbClr val="FFFFFF"/>
                </a:highlight>
                <a:uLnTx/>
                <a:uFillTx/>
                <a:latin typeface="游ゴシック" panose="020B0400000000000000" pitchFamily="50" charset="-128"/>
                <a:ea typeface="游ゴシック" panose="020B0400000000000000" pitchFamily="50" charset="-128"/>
                <a:cs typeface="Calibri Light"/>
              </a:rPr>
              <a:t>、</a:t>
            </a:r>
            <a:r>
              <a:rPr kumimoji="0" lang="en-US" altLang="ja-JP" sz="1600" b="0" i="0" u="none" strike="noStrike" kern="1200" cap="none" spc="0" normalizeH="0" baseline="0" noProof="0">
                <a:ln>
                  <a:noFill/>
                </a:ln>
                <a:effectLst/>
                <a:highlight>
                  <a:srgbClr val="FFFFFF"/>
                </a:highlight>
                <a:uLnTx/>
                <a:uFillTx/>
                <a:latin typeface="游ゴシック" panose="020B0400000000000000" pitchFamily="50" charset="-128"/>
                <a:ea typeface="游ゴシック" panose="020B0400000000000000" pitchFamily="50" charset="-128"/>
                <a:cs typeface="Calibri Light"/>
              </a:rPr>
              <a:t>DX</a:t>
            </a:r>
            <a:r>
              <a:rPr kumimoji="0" lang="ja-JP" altLang="en-US" sz="1600" b="0" i="0" u="none" strike="noStrike" kern="1200" cap="none" spc="0" normalizeH="0" baseline="0" noProof="0">
                <a:ln>
                  <a:noFill/>
                </a:ln>
                <a:effectLst/>
                <a:highlight>
                  <a:srgbClr val="FFFFFF"/>
                </a:highlight>
                <a:uLnTx/>
                <a:uFillTx/>
                <a:latin typeface="游ゴシック" panose="020B0400000000000000" pitchFamily="50" charset="-128"/>
                <a:ea typeface="游ゴシック" panose="020B0400000000000000" pitchFamily="50" charset="-128"/>
                <a:cs typeface="Calibri Light"/>
              </a:rPr>
              <a:t>投資促進税制等を通じた企業の</a:t>
            </a:r>
            <a:r>
              <a:rPr kumimoji="0" lang="en-US" altLang="ja-JP" sz="1600" b="0" i="0" u="none" strike="noStrike" kern="1200" cap="none" spc="0" normalizeH="0" baseline="0" noProof="0">
                <a:ln>
                  <a:noFill/>
                </a:ln>
                <a:effectLst/>
                <a:highlight>
                  <a:srgbClr val="FFFFFF"/>
                </a:highlight>
                <a:uLnTx/>
                <a:uFillTx/>
                <a:latin typeface="游ゴシック" panose="020B0400000000000000" pitchFamily="50" charset="-128"/>
                <a:ea typeface="游ゴシック" panose="020B0400000000000000" pitchFamily="50" charset="-128"/>
                <a:cs typeface="Calibri Light"/>
              </a:rPr>
              <a:t>DX</a:t>
            </a:r>
            <a:r>
              <a:rPr kumimoji="0" lang="ja-JP" altLang="en-US" sz="1600" b="0" i="0" u="none" strike="noStrike" kern="1200" cap="none" spc="0" normalizeH="0" baseline="0" noProof="0">
                <a:ln>
                  <a:noFill/>
                </a:ln>
                <a:effectLst/>
                <a:highlight>
                  <a:srgbClr val="FFFFFF"/>
                </a:highlight>
                <a:uLnTx/>
                <a:uFillTx/>
                <a:latin typeface="游ゴシック" panose="020B0400000000000000" pitchFamily="50" charset="-128"/>
                <a:ea typeface="游ゴシック" panose="020B0400000000000000" pitchFamily="50" charset="-128"/>
                <a:cs typeface="Calibri Light"/>
              </a:rPr>
              <a:t>の促進。</a:t>
            </a:r>
            <a:endParaRPr kumimoji="0" lang="en-US" altLang="ja-JP" sz="1600" b="0" i="0" u="none" strike="noStrike" kern="1200" cap="none" spc="0" normalizeH="0" baseline="0" noProof="0">
              <a:ln>
                <a:noFill/>
              </a:ln>
              <a:effectLst/>
              <a:highlight>
                <a:srgbClr val="FFFFFF"/>
              </a:highlight>
              <a:uLnTx/>
              <a:uFillTx/>
              <a:latin typeface="游ゴシック" panose="020B0400000000000000" pitchFamily="50" charset="-128"/>
              <a:ea typeface="游ゴシック" panose="020B0400000000000000" pitchFamily="50" charset="-128"/>
              <a:cs typeface="Calibri Light"/>
            </a:endParaRPr>
          </a:p>
          <a:p>
            <a:pPr marL="0" marR="0" lvl="0" indent="0" algn="l" defTabSz="457200" rtl="0" eaLnBrk="1" fontAlgn="auto" latinLnBrk="0" hangingPunct="1">
              <a:lnSpc>
                <a:spcPct val="150000"/>
              </a:lnSpc>
              <a:spcBef>
                <a:spcPts val="0"/>
              </a:spcBef>
              <a:spcAft>
                <a:spcPts val="0"/>
              </a:spcAft>
              <a:buClrTx/>
              <a:buSzTx/>
              <a:buFontTx/>
              <a:buNone/>
              <a:tabLst/>
              <a:defRPr/>
            </a:pPr>
            <a:r>
              <a:rPr lang="ja-JP" altLang="en-US" sz="1600">
                <a:highlight>
                  <a:srgbClr val="FFFFFF"/>
                </a:highlight>
                <a:latin typeface="游ゴシック" panose="020B0400000000000000" pitchFamily="50" charset="-128"/>
                <a:ea typeface="游ゴシック" panose="020B0400000000000000" pitchFamily="50" charset="-128"/>
                <a:cs typeface="Calibri Light"/>
              </a:rPr>
              <a:t>　・産業における</a:t>
            </a:r>
            <a:r>
              <a:rPr kumimoji="0" lang="ja-JP" altLang="en-US" sz="1600" b="0" i="0" u="none" strike="noStrike" kern="1200" cap="none" spc="0" normalizeH="0" baseline="0" noProof="0">
                <a:ln>
                  <a:noFill/>
                </a:ln>
                <a:effectLst/>
                <a:highlight>
                  <a:srgbClr val="FFFFFF"/>
                </a:highlight>
                <a:uLnTx/>
                <a:uFillTx/>
                <a:latin typeface="游ゴシック" panose="020B0400000000000000" pitchFamily="50" charset="-128"/>
                <a:ea typeface="游ゴシック" panose="020B0400000000000000" pitchFamily="50" charset="-128"/>
                <a:cs typeface="Calibri Light"/>
              </a:rPr>
              <a:t>サイバーセキュリティの強化。</a:t>
            </a:r>
          </a:p>
        </p:txBody>
      </p:sp>
      <p:sp>
        <p:nvSpPr>
          <p:cNvPr id="18" name="正方形/長方形 17">
            <a:extLst>
              <a:ext uri="{FF2B5EF4-FFF2-40B4-BE49-F238E27FC236}">
                <a16:creationId xmlns:a16="http://schemas.microsoft.com/office/drawing/2014/main" id="{E390E5E2-D13D-44EB-9AAE-66D454D11474}"/>
              </a:ext>
            </a:extLst>
          </p:cNvPr>
          <p:cNvSpPr/>
          <p:nvPr/>
        </p:nvSpPr>
        <p:spPr>
          <a:xfrm>
            <a:off x="9313218" y="6482284"/>
            <a:ext cx="576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fld id="{CF1D9706-A0BB-47A4-A1A4-70E8FFA5BE3E}" type="slidenum">
              <a:rPr kumimoji="1" lang="ja-JP" altLang="en-US" sz="1600" b="0" i="0" u="none" strike="noStrike" kern="1200" cap="none" spc="0" normalizeH="0" baseline="0" noProof="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21</a:t>
            </a:fld>
            <a:endParaRPr kumimoji="1" lang="ja-JP" altLang="en-US" sz="16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pic>
        <p:nvPicPr>
          <p:cNvPr id="14" name="図 4" descr="図形, 四角形&#10;&#10;説明は自動で生成されたものです">
            <a:extLst>
              <a:ext uri="{FF2B5EF4-FFF2-40B4-BE49-F238E27FC236}">
                <a16:creationId xmlns:a16="http://schemas.microsoft.com/office/drawing/2014/main" id="{C26DB67A-74D6-4308-AD46-B21005A5581E}"/>
              </a:ext>
            </a:extLst>
          </p:cNvPr>
          <p:cNvPicPr>
            <a:picLocks noChangeAspect="1"/>
          </p:cNvPicPr>
          <p:nvPr/>
        </p:nvPicPr>
        <p:blipFill>
          <a:blip r:embed="rId3"/>
          <a:stretch>
            <a:fillRect/>
          </a:stretch>
        </p:blipFill>
        <p:spPr>
          <a:xfrm>
            <a:off x="0" y="243195"/>
            <a:ext cx="509298" cy="77193"/>
          </a:xfrm>
          <a:prstGeom prst="rect">
            <a:avLst/>
          </a:prstGeom>
        </p:spPr>
      </p:pic>
      <p:sp>
        <p:nvSpPr>
          <p:cNvPr id="9" name="Title 1">
            <a:extLst>
              <a:ext uri="{FF2B5EF4-FFF2-40B4-BE49-F238E27FC236}">
                <a16:creationId xmlns:a16="http://schemas.microsoft.com/office/drawing/2014/main" id="{F4A75322-4794-4F3C-8170-A273C723732C}"/>
              </a:ext>
            </a:extLst>
          </p:cNvPr>
          <p:cNvSpPr txBox="1">
            <a:spLocks/>
          </p:cNvSpPr>
          <p:nvPr/>
        </p:nvSpPr>
        <p:spPr>
          <a:xfrm>
            <a:off x="843500" y="0"/>
            <a:ext cx="9042272" cy="5283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600" b="1">
                <a:latin typeface="+mn-ea"/>
                <a:ea typeface="+mn-ea"/>
                <a:cs typeface="Calibri Light"/>
              </a:rPr>
              <a:t>産業のデジタル化</a:t>
            </a:r>
          </a:p>
        </p:txBody>
      </p:sp>
    </p:spTree>
    <p:extLst>
      <p:ext uri="{BB962C8B-B14F-4D97-AF65-F5344CB8AC3E}">
        <p14:creationId xmlns:p14="http://schemas.microsoft.com/office/powerpoint/2010/main" val="3572261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60C9034-0C0F-4468-9064-4FCD790D3B82}"/>
              </a:ext>
            </a:extLst>
          </p:cNvPr>
          <p:cNvPicPr>
            <a:picLocks noChangeAspect="1"/>
          </p:cNvPicPr>
          <p:nvPr/>
        </p:nvPicPr>
        <p:blipFill>
          <a:blip r:embed="rId2"/>
          <a:stretch>
            <a:fillRect/>
          </a:stretch>
        </p:blipFill>
        <p:spPr>
          <a:xfrm>
            <a:off x="5785071" y="3274368"/>
            <a:ext cx="3843405" cy="2070575"/>
          </a:xfrm>
          <a:prstGeom prst="rect">
            <a:avLst/>
          </a:prstGeom>
        </p:spPr>
      </p:pic>
      <p:sp>
        <p:nvSpPr>
          <p:cNvPr id="13" name="Title 1">
            <a:extLst>
              <a:ext uri="{FF2B5EF4-FFF2-40B4-BE49-F238E27FC236}">
                <a16:creationId xmlns:a16="http://schemas.microsoft.com/office/drawing/2014/main" id="{AF7A88FD-CB29-4CDA-A6BF-39A66A56E6DF}"/>
              </a:ext>
            </a:extLst>
          </p:cNvPr>
          <p:cNvSpPr txBox="1">
            <a:spLocks/>
          </p:cNvSpPr>
          <p:nvPr/>
        </p:nvSpPr>
        <p:spPr>
          <a:xfrm>
            <a:off x="846946" y="1"/>
            <a:ext cx="9042272" cy="5283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600" b="1" i="0" u="none" strike="noStrike" kern="1200" cap="none" spc="0" normalizeH="0" baseline="0" noProof="0">
                <a:ln>
                  <a:noFill/>
                </a:ln>
                <a:effectLst/>
                <a:uLnTx/>
                <a:uFillTx/>
                <a:latin typeface="+mn-ea"/>
                <a:ea typeface="+mn-ea"/>
                <a:cs typeface="Calibri Light"/>
              </a:rPr>
              <a:t>デジタル社会を支えるシステム・技術</a:t>
            </a:r>
          </a:p>
        </p:txBody>
      </p:sp>
      <p:pic>
        <p:nvPicPr>
          <p:cNvPr id="14" name="図 4" descr="図形, 四角形&#10;&#10;説明は自動で生成されたものです">
            <a:extLst>
              <a:ext uri="{FF2B5EF4-FFF2-40B4-BE49-F238E27FC236}">
                <a16:creationId xmlns:a16="http://schemas.microsoft.com/office/drawing/2014/main" id="{C26DB67A-74D6-4308-AD46-B21005A5581E}"/>
              </a:ext>
            </a:extLst>
          </p:cNvPr>
          <p:cNvPicPr>
            <a:picLocks noChangeAspect="1"/>
          </p:cNvPicPr>
          <p:nvPr/>
        </p:nvPicPr>
        <p:blipFill>
          <a:blip r:embed="rId3"/>
          <a:stretch>
            <a:fillRect/>
          </a:stretch>
        </p:blipFill>
        <p:spPr>
          <a:xfrm>
            <a:off x="0" y="243195"/>
            <a:ext cx="509298" cy="77193"/>
          </a:xfrm>
          <a:prstGeom prst="rect">
            <a:avLst/>
          </a:prstGeom>
        </p:spPr>
      </p:pic>
      <p:sp>
        <p:nvSpPr>
          <p:cNvPr id="16" name="正方形/長方形 15">
            <a:extLst>
              <a:ext uri="{FF2B5EF4-FFF2-40B4-BE49-F238E27FC236}">
                <a16:creationId xmlns:a16="http://schemas.microsoft.com/office/drawing/2014/main" id="{02FEFA91-02EA-493C-9E74-EAB0C3F70C39}"/>
              </a:ext>
            </a:extLst>
          </p:cNvPr>
          <p:cNvSpPr/>
          <p:nvPr/>
        </p:nvSpPr>
        <p:spPr>
          <a:xfrm>
            <a:off x="9313218" y="6482284"/>
            <a:ext cx="576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fld id="{CF1D9706-A0BB-47A4-A1A4-70E8FFA5BE3E}" type="slidenum">
              <a:rPr kumimoji="1" lang="ja-JP" altLang="en-US" sz="1600" b="0" i="0" u="none" strike="noStrike" kern="1200" cap="none" spc="0" normalizeH="0" baseline="0" noProof="0" smtClean="0">
                <a:ln>
                  <a:noFill/>
                </a:ln>
                <a:solidFill>
                  <a:schemeClr val="tx1"/>
                </a:solidFill>
                <a:effectLst/>
                <a:uLnTx/>
                <a:uFillTx/>
                <a:latin typeface="+mn-ea"/>
              </a:rPr>
              <a:pPr marL="0" marR="0" lvl="0" indent="0" algn="ctr" defTabSz="457200" rtl="0" eaLnBrk="1" fontAlgn="auto" latinLnBrk="0" hangingPunct="1">
                <a:lnSpc>
                  <a:spcPct val="100000"/>
                </a:lnSpc>
                <a:spcBef>
                  <a:spcPts val="0"/>
                </a:spcBef>
                <a:spcAft>
                  <a:spcPts val="0"/>
                </a:spcAft>
                <a:buClrTx/>
                <a:buSzTx/>
                <a:buFontTx/>
                <a:buNone/>
                <a:tabLst/>
                <a:defRPr/>
              </a:pPr>
              <a:t>22</a:t>
            </a:fld>
            <a:endParaRPr kumimoji="1" lang="ja-JP" altLang="en-US" sz="1600" b="0" i="0" u="none" strike="noStrike" kern="1200" cap="none" spc="0" normalizeH="0" baseline="0" noProof="0">
              <a:ln>
                <a:noFill/>
              </a:ln>
              <a:solidFill>
                <a:schemeClr val="tx1"/>
              </a:solidFill>
              <a:effectLst/>
              <a:uLnTx/>
              <a:uFillTx/>
              <a:latin typeface="+mn-ea"/>
            </a:endParaRPr>
          </a:p>
        </p:txBody>
      </p:sp>
      <p:sp>
        <p:nvSpPr>
          <p:cNvPr id="12" name="テキスト ボックス 11">
            <a:extLst>
              <a:ext uri="{FF2B5EF4-FFF2-40B4-BE49-F238E27FC236}">
                <a16:creationId xmlns:a16="http://schemas.microsoft.com/office/drawing/2014/main" id="{786A1747-5C34-4F03-9D1B-20C4F73E1B80}"/>
              </a:ext>
            </a:extLst>
          </p:cNvPr>
          <p:cNvSpPr txBox="1"/>
          <p:nvPr/>
        </p:nvSpPr>
        <p:spPr>
          <a:xfrm>
            <a:off x="183294" y="827386"/>
            <a:ext cx="9559430" cy="2494978"/>
          </a:xfrm>
          <a:prstGeom prst="rect">
            <a:avLst/>
          </a:prstGeom>
          <a:noFill/>
        </p:spPr>
        <p:txBody>
          <a:bodyPr wrap="square">
            <a:spAutoFit/>
          </a:bodyPr>
          <a:lstStyle/>
          <a:p>
            <a:pPr>
              <a:lnSpc>
                <a:spcPct val="130000"/>
              </a:lnSpc>
            </a:pPr>
            <a:r>
              <a:rPr lang="ja-JP" altLang="en-US" sz="1400" b="1" dirty="0">
                <a:latin typeface="+mn-ea"/>
                <a:cs typeface="Calibri Light"/>
              </a:rPr>
              <a:t>①　ガバメントクラウドの整備</a:t>
            </a:r>
            <a:endParaRPr lang="en-US" altLang="ja-JP" sz="1400" b="1" dirty="0">
              <a:latin typeface="+mn-ea"/>
              <a:cs typeface="Calibri Light"/>
            </a:endParaRPr>
          </a:p>
          <a:p>
            <a:pPr>
              <a:lnSpc>
                <a:spcPct val="130000"/>
              </a:lnSpc>
            </a:pPr>
            <a:r>
              <a:rPr lang="ja-JP" altLang="en-US" sz="1400" b="1" dirty="0">
                <a:latin typeface="+mn-ea"/>
                <a:cs typeface="Calibri Light"/>
              </a:rPr>
              <a:t>　</a:t>
            </a:r>
            <a:r>
              <a:rPr lang="ja-JP" altLang="en-US" sz="1400" dirty="0">
                <a:latin typeface="+mn-ea"/>
                <a:cs typeface="Calibri Light"/>
              </a:rPr>
              <a:t>・</a:t>
            </a:r>
            <a:r>
              <a:rPr lang="en-US" altLang="ja-JP" sz="1300" dirty="0">
                <a:latin typeface="+mn-ea"/>
                <a:cs typeface="Calibri Light"/>
              </a:rPr>
              <a:t>R4</a:t>
            </a:r>
            <a:r>
              <a:rPr lang="ja-JP" altLang="en-US" sz="1300" dirty="0">
                <a:latin typeface="+mn-ea"/>
                <a:cs typeface="Calibri Light"/>
              </a:rPr>
              <a:t>年度に、地方公共団体による先行事業、デジタル庁ウェブサイトにおける利用を実施し、段階的に運用を開始。</a:t>
            </a:r>
            <a:endParaRPr lang="en-US" altLang="ja-JP" sz="1300" dirty="0">
              <a:latin typeface="+mn-ea"/>
              <a:cs typeface="Calibri Light"/>
            </a:endParaRPr>
          </a:p>
          <a:p>
            <a:pPr>
              <a:lnSpc>
                <a:spcPct val="130000"/>
              </a:lnSpc>
            </a:pPr>
            <a:r>
              <a:rPr lang="ja-JP" altLang="en-US" sz="1300" dirty="0">
                <a:latin typeface="+mn-ea"/>
                <a:cs typeface="Calibri Light"/>
              </a:rPr>
              <a:t>　・各府省庁の情報システムについて、原則、</a:t>
            </a:r>
            <a:r>
              <a:rPr lang="en-US" altLang="ja-JP" sz="1300" dirty="0">
                <a:latin typeface="+mn-ea"/>
                <a:cs typeface="Calibri Light"/>
              </a:rPr>
              <a:t>R5</a:t>
            </a:r>
            <a:r>
              <a:rPr lang="ja-JP" altLang="en-US" sz="1300" dirty="0">
                <a:latin typeface="+mn-ea"/>
                <a:cs typeface="Calibri Light"/>
              </a:rPr>
              <a:t>年度以降順次ガバメントクラウドへの移行を進める。</a:t>
            </a:r>
            <a:endParaRPr lang="en-US" altLang="ja-JP" sz="1300" dirty="0">
              <a:latin typeface="+mn-ea"/>
              <a:cs typeface="Calibri Light"/>
            </a:endParaRPr>
          </a:p>
          <a:p>
            <a:pPr>
              <a:lnSpc>
                <a:spcPct val="130000"/>
              </a:lnSpc>
            </a:pPr>
            <a:r>
              <a:rPr lang="ja-JP" altLang="en-US" sz="1400" b="1" dirty="0">
                <a:latin typeface="+mn-ea"/>
                <a:cs typeface="Calibri Light"/>
              </a:rPr>
              <a:t>②　ネットワークの整備</a:t>
            </a:r>
            <a:endParaRPr lang="en-US" altLang="ja-JP" sz="1400" b="1" dirty="0">
              <a:latin typeface="+mn-ea"/>
              <a:cs typeface="Calibri Light"/>
            </a:endParaRPr>
          </a:p>
          <a:p>
            <a:pPr>
              <a:lnSpc>
                <a:spcPct val="130000"/>
              </a:lnSpc>
            </a:pPr>
            <a:r>
              <a:rPr lang="ja-JP" altLang="en-US" sz="1300" dirty="0">
                <a:latin typeface="+mn-ea"/>
                <a:cs typeface="Calibri Light"/>
              </a:rPr>
              <a:t>　・デジタル庁は、政府共通の標準的な業務実施環境を提供するサービスであるガバメントソリューションサービスを提供。</a:t>
            </a:r>
            <a:endParaRPr lang="en-US" altLang="ja-JP" sz="1300" dirty="0">
              <a:latin typeface="+mn-ea"/>
              <a:cs typeface="Calibri Light"/>
            </a:endParaRPr>
          </a:p>
          <a:p>
            <a:pPr>
              <a:lnSpc>
                <a:spcPct val="130000"/>
              </a:lnSpc>
            </a:pPr>
            <a:r>
              <a:rPr lang="ja-JP" altLang="en-US" sz="1300" dirty="0">
                <a:latin typeface="+mn-ea"/>
                <a:cs typeface="Calibri Light"/>
              </a:rPr>
              <a:t>　・政府共通ネットワークは廃止し、広帯域、高品質、低コスト、高セキュリティな新たな府省間ネットワークへの移行</a:t>
            </a:r>
            <a:endParaRPr lang="en-US" altLang="ja-JP" sz="1300" dirty="0">
              <a:latin typeface="+mn-ea"/>
              <a:cs typeface="Calibri Light"/>
            </a:endParaRPr>
          </a:p>
          <a:p>
            <a:pPr>
              <a:lnSpc>
                <a:spcPct val="130000"/>
              </a:lnSpc>
            </a:pPr>
            <a:r>
              <a:rPr lang="ja-JP" altLang="en-US" sz="1300" dirty="0">
                <a:latin typeface="+mn-ea"/>
                <a:cs typeface="Calibri Light"/>
              </a:rPr>
              <a:t>　　を</a:t>
            </a:r>
            <a:r>
              <a:rPr lang="en-US" altLang="ja-JP" sz="1300" dirty="0">
                <a:latin typeface="+mn-ea"/>
                <a:cs typeface="Calibri Light"/>
              </a:rPr>
              <a:t>R5</a:t>
            </a:r>
            <a:r>
              <a:rPr lang="ja-JP" altLang="en-US" sz="1300" dirty="0">
                <a:latin typeface="+mn-ea"/>
                <a:cs typeface="Calibri Light"/>
              </a:rPr>
              <a:t>年度中に完了。</a:t>
            </a:r>
            <a:endParaRPr lang="en-US" altLang="ja-JP" sz="1300" dirty="0">
              <a:latin typeface="+mn-ea"/>
              <a:cs typeface="Calibri Light"/>
            </a:endParaRPr>
          </a:p>
          <a:p>
            <a:pPr>
              <a:lnSpc>
                <a:spcPct val="130000"/>
              </a:lnSpc>
            </a:pPr>
            <a:r>
              <a:rPr lang="ja-JP" altLang="en-US" sz="1400" b="1" dirty="0">
                <a:latin typeface="+mn-ea"/>
                <a:cs typeface="Calibri Light"/>
              </a:rPr>
              <a:t>③　政府調達のデジタル化の在り方</a:t>
            </a:r>
            <a:endParaRPr lang="en-US" altLang="ja-JP" sz="1400" b="1" dirty="0">
              <a:latin typeface="+mn-ea"/>
              <a:cs typeface="Calibri Light"/>
            </a:endParaRPr>
          </a:p>
          <a:p>
            <a:pPr>
              <a:lnSpc>
                <a:spcPct val="130000"/>
              </a:lnSpc>
            </a:pPr>
            <a:r>
              <a:rPr lang="ja-JP" altLang="en-US" sz="1200" b="1" dirty="0">
                <a:latin typeface="+mn-ea"/>
                <a:cs typeface="Calibri Light"/>
              </a:rPr>
              <a:t>　</a:t>
            </a:r>
            <a:r>
              <a:rPr lang="ja-JP" altLang="en-US" sz="1300" dirty="0">
                <a:latin typeface="+mn-ea"/>
                <a:cs typeface="Calibri Light"/>
              </a:rPr>
              <a:t>・参入手続の公平性・迅速性の確保、アジャイル開発への対応等を念頭に検討し、必要に応じ法制度を含め順次整備を推進。</a:t>
            </a:r>
          </a:p>
        </p:txBody>
      </p:sp>
      <p:sp>
        <p:nvSpPr>
          <p:cNvPr id="19" name="テキスト ボックス 18">
            <a:extLst>
              <a:ext uri="{FF2B5EF4-FFF2-40B4-BE49-F238E27FC236}">
                <a16:creationId xmlns:a16="http://schemas.microsoft.com/office/drawing/2014/main" id="{449268AA-ECF6-463B-B5BC-C6228247DE24}"/>
              </a:ext>
            </a:extLst>
          </p:cNvPr>
          <p:cNvSpPr txBox="1"/>
          <p:nvPr/>
        </p:nvSpPr>
        <p:spPr>
          <a:xfrm>
            <a:off x="97126" y="502835"/>
            <a:ext cx="5386358" cy="400110"/>
          </a:xfrm>
          <a:prstGeom prst="rect">
            <a:avLst/>
          </a:prstGeom>
          <a:noFill/>
          <a:ln>
            <a:no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strike="noStrike" kern="1200" cap="none" spc="0" normalizeH="0" baseline="0" noProof="0">
                <a:ln>
                  <a:noFill/>
                </a:ln>
                <a:solidFill>
                  <a:srgbClr val="1E50B5"/>
                </a:solidFill>
                <a:effectLst/>
                <a:uLnTx/>
                <a:uFillTx/>
                <a:latin typeface="游ゴシック" panose="020B0400000000000000" pitchFamily="50" charset="-128"/>
                <a:ea typeface="游ゴシック" panose="020B0400000000000000" pitchFamily="50" charset="-128"/>
                <a:cs typeface="Calibri Light"/>
              </a:rPr>
              <a:t>国の情報システムの刷新</a:t>
            </a:r>
            <a:endParaRPr kumimoji="0" lang="ja-JP" altLang="en-US" sz="2000" b="0" i="0" strike="noStrike" kern="1200" cap="none" spc="0" normalizeH="0" baseline="0" noProof="0">
              <a:ln>
                <a:noFill/>
              </a:ln>
              <a:solidFill>
                <a:srgbClr val="1E50B5"/>
              </a:solidFill>
              <a:effectLst/>
              <a:uLnTx/>
              <a:uFillTx/>
              <a:latin typeface="游ゴシック" panose="020B0400000000000000" pitchFamily="50" charset="-128"/>
              <a:ea typeface="游ゴシック" panose="020B0400000000000000" pitchFamily="50" charset="-128"/>
              <a:cs typeface="+mn-cs"/>
            </a:endParaRPr>
          </a:p>
        </p:txBody>
      </p:sp>
      <p:sp>
        <p:nvSpPr>
          <p:cNvPr id="22" name="テキスト ボックス 21">
            <a:extLst>
              <a:ext uri="{FF2B5EF4-FFF2-40B4-BE49-F238E27FC236}">
                <a16:creationId xmlns:a16="http://schemas.microsoft.com/office/drawing/2014/main" id="{DE683274-6FE4-4ACF-97D2-01A98B4C4622}"/>
              </a:ext>
            </a:extLst>
          </p:cNvPr>
          <p:cNvSpPr txBox="1"/>
          <p:nvPr/>
        </p:nvSpPr>
        <p:spPr>
          <a:xfrm>
            <a:off x="183294" y="3713050"/>
            <a:ext cx="9559431" cy="1193212"/>
          </a:xfrm>
          <a:prstGeom prst="rect">
            <a:avLst/>
          </a:prstGeom>
          <a:noFill/>
        </p:spPr>
        <p:txBody>
          <a:bodyPr wrap="square">
            <a:spAutoFit/>
          </a:bodyPr>
          <a:lstStyle/>
          <a:p>
            <a:pPr marL="0" marR="0" lvl="0" indent="0" algn="l" defTabSz="457200" rtl="0" eaLnBrk="1" fontAlgn="auto" latinLnBrk="0" hangingPunct="1">
              <a:lnSpc>
                <a:spcPct val="130000"/>
              </a:lnSpc>
              <a:spcBef>
                <a:spcPts val="0"/>
              </a:spcBef>
              <a:spcAft>
                <a:spcPts val="0"/>
              </a:spcAft>
              <a:buClrTx/>
              <a:buSzTx/>
              <a:buFontTx/>
              <a:buNone/>
              <a:tabLst/>
              <a:defRPr/>
            </a:pPr>
            <a:r>
              <a:rPr kumimoji="0" lang="ja-JP" altLang="en-US" sz="1400" b="0" i="0" u="none" strike="noStrike" kern="1200" cap="none" spc="0" normalizeH="0" baseline="0" noProof="0">
                <a:ln>
                  <a:noFill/>
                </a:ln>
                <a:effectLst/>
                <a:uLnTx/>
                <a:uFillTx/>
                <a:latin typeface="+mn-ea"/>
                <a:cs typeface="Arial" panose="020B0604020202020204" pitchFamily="34" charset="0"/>
              </a:rPr>
              <a:t>　・</a:t>
            </a:r>
            <a:r>
              <a:rPr lang="en-US" altLang="ja-JP" sz="1400">
                <a:latin typeface="+mn-ea"/>
                <a:cs typeface="Arial" panose="020B0604020202020204" pitchFamily="34" charset="0"/>
              </a:rPr>
              <a:t>R4</a:t>
            </a:r>
            <a:r>
              <a:rPr kumimoji="0" lang="ja-JP" altLang="en-US" sz="1400" b="0" i="0" u="none" strike="noStrike" kern="1200" cap="none" spc="0" normalizeH="0" baseline="0" noProof="0">
                <a:ln>
                  <a:noFill/>
                </a:ln>
                <a:effectLst/>
                <a:uLnTx/>
                <a:uFillTx/>
                <a:latin typeface="+mn-ea"/>
                <a:cs typeface="Arial" panose="020B0604020202020204" pitchFamily="34" charset="0"/>
              </a:rPr>
              <a:t>年度夏を目途に地方公共団体情報システム標準化</a:t>
            </a:r>
            <a:endParaRPr kumimoji="0" lang="en-US" altLang="ja-JP" sz="1400" b="0" i="0" u="none" strike="noStrike" kern="1200" cap="none" spc="0" normalizeH="0" baseline="0" noProof="0">
              <a:ln>
                <a:noFill/>
              </a:ln>
              <a:effectLst/>
              <a:uLnTx/>
              <a:uFillTx/>
              <a:latin typeface="+mn-ea"/>
              <a:cs typeface="Arial" panose="020B0604020202020204" pitchFamily="34" charset="0"/>
            </a:endParaRPr>
          </a:p>
          <a:p>
            <a:pPr marL="0" marR="0" lvl="0" indent="0" algn="l" defTabSz="457200" rtl="0" eaLnBrk="1" fontAlgn="auto" latinLnBrk="0" hangingPunct="1">
              <a:lnSpc>
                <a:spcPct val="130000"/>
              </a:lnSpc>
              <a:spcBef>
                <a:spcPts val="0"/>
              </a:spcBef>
              <a:spcAft>
                <a:spcPts val="0"/>
              </a:spcAft>
              <a:buClrTx/>
              <a:buSzTx/>
              <a:buFontTx/>
              <a:buNone/>
              <a:tabLst/>
              <a:defRPr/>
            </a:pPr>
            <a:r>
              <a:rPr lang="ja-JP" altLang="en-US" sz="1400">
                <a:latin typeface="+mn-ea"/>
                <a:cs typeface="Arial" panose="020B0604020202020204" pitchFamily="34" charset="0"/>
              </a:rPr>
              <a:t>　　</a:t>
            </a:r>
            <a:r>
              <a:rPr kumimoji="0" lang="ja-JP" altLang="en-US" sz="1400" b="0" i="0" u="none" strike="noStrike" kern="1200" cap="none" spc="0" normalizeH="0" baseline="0" noProof="0">
                <a:ln>
                  <a:noFill/>
                </a:ln>
                <a:effectLst/>
                <a:uLnTx/>
                <a:uFillTx/>
                <a:latin typeface="+mn-ea"/>
                <a:cs typeface="Arial" panose="020B0604020202020204" pitchFamily="34" charset="0"/>
              </a:rPr>
              <a:t>基本方針を作成。（</a:t>
            </a:r>
            <a:r>
              <a:rPr kumimoji="0" lang="ja-JP" altLang="en-US" sz="1400" b="0" i="0" u="none" strike="noStrike" kern="1200" cap="none" spc="0" normalizeH="0" baseline="0" noProof="0">
                <a:ln>
                  <a:noFill/>
                </a:ln>
                <a:effectLst/>
                <a:uLnTx/>
                <a:uFillTx/>
                <a:latin typeface="+mn-ea"/>
                <a:cs typeface="Calibri Light"/>
              </a:rPr>
              <a:t>児童手当</a:t>
            </a:r>
            <a:r>
              <a:rPr lang="ja-JP" altLang="en-US" sz="1400">
                <a:latin typeface="+mn-ea"/>
                <a:cs typeface="Calibri Light"/>
              </a:rPr>
              <a:t>含む</a:t>
            </a:r>
            <a:r>
              <a:rPr lang="en-US" altLang="ja-JP" sz="1400">
                <a:latin typeface="+mn-ea"/>
                <a:cs typeface="Calibri Light"/>
              </a:rPr>
              <a:t>20</a:t>
            </a:r>
            <a:r>
              <a:rPr lang="ja-JP" altLang="en-US" sz="1400">
                <a:latin typeface="+mn-ea"/>
                <a:cs typeface="Calibri Light"/>
              </a:rPr>
              <a:t>業務）</a:t>
            </a:r>
            <a:endParaRPr lang="en-US" altLang="ja-JP" sz="1400">
              <a:latin typeface="+mn-ea"/>
              <a:cs typeface="Calibri Light"/>
            </a:endParaRPr>
          </a:p>
          <a:p>
            <a:pPr marL="0" marR="0" lvl="0" indent="0" algn="l" defTabSz="457200" rtl="0" eaLnBrk="1" fontAlgn="auto" latinLnBrk="0" hangingPunct="1">
              <a:lnSpc>
                <a:spcPct val="130000"/>
              </a:lnSpc>
              <a:spcBef>
                <a:spcPts val="0"/>
              </a:spcBef>
              <a:spcAft>
                <a:spcPts val="0"/>
              </a:spcAft>
              <a:buClrTx/>
              <a:buSzTx/>
              <a:buFontTx/>
              <a:buNone/>
              <a:tabLst/>
              <a:defRPr/>
            </a:pPr>
            <a:r>
              <a:rPr kumimoji="0" lang="ja-JP" altLang="en-US" sz="1400" b="0" i="0" u="none" strike="noStrike" kern="1200" cap="none" spc="0" normalizeH="0" baseline="0" noProof="0">
                <a:ln>
                  <a:noFill/>
                </a:ln>
                <a:effectLst/>
                <a:uLnTx/>
                <a:uFillTx/>
                <a:latin typeface="+mn-ea"/>
                <a:cs typeface="Calibri Light"/>
              </a:rPr>
              <a:t>　・地方公共団体の意見を丁寧に聴きながら、</a:t>
            </a:r>
            <a:r>
              <a:rPr kumimoji="0" lang="en-US" altLang="ja-JP" sz="1400" b="0" i="0" u="none" strike="noStrike" kern="1200" cap="none" spc="0" normalizeH="0" baseline="0" noProof="0">
                <a:ln>
                  <a:noFill/>
                </a:ln>
                <a:effectLst/>
                <a:uLnTx/>
                <a:uFillTx/>
                <a:latin typeface="+mn-ea"/>
                <a:cs typeface="Calibri Light"/>
              </a:rPr>
              <a:t>R4</a:t>
            </a:r>
            <a:r>
              <a:rPr kumimoji="0" lang="ja-JP" altLang="en-US" sz="1400" b="0" i="0" u="none" strike="noStrike" kern="1200" cap="none" spc="0" normalizeH="0" baseline="0" noProof="0">
                <a:ln>
                  <a:noFill/>
                </a:ln>
                <a:effectLst/>
                <a:uLnTx/>
                <a:uFillTx/>
                <a:latin typeface="+mn-ea"/>
                <a:cs typeface="Calibri Light"/>
              </a:rPr>
              <a:t>年夏を目途に</a:t>
            </a:r>
            <a:endParaRPr kumimoji="0" lang="en-US" altLang="ja-JP" sz="1400" b="0" i="0" u="none" strike="noStrike" kern="1200" cap="none" spc="0" normalizeH="0" baseline="0" noProof="0">
              <a:ln>
                <a:noFill/>
              </a:ln>
              <a:effectLst/>
              <a:uLnTx/>
              <a:uFillTx/>
              <a:latin typeface="+mn-ea"/>
              <a:cs typeface="Calibri Light"/>
            </a:endParaRPr>
          </a:p>
          <a:p>
            <a:pPr marL="0" marR="0" lvl="0" indent="0" algn="l" defTabSz="457200" rtl="0" eaLnBrk="1" fontAlgn="auto" latinLnBrk="0" hangingPunct="1">
              <a:lnSpc>
                <a:spcPct val="130000"/>
              </a:lnSpc>
              <a:spcBef>
                <a:spcPts val="0"/>
              </a:spcBef>
              <a:spcAft>
                <a:spcPts val="0"/>
              </a:spcAft>
              <a:buClrTx/>
              <a:buSzTx/>
              <a:buFontTx/>
              <a:buNone/>
              <a:tabLst/>
              <a:defRPr/>
            </a:pPr>
            <a:r>
              <a:rPr lang="ja-JP" altLang="en-US" sz="1400">
                <a:latin typeface="+mn-ea"/>
                <a:cs typeface="Calibri Light"/>
              </a:rPr>
              <a:t>　　</a:t>
            </a:r>
            <a:r>
              <a:rPr kumimoji="0" lang="ja-JP" altLang="en-US" sz="1400" b="0" i="0" u="none" strike="noStrike" kern="1200" cap="none" spc="0" normalizeH="0" baseline="0" noProof="0">
                <a:ln>
                  <a:noFill/>
                </a:ln>
                <a:effectLst/>
                <a:uLnTx/>
                <a:uFillTx/>
                <a:latin typeface="+mn-ea"/>
                <a:cs typeface="Calibri Light"/>
              </a:rPr>
              <a:t>標準準拠システムへの移行の在り方について定める。</a:t>
            </a:r>
            <a:endParaRPr kumimoji="0" lang="en-US" altLang="ja-JP" sz="1400" b="0" i="0" u="none" strike="noStrike" kern="1200" cap="none" spc="0" normalizeH="0" baseline="0" noProof="0">
              <a:ln>
                <a:noFill/>
              </a:ln>
              <a:effectLst/>
              <a:uLnTx/>
              <a:uFillTx/>
              <a:latin typeface="+mn-ea"/>
              <a:cs typeface="Calibri Light"/>
            </a:endParaRPr>
          </a:p>
        </p:txBody>
      </p:sp>
      <p:sp>
        <p:nvSpPr>
          <p:cNvPr id="23" name="テキスト ボックス 22">
            <a:extLst>
              <a:ext uri="{FF2B5EF4-FFF2-40B4-BE49-F238E27FC236}">
                <a16:creationId xmlns:a16="http://schemas.microsoft.com/office/drawing/2014/main" id="{3ECC5668-B38E-47E5-852D-D0B216BBC7CD}"/>
              </a:ext>
            </a:extLst>
          </p:cNvPr>
          <p:cNvSpPr txBox="1"/>
          <p:nvPr/>
        </p:nvSpPr>
        <p:spPr>
          <a:xfrm>
            <a:off x="97126" y="3349159"/>
            <a:ext cx="5416990" cy="400110"/>
          </a:xfrm>
          <a:prstGeom prst="rect">
            <a:avLst/>
          </a:prstGeom>
          <a:noFill/>
          <a:ln>
            <a:no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strike="noStrike" kern="1200" cap="none" spc="0" normalizeH="0" baseline="0" noProof="0">
                <a:ln>
                  <a:noFill/>
                </a:ln>
                <a:solidFill>
                  <a:srgbClr val="1E50B5"/>
                </a:solidFill>
                <a:effectLst/>
                <a:uLnTx/>
                <a:uFillTx/>
                <a:latin typeface="+mn-ea"/>
                <a:cs typeface="Calibri Light"/>
              </a:rPr>
              <a:t>地方の情報システムの刷新</a:t>
            </a:r>
            <a:endParaRPr kumimoji="0" lang="ja-JP" altLang="en-US" sz="2000" b="0" i="0" strike="noStrike" kern="1200" cap="none" spc="0" normalizeH="0" baseline="0" noProof="0">
              <a:ln>
                <a:noFill/>
              </a:ln>
              <a:solidFill>
                <a:srgbClr val="1E50B5"/>
              </a:solidFill>
              <a:effectLst/>
              <a:uLnTx/>
              <a:uFillTx/>
              <a:latin typeface="+mn-ea"/>
              <a:cs typeface="+mn-cs"/>
            </a:endParaRPr>
          </a:p>
        </p:txBody>
      </p:sp>
      <p:sp>
        <p:nvSpPr>
          <p:cNvPr id="11" name="テキスト ボックス 10">
            <a:extLst>
              <a:ext uri="{FF2B5EF4-FFF2-40B4-BE49-F238E27FC236}">
                <a16:creationId xmlns:a16="http://schemas.microsoft.com/office/drawing/2014/main" id="{F4E638A0-3E6E-472E-B19A-42B5163A5E4A}"/>
              </a:ext>
            </a:extLst>
          </p:cNvPr>
          <p:cNvSpPr txBox="1"/>
          <p:nvPr/>
        </p:nvSpPr>
        <p:spPr>
          <a:xfrm>
            <a:off x="192876" y="5260582"/>
            <a:ext cx="9559431" cy="633058"/>
          </a:xfrm>
          <a:prstGeom prst="rect">
            <a:avLst/>
          </a:prstGeom>
          <a:noFill/>
        </p:spPr>
        <p:txBody>
          <a:bodyPr wrap="square">
            <a:spAutoFit/>
          </a:bodyPr>
          <a:lstStyle/>
          <a:p>
            <a:pPr>
              <a:lnSpc>
                <a:spcPct val="130000"/>
              </a:lnSpc>
            </a:pPr>
            <a:r>
              <a:rPr lang="ja-JP" altLang="en-US" sz="1400" dirty="0">
                <a:highlight>
                  <a:srgbClr val="FFFFFF"/>
                </a:highlight>
                <a:latin typeface="+mn-ea"/>
                <a:cs typeface="Calibri Light"/>
              </a:rPr>
              <a:t>　・「デジタル田園都市国家インフラ整備計画」等に基づき、光ファイバや</a:t>
            </a:r>
            <a:r>
              <a:rPr lang="en-US" altLang="ja-JP" sz="1400" dirty="0">
                <a:highlight>
                  <a:srgbClr val="FFFFFF"/>
                </a:highlight>
                <a:latin typeface="+mn-ea"/>
                <a:cs typeface="Calibri Light"/>
              </a:rPr>
              <a:t>5G</a:t>
            </a:r>
            <a:r>
              <a:rPr lang="ja-JP" altLang="en-US" sz="1400" dirty="0">
                <a:highlight>
                  <a:srgbClr val="FFFFFF"/>
                </a:highlight>
                <a:latin typeface="+mn-ea"/>
                <a:cs typeface="Calibri Light"/>
              </a:rPr>
              <a:t>、半導体戦略の具体化、</a:t>
            </a:r>
            <a:endParaRPr lang="en-US" altLang="ja-JP" sz="1400" dirty="0">
              <a:highlight>
                <a:srgbClr val="FFFFFF"/>
              </a:highlight>
              <a:latin typeface="+mn-ea"/>
              <a:cs typeface="Calibri Light"/>
            </a:endParaRPr>
          </a:p>
          <a:p>
            <a:pPr>
              <a:lnSpc>
                <a:spcPct val="130000"/>
              </a:lnSpc>
            </a:pPr>
            <a:r>
              <a:rPr lang="ja-JP" altLang="en-US" sz="1400" dirty="0">
                <a:highlight>
                  <a:srgbClr val="FFFFFF"/>
                </a:highlight>
                <a:latin typeface="+mn-ea"/>
                <a:cs typeface="Calibri Light"/>
              </a:rPr>
              <a:t>　　データセンター、国内海底ケーブル整備。</a:t>
            </a:r>
            <a:endParaRPr lang="en-US" altLang="ja-JP" sz="1400" dirty="0">
              <a:highlight>
                <a:srgbClr val="FFFFFF"/>
              </a:highlight>
              <a:latin typeface="+mn-ea"/>
              <a:cs typeface="Calibri Light"/>
            </a:endParaRPr>
          </a:p>
        </p:txBody>
      </p:sp>
      <p:sp>
        <p:nvSpPr>
          <p:cNvPr id="15" name="テキスト ボックス 14">
            <a:extLst>
              <a:ext uri="{FF2B5EF4-FFF2-40B4-BE49-F238E27FC236}">
                <a16:creationId xmlns:a16="http://schemas.microsoft.com/office/drawing/2014/main" id="{007F1339-C218-4145-BDE2-01C86F64B4D1}"/>
              </a:ext>
            </a:extLst>
          </p:cNvPr>
          <p:cNvSpPr txBox="1"/>
          <p:nvPr/>
        </p:nvSpPr>
        <p:spPr>
          <a:xfrm>
            <a:off x="102063" y="4932911"/>
            <a:ext cx="4954438" cy="400110"/>
          </a:xfrm>
          <a:prstGeom prst="rect">
            <a:avLst/>
          </a:prstGeom>
          <a:noFill/>
          <a:ln>
            <a:no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strike="noStrike" kern="1200" cap="none" spc="0" normalizeH="0" baseline="0" noProof="0">
                <a:ln>
                  <a:noFill/>
                </a:ln>
                <a:solidFill>
                  <a:srgbClr val="1E50B5"/>
                </a:solidFill>
                <a:effectLst/>
                <a:uLnTx/>
                <a:uFillTx/>
                <a:latin typeface="+mn-ea"/>
                <a:cs typeface="Calibri Light"/>
              </a:rPr>
              <a:t>デジタル化を支えるインフラの整備</a:t>
            </a:r>
            <a:endParaRPr kumimoji="0" lang="ja-JP" altLang="en-US" sz="2000" b="0" i="0" strike="noStrike" kern="1200" cap="none" spc="0" normalizeH="0" baseline="0" noProof="0">
              <a:ln>
                <a:noFill/>
              </a:ln>
              <a:solidFill>
                <a:srgbClr val="1E50B5"/>
              </a:solidFill>
              <a:effectLst/>
              <a:uLnTx/>
              <a:uFillTx/>
              <a:latin typeface="+mn-ea"/>
              <a:cs typeface="+mn-cs"/>
            </a:endParaRPr>
          </a:p>
        </p:txBody>
      </p:sp>
      <p:sp>
        <p:nvSpPr>
          <p:cNvPr id="17" name="テキスト ボックス 16">
            <a:extLst>
              <a:ext uri="{FF2B5EF4-FFF2-40B4-BE49-F238E27FC236}">
                <a16:creationId xmlns:a16="http://schemas.microsoft.com/office/drawing/2014/main" id="{16DB661A-3544-4E46-9BDF-5D4B7CF84A24}"/>
              </a:ext>
            </a:extLst>
          </p:cNvPr>
          <p:cNvSpPr txBox="1"/>
          <p:nvPr/>
        </p:nvSpPr>
        <p:spPr>
          <a:xfrm>
            <a:off x="97126" y="5927753"/>
            <a:ext cx="7457583" cy="400110"/>
          </a:xfrm>
          <a:prstGeom prst="rect">
            <a:avLst/>
          </a:prstGeom>
          <a:noFill/>
          <a:ln>
            <a:no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strike="noStrike" kern="1200" cap="none" spc="0" normalizeH="0" baseline="0" noProof="0">
                <a:ln>
                  <a:noFill/>
                </a:ln>
                <a:solidFill>
                  <a:srgbClr val="1E50B5"/>
                </a:solidFill>
                <a:effectLst/>
                <a:uLnTx/>
                <a:uFillTx/>
                <a:latin typeface="+mn-ea"/>
                <a:cs typeface="Calibri Light"/>
              </a:rPr>
              <a:t>デジタル社会に必要な技術の研究開発・実証の推進</a:t>
            </a:r>
            <a:endParaRPr kumimoji="0" lang="en-US" altLang="ja-JP" sz="2000" b="1" i="0" strike="noStrike" kern="1200" cap="none" spc="0" normalizeH="0" baseline="0" noProof="0">
              <a:ln>
                <a:noFill/>
              </a:ln>
              <a:solidFill>
                <a:srgbClr val="1E50B5"/>
              </a:solidFill>
              <a:effectLst/>
              <a:uLnTx/>
              <a:uFillTx/>
              <a:latin typeface="+mn-ea"/>
              <a:cs typeface="Calibri Light"/>
            </a:endParaRPr>
          </a:p>
        </p:txBody>
      </p:sp>
      <p:sp>
        <p:nvSpPr>
          <p:cNvPr id="18" name="テキスト ボックス 17">
            <a:extLst>
              <a:ext uri="{FF2B5EF4-FFF2-40B4-BE49-F238E27FC236}">
                <a16:creationId xmlns:a16="http://schemas.microsoft.com/office/drawing/2014/main" id="{56024AB1-1A78-4BCC-91EB-E074E538390C}"/>
              </a:ext>
            </a:extLst>
          </p:cNvPr>
          <p:cNvSpPr txBox="1"/>
          <p:nvPr/>
        </p:nvSpPr>
        <p:spPr>
          <a:xfrm>
            <a:off x="192876" y="6213045"/>
            <a:ext cx="9549848" cy="633058"/>
          </a:xfrm>
          <a:prstGeom prst="rect">
            <a:avLst/>
          </a:prstGeom>
          <a:noFill/>
        </p:spPr>
        <p:txBody>
          <a:bodyPr wrap="square">
            <a:spAutoFit/>
          </a:bodyPr>
          <a:lstStyle/>
          <a:p>
            <a:pPr marL="357188" indent="-357188">
              <a:lnSpc>
                <a:spcPct val="130000"/>
              </a:lnSpc>
            </a:pPr>
            <a:r>
              <a:rPr lang="ja-JP" altLang="en-US" sz="1400">
                <a:latin typeface="+mn-ea"/>
                <a:cs typeface="Calibri Light"/>
              </a:rPr>
              <a:t>　・情報通信・コンピューティング技術の高性能化、セキュリティ技術の高度化等。</a:t>
            </a:r>
            <a:endParaRPr lang="en-US" altLang="ja-JP" sz="1400">
              <a:latin typeface="+mn-ea"/>
              <a:cs typeface="Calibri Light"/>
            </a:endParaRPr>
          </a:p>
          <a:p>
            <a:pPr marL="357188" indent="-357188">
              <a:lnSpc>
                <a:spcPct val="130000"/>
              </a:lnSpc>
            </a:pPr>
            <a:r>
              <a:rPr lang="ja-JP" altLang="en-US" sz="1400">
                <a:latin typeface="+mn-ea"/>
                <a:cs typeface="Calibri Light"/>
              </a:rPr>
              <a:t>　・スーパーコンピュータ、学術情報ネットワーク等の次世代情報インフラ整備等。</a:t>
            </a:r>
            <a:endParaRPr lang="en-US" altLang="ja-JP" sz="1400">
              <a:latin typeface="+mn-ea"/>
              <a:cs typeface="Calibri Light"/>
            </a:endParaRPr>
          </a:p>
        </p:txBody>
      </p:sp>
    </p:spTree>
    <p:extLst>
      <p:ext uri="{BB962C8B-B14F-4D97-AF65-F5344CB8AC3E}">
        <p14:creationId xmlns:p14="http://schemas.microsoft.com/office/powerpoint/2010/main" val="38423323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F7A88FD-CB29-4CDA-A6BF-39A66A56E6DF}"/>
              </a:ext>
            </a:extLst>
          </p:cNvPr>
          <p:cNvSpPr txBox="1">
            <a:spLocks/>
          </p:cNvSpPr>
          <p:nvPr/>
        </p:nvSpPr>
        <p:spPr>
          <a:xfrm>
            <a:off x="846946" y="1"/>
            <a:ext cx="9042272" cy="5283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600" b="1" i="0" u="none" strike="noStrike" kern="1200" cap="none" spc="0" normalizeH="0" baseline="0" noProof="0">
                <a:ln>
                  <a:noFill/>
                </a:ln>
                <a:effectLst/>
                <a:uLnTx/>
                <a:uFillTx/>
                <a:latin typeface="+mn-ea"/>
                <a:ea typeface="+mn-ea"/>
                <a:cs typeface="Calibri Light"/>
              </a:rPr>
              <a:t>デジタル社会のライフスタイル・人材</a:t>
            </a:r>
          </a:p>
        </p:txBody>
      </p:sp>
      <p:pic>
        <p:nvPicPr>
          <p:cNvPr id="14" name="図 4" descr="図形, 四角形&#10;&#10;説明は自動で生成されたものです">
            <a:extLst>
              <a:ext uri="{FF2B5EF4-FFF2-40B4-BE49-F238E27FC236}">
                <a16:creationId xmlns:a16="http://schemas.microsoft.com/office/drawing/2014/main" id="{C26DB67A-74D6-4308-AD46-B21005A5581E}"/>
              </a:ext>
            </a:extLst>
          </p:cNvPr>
          <p:cNvPicPr>
            <a:picLocks noChangeAspect="1"/>
          </p:cNvPicPr>
          <p:nvPr/>
        </p:nvPicPr>
        <p:blipFill>
          <a:blip r:embed="rId2"/>
          <a:stretch>
            <a:fillRect/>
          </a:stretch>
        </p:blipFill>
        <p:spPr>
          <a:xfrm>
            <a:off x="0" y="243195"/>
            <a:ext cx="509298" cy="77193"/>
          </a:xfrm>
          <a:prstGeom prst="rect">
            <a:avLst/>
          </a:prstGeom>
        </p:spPr>
      </p:pic>
      <p:sp>
        <p:nvSpPr>
          <p:cNvPr id="10" name="テキスト ボックス 9">
            <a:extLst>
              <a:ext uri="{FF2B5EF4-FFF2-40B4-BE49-F238E27FC236}">
                <a16:creationId xmlns:a16="http://schemas.microsoft.com/office/drawing/2014/main" id="{8557056B-697D-4614-941A-E71DB182B591}"/>
              </a:ext>
            </a:extLst>
          </p:cNvPr>
          <p:cNvSpPr txBox="1"/>
          <p:nvPr/>
        </p:nvSpPr>
        <p:spPr>
          <a:xfrm>
            <a:off x="2912" y="548559"/>
            <a:ext cx="8270175" cy="400110"/>
          </a:xfrm>
          <a:prstGeom prst="rect">
            <a:avLst/>
          </a:prstGeom>
          <a:noFill/>
          <a:ln>
            <a:no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strike="noStrike" kern="1200" cap="none" spc="0" normalizeH="0" baseline="0" noProof="0">
                <a:ln>
                  <a:noFill/>
                </a:ln>
                <a:solidFill>
                  <a:srgbClr val="1E50B5"/>
                </a:solidFill>
                <a:effectLst/>
                <a:uLnTx/>
                <a:uFillTx/>
                <a:latin typeface="+mn-ea"/>
                <a:cs typeface="Calibri Light"/>
              </a:rPr>
              <a:t>ポストコロナも見据えた新たなライフスタイルへの転換</a:t>
            </a:r>
            <a:endParaRPr kumimoji="0" lang="ja-JP" altLang="en-US" sz="2000" b="0" i="0" strike="noStrike" kern="1200" cap="none" spc="0" normalizeH="0" baseline="0" noProof="0">
              <a:ln>
                <a:noFill/>
              </a:ln>
              <a:solidFill>
                <a:srgbClr val="1E50B5"/>
              </a:solidFill>
              <a:effectLst/>
              <a:uLnTx/>
              <a:uFillTx/>
              <a:latin typeface="+mn-ea"/>
              <a:cs typeface="+mn-cs"/>
            </a:endParaRPr>
          </a:p>
        </p:txBody>
      </p:sp>
      <p:sp>
        <p:nvSpPr>
          <p:cNvPr id="16" name="正方形/長方形 15">
            <a:extLst>
              <a:ext uri="{FF2B5EF4-FFF2-40B4-BE49-F238E27FC236}">
                <a16:creationId xmlns:a16="http://schemas.microsoft.com/office/drawing/2014/main" id="{02FEFA91-02EA-493C-9E74-EAB0C3F70C39}"/>
              </a:ext>
            </a:extLst>
          </p:cNvPr>
          <p:cNvSpPr/>
          <p:nvPr/>
        </p:nvSpPr>
        <p:spPr>
          <a:xfrm>
            <a:off x="9313218" y="6482284"/>
            <a:ext cx="576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fld id="{CF1D9706-A0BB-47A4-A1A4-70E8FFA5BE3E}" type="slidenum">
              <a:rPr kumimoji="1" lang="ja-JP" altLang="en-US" sz="1600" b="0" i="0" u="none" strike="noStrike" kern="1200" cap="none" spc="0" normalizeH="0" baseline="0" noProof="0" smtClean="0">
                <a:ln>
                  <a:noFill/>
                </a:ln>
                <a:solidFill>
                  <a:schemeClr val="tx1"/>
                </a:solidFill>
                <a:effectLst/>
                <a:uLnTx/>
                <a:uFillTx/>
                <a:latin typeface="+mn-ea"/>
              </a:rPr>
              <a:pPr marL="0" marR="0" lvl="0" indent="0" algn="ctr" defTabSz="457200" rtl="0" eaLnBrk="1" fontAlgn="auto" latinLnBrk="0" hangingPunct="1">
                <a:lnSpc>
                  <a:spcPct val="100000"/>
                </a:lnSpc>
                <a:spcBef>
                  <a:spcPts val="0"/>
                </a:spcBef>
                <a:spcAft>
                  <a:spcPts val="0"/>
                </a:spcAft>
                <a:buClrTx/>
                <a:buSzTx/>
                <a:buFontTx/>
                <a:buNone/>
                <a:tabLst/>
                <a:defRPr/>
              </a:pPr>
              <a:t>23</a:t>
            </a:fld>
            <a:endParaRPr kumimoji="1" lang="ja-JP" altLang="en-US" sz="1600" b="0" i="0" u="none" strike="noStrike" kern="1200" cap="none" spc="0" normalizeH="0" baseline="0" noProof="0">
              <a:ln>
                <a:noFill/>
              </a:ln>
              <a:solidFill>
                <a:schemeClr val="tx1"/>
              </a:solidFill>
              <a:effectLst/>
              <a:uLnTx/>
              <a:uFillTx/>
              <a:latin typeface="+mn-ea"/>
            </a:endParaRPr>
          </a:p>
        </p:txBody>
      </p:sp>
      <p:sp>
        <p:nvSpPr>
          <p:cNvPr id="15" name="テキスト ボックス 14">
            <a:extLst>
              <a:ext uri="{FF2B5EF4-FFF2-40B4-BE49-F238E27FC236}">
                <a16:creationId xmlns:a16="http://schemas.microsoft.com/office/drawing/2014/main" id="{6ABBA0AF-41CA-49A7-85A1-57656FB1F51A}"/>
              </a:ext>
            </a:extLst>
          </p:cNvPr>
          <p:cNvSpPr txBox="1"/>
          <p:nvPr/>
        </p:nvSpPr>
        <p:spPr>
          <a:xfrm>
            <a:off x="121856" y="869816"/>
            <a:ext cx="9832937" cy="708464"/>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400" i="0" u="none" strike="noStrike" kern="1200" cap="none" spc="0" normalizeH="0" baseline="0" noProof="0">
                <a:ln>
                  <a:noFill/>
                </a:ln>
                <a:effectLst/>
                <a:uLnTx/>
                <a:uFillTx/>
                <a:latin typeface="+mn-ea"/>
                <a:cs typeface="Calibri Light"/>
              </a:rPr>
              <a:t>・働く時間や場所を柔軟に活用できるテレワークの</a:t>
            </a:r>
            <a:r>
              <a:rPr lang="ja-JP" altLang="en-US" sz="1400">
                <a:latin typeface="+mn-ea"/>
                <a:cs typeface="Calibri Light"/>
              </a:rPr>
              <a:t>導入・定着に向け、労働者が安心して働ける良質なテレワークの推進</a:t>
            </a:r>
            <a:r>
              <a:rPr kumimoji="0" lang="ja-JP" altLang="en-US" sz="1400" i="0" u="none" strike="noStrike" kern="1200" cap="none" spc="0" normalizeH="0" baseline="0" noProof="0">
                <a:ln>
                  <a:noFill/>
                </a:ln>
                <a:effectLst/>
                <a:uLnTx/>
                <a:uFillTx/>
                <a:latin typeface="+mn-ea"/>
                <a:cs typeface="Calibri Light"/>
              </a:rPr>
              <a:t>。</a:t>
            </a:r>
            <a:endParaRPr kumimoji="0" lang="en-US" altLang="ja-JP" sz="1400" i="0" u="none" strike="noStrike" kern="1200" cap="none" spc="0" normalizeH="0" baseline="0" noProof="0">
              <a:ln>
                <a:noFill/>
              </a:ln>
              <a:effectLst/>
              <a:uLnTx/>
              <a:uFillTx/>
              <a:latin typeface="+mn-ea"/>
              <a:cs typeface="Calibri Light"/>
            </a:endParaRPr>
          </a:p>
          <a:p>
            <a:pPr marL="0" marR="0" lvl="0" indent="0" algn="l" defTabSz="457200" rtl="0" eaLnBrk="1" fontAlgn="auto" latinLnBrk="0" hangingPunct="1">
              <a:lnSpc>
                <a:spcPct val="150000"/>
              </a:lnSpc>
              <a:spcBef>
                <a:spcPts val="0"/>
              </a:spcBef>
              <a:spcAft>
                <a:spcPts val="0"/>
              </a:spcAft>
              <a:buClrTx/>
              <a:buSzTx/>
              <a:buFontTx/>
              <a:buNone/>
              <a:tabLst/>
              <a:defRPr/>
            </a:pPr>
            <a:r>
              <a:rPr lang="ja-JP" altLang="en-US" sz="1400">
                <a:latin typeface="+mn-ea"/>
                <a:cs typeface="Calibri Light"/>
              </a:rPr>
              <a:t>・</a:t>
            </a:r>
            <a:r>
              <a:rPr lang="ja-JP" altLang="en-US" sz="1380">
                <a:latin typeface="+mn-ea"/>
                <a:cs typeface="Calibri Light"/>
              </a:rPr>
              <a:t>活用事例の創出を企図した情報発信や、共助のビジネスモデルや地域のシェアリングエコノミーの効果的導入方法の検討。</a:t>
            </a:r>
            <a:endParaRPr kumimoji="0" lang="ja-JP" altLang="en-US" sz="1380" i="0" u="none" strike="noStrike" kern="1200" cap="none" normalizeH="0" noProof="0">
              <a:ln>
                <a:noFill/>
              </a:ln>
              <a:effectLst/>
              <a:uLnTx/>
              <a:uFillTx/>
              <a:latin typeface="+mn-ea"/>
              <a:cs typeface="Calibri Light"/>
            </a:endParaRPr>
          </a:p>
        </p:txBody>
      </p:sp>
      <p:sp>
        <p:nvSpPr>
          <p:cNvPr id="9" name="テキスト ボックス 8">
            <a:extLst>
              <a:ext uri="{FF2B5EF4-FFF2-40B4-BE49-F238E27FC236}">
                <a16:creationId xmlns:a16="http://schemas.microsoft.com/office/drawing/2014/main" id="{AC700D81-B1CC-4EF5-9190-49A6F665C1D9}"/>
              </a:ext>
            </a:extLst>
          </p:cNvPr>
          <p:cNvSpPr txBox="1"/>
          <p:nvPr/>
        </p:nvSpPr>
        <p:spPr>
          <a:xfrm>
            <a:off x="13667" y="1863911"/>
            <a:ext cx="10051423" cy="2647456"/>
          </a:xfrm>
          <a:prstGeom prst="rect">
            <a:avLst/>
          </a:prstGeom>
          <a:noFill/>
        </p:spPr>
        <p:txBody>
          <a:bodyPr wrap="square">
            <a:spAutoFit/>
          </a:bodyPr>
          <a:lstStyle/>
          <a:p>
            <a:pPr>
              <a:lnSpc>
                <a:spcPct val="150000"/>
              </a:lnSpc>
            </a:pPr>
            <a:r>
              <a:rPr lang="ja-JP" altLang="en-US" sz="1400" b="1" dirty="0">
                <a:latin typeface="+mn-ea"/>
                <a:cs typeface="Calibri Light"/>
              </a:rPr>
              <a:t>①　デジタルリテラシーの向上</a:t>
            </a:r>
            <a:endParaRPr lang="en-US" altLang="ja-JP" sz="1400" b="1" dirty="0">
              <a:latin typeface="+mn-ea"/>
              <a:cs typeface="Calibri Light"/>
            </a:endParaRPr>
          </a:p>
          <a:p>
            <a:pPr>
              <a:lnSpc>
                <a:spcPct val="150000"/>
              </a:lnSpc>
            </a:pPr>
            <a:r>
              <a:rPr lang="ja-JP" altLang="en-US" sz="1400" dirty="0">
                <a:effectLst/>
                <a:latin typeface="+mn-ea"/>
                <a:cs typeface="Arial" panose="020B0604020202020204" pitchFamily="34" charset="0"/>
              </a:rPr>
              <a:t>　・</a:t>
            </a:r>
            <a:r>
              <a:rPr lang="ja-JP" altLang="en-US" sz="1400" dirty="0">
                <a:latin typeface="+mn-ea"/>
                <a:cs typeface="Calibri Light"/>
              </a:rPr>
              <a:t>小学校におけるプログラミング教育の必修化等、新学習指導要領に基づく取組を推進。</a:t>
            </a:r>
            <a:endParaRPr lang="en-US" altLang="ja-JP" sz="1400" dirty="0">
              <a:latin typeface="+mn-ea"/>
              <a:cs typeface="Calibri Light"/>
            </a:endParaRPr>
          </a:p>
          <a:p>
            <a:pPr>
              <a:lnSpc>
                <a:spcPct val="150000"/>
              </a:lnSpc>
            </a:pPr>
            <a:r>
              <a:rPr lang="ja-JP" altLang="en-US" sz="1400" dirty="0">
                <a:effectLst/>
                <a:latin typeface="+mn-ea"/>
                <a:cs typeface="Arial" panose="020B0604020202020204" pitchFamily="34" charset="0"/>
              </a:rPr>
              <a:t>　・</a:t>
            </a:r>
            <a:r>
              <a:rPr lang="ja-JP" altLang="en-US" sz="1400" dirty="0">
                <a:latin typeface="+mn-ea"/>
                <a:cs typeface="Calibri Light"/>
              </a:rPr>
              <a:t>社会人向けの実践的なプログラムの開発・拡充、リカレント教育を支える専門人材の育成等を実施。　</a:t>
            </a:r>
            <a:endParaRPr lang="en-US" altLang="ja-JP" sz="1400" dirty="0">
              <a:latin typeface="+mn-ea"/>
              <a:cs typeface="Calibri Light"/>
            </a:endParaRPr>
          </a:p>
          <a:p>
            <a:pPr>
              <a:lnSpc>
                <a:spcPct val="150000"/>
              </a:lnSpc>
            </a:pPr>
            <a:r>
              <a:rPr lang="ja-JP" altLang="en-US" sz="1400" b="1" dirty="0">
                <a:latin typeface="+mn-ea"/>
                <a:cs typeface="Calibri Light"/>
              </a:rPr>
              <a:t>②　専門的なデジタル知識・能力を持つ人材の育成・確保</a:t>
            </a:r>
            <a:endParaRPr lang="en-US" altLang="ja-JP" sz="1400" b="1" dirty="0">
              <a:latin typeface="+mn-ea"/>
              <a:cs typeface="Calibri Light"/>
            </a:endParaRPr>
          </a:p>
          <a:p>
            <a:pPr>
              <a:lnSpc>
                <a:spcPct val="150000"/>
              </a:lnSpc>
            </a:pPr>
            <a:r>
              <a:rPr lang="ja-JP" altLang="en-US" sz="1400" dirty="0">
                <a:effectLst/>
                <a:latin typeface="+mn-ea"/>
                <a:cs typeface="Arial" panose="020B0604020202020204" pitchFamily="34" charset="0"/>
              </a:rPr>
              <a:t>　・</a:t>
            </a:r>
            <a:r>
              <a:rPr lang="ja-JP" altLang="en-US" sz="1370" dirty="0">
                <a:latin typeface="+mn-ea"/>
                <a:cs typeface="Calibri Light"/>
              </a:rPr>
              <a:t>教育コンテンツやカリキュラムの整備、実践的な学びの場の提供等を行うデジタル人材育成プラットフォームを構築。</a:t>
            </a:r>
            <a:endParaRPr lang="en-US" altLang="ja-JP" sz="1370" dirty="0">
              <a:latin typeface="+mn-ea"/>
              <a:cs typeface="Calibri Light"/>
            </a:endParaRPr>
          </a:p>
          <a:p>
            <a:pPr>
              <a:lnSpc>
                <a:spcPct val="150000"/>
              </a:lnSpc>
            </a:pPr>
            <a:r>
              <a:rPr lang="ja-JP" altLang="en-US" sz="1400" dirty="0">
                <a:effectLst/>
                <a:latin typeface="+mn-ea"/>
                <a:cs typeface="Arial" panose="020B0604020202020204" pitchFamily="34" charset="0"/>
              </a:rPr>
              <a:t>　・</a:t>
            </a:r>
            <a:r>
              <a:rPr lang="ja-JP" altLang="en-US" sz="1320" dirty="0">
                <a:latin typeface="+mn-ea"/>
                <a:cs typeface="Calibri Light"/>
              </a:rPr>
              <a:t>政府デジタル人材については、</a:t>
            </a:r>
            <a:r>
              <a:rPr lang="en-US" altLang="ja-JP" sz="1320" dirty="0">
                <a:latin typeface="+mn-ea"/>
                <a:cs typeface="Calibri Light"/>
              </a:rPr>
              <a:t>R4</a:t>
            </a:r>
            <a:r>
              <a:rPr lang="ja-JP" altLang="en-US" sz="1320" dirty="0">
                <a:latin typeface="+mn-ea"/>
                <a:cs typeface="Calibri Light"/>
              </a:rPr>
              <a:t>年度の国家公務員採用試験から新設等された「デジタル区分」等の合格者を積極的に採用。</a:t>
            </a:r>
            <a:br>
              <a:rPr lang="en-US" altLang="ja-JP" sz="1320" dirty="0">
                <a:latin typeface="+mn-ea"/>
                <a:cs typeface="Calibri Light"/>
              </a:rPr>
            </a:br>
            <a:r>
              <a:rPr lang="ja-JP" altLang="en-US" sz="1400" dirty="0">
                <a:effectLst/>
                <a:latin typeface="+mn-ea"/>
                <a:cs typeface="Arial" panose="020B0604020202020204" pitchFamily="34" charset="0"/>
              </a:rPr>
              <a:t>　・</a:t>
            </a:r>
            <a:r>
              <a:rPr lang="ja-JP" altLang="en-US" sz="1400" dirty="0">
                <a:latin typeface="+mn-ea"/>
                <a:cs typeface="Calibri Light"/>
              </a:rPr>
              <a:t>各府省庁、地方、民間など組織の垣根を越えた人材の行き来を通じて人材育成が行われる環境を整備。</a:t>
            </a:r>
            <a:endParaRPr lang="en-US" altLang="ja-JP" sz="1400" dirty="0">
              <a:latin typeface="+mn-ea"/>
              <a:cs typeface="Calibri Light"/>
            </a:endParaRPr>
          </a:p>
          <a:p>
            <a:pPr>
              <a:lnSpc>
                <a:spcPct val="150000"/>
              </a:lnSpc>
            </a:pPr>
            <a:r>
              <a:rPr lang="ja-JP" altLang="en-US" sz="1400" dirty="0">
                <a:latin typeface="+mn-ea"/>
                <a:cs typeface="Calibri Light"/>
              </a:rPr>
              <a:t>　・</a:t>
            </a:r>
            <a:r>
              <a:rPr lang="ja-JP" altLang="en-US" sz="1400" spc="-100" dirty="0">
                <a:latin typeface="+mn-ea"/>
                <a:cs typeface="Calibri Light"/>
              </a:rPr>
              <a:t>「女性デジタル人材育成プラン」に基づき、就労に直結するデジタルスキルの習得支援及びデジタル分野への就労支援の推進。</a:t>
            </a:r>
            <a:endParaRPr lang="en-US" altLang="ja-JP" sz="1400" spc="-100" dirty="0">
              <a:latin typeface="+mn-ea"/>
              <a:cs typeface="Calibri Light"/>
            </a:endParaRPr>
          </a:p>
        </p:txBody>
      </p:sp>
      <p:sp>
        <p:nvSpPr>
          <p:cNvPr id="12" name="テキスト ボックス 11">
            <a:extLst>
              <a:ext uri="{FF2B5EF4-FFF2-40B4-BE49-F238E27FC236}">
                <a16:creationId xmlns:a16="http://schemas.microsoft.com/office/drawing/2014/main" id="{B6281742-4D12-488E-AE2C-D8582D7EF068}"/>
              </a:ext>
            </a:extLst>
          </p:cNvPr>
          <p:cNvSpPr txBox="1"/>
          <p:nvPr/>
        </p:nvSpPr>
        <p:spPr>
          <a:xfrm>
            <a:off x="2912" y="1574265"/>
            <a:ext cx="7690492" cy="400110"/>
          </a:xfrm>
          <a:prstGeom prst="rect">
            <a:avLst/>
          </a:prstGeom>
          <a:noFill/>
          <a:ln>
            <a:no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a:ln>
                  <a:noFill/>
                </a:ln>
                <a:solidFill>
                  <a:srgbClr val="1E50B5"/>
                </a:solidFill>
                <a:effectLst/>
                <a:uLnTx/>
                <a:uFillTx/>
                <a:latin typeface="+mn-ea"/>
                <a:cs typeface="Calibri Light"/>
              </a:rPr>
              <a:t>デジタル人材の育成・確保</a:t>
            </a:r>
            <a:endParaRPr kumimoji="0" lang="ja-JP" altLang="en-US" sz="2000" b="0" i="0" u="none" strike="noStrike" kern="1200" cap="none" spc="0" normalizeH="0" baseline="0" noProof="0">
              <a:ln>
                <a:noFill/>
              </a:ln>
              <a:solidFill>
                <a:srgbClr val="1E50B5"/>
              </a:solidFill>
              <a:effectLst/>
              <a:uLnTx/>
              <a:uFillTx/>
              <a:latin typeface="+mn-ea"/>
              <a:cs typeface="+mn-cs"/>
            </a:endParaRPr>
          </a:p>
        </p:txBody>
      </p:sp>
      <p:pic>
        <p:nvPicPr>
          <p:cNvPr id="23" name="図 4" descr="図形, 四角形&#10;&#10;説明は自動で生成されたものです">
            <a:extLst>
              <a:ext uri="{FF2B5EF4-FFF2-40B4-BE49-F238E27FC236}">
                <a16:creationId xmlns:a16="http://schemas.microsoft.com/office/drawing/2014/main" id="{ED0C23EF-D2AD-4BD8-A49D-F576944DC8FD}"/>
              </a:ext>
            </a:extLst>
          </p:cNvPr>
          <p:cNvPicPr>
            <a:picLocks noChangeAspect="1"/>
          </p:cNvPicPr>
          <p:nvPr/>
        </p:nvPicPr>
        <p:blipFill>
          <a:blip r:embed="rId2"/>
          <a:stretch>
            <a:fillRect/>
          </a:stretch>
        </p:blipFill>
        <p:spPr>
          <a:xfrm>
            <a:off x="-3761" y="4713878"/>
            <a:ext cx="513059" cy="77763"/>
          </a:xfrm>
          <a:prstGeom prst="rect">
            <a:avLst/>
          </a:prstGeom>
        </p:spPr>
      </p:pic>
      <p:sp>
        <p:nvSpPr>
          <p:cNvPr id="17" name="テキスト ボックス 16">
            <a:extLst>
              <a:ext uri="{FF2B5EF4-FFF2-40B4-BE49-F238E27FC236}">
                <a16:creationId xmlns:a16="http://schemas.microsoft.com/office/drawing/2014/main" id="{D596B0EF-3AC8-4F43-BB00-786E27BE3D86}"/>
              </a:ext>
            </a:extLst>
          </p:cNvPr>
          <p:cNvSpPr txBox="1"/>
          <p:nvPr/>
        </p:nvSpPr>
        <p:spPr>
          <a:xfrm>
            <a:off x="-23503" y="4876547"/>
            <a:ext cx="9222921" cy="2000997"/>
          </a:xfrm>
          <a:prstGeom prst="rect">
            <a:avLst/>
          </a:prstGeom>
          <a:noFill/>
        </p:spPr>
        <p:txBody>
          <a:bodyPr wrap="square">
            <a:spAutoFit/>
          </a:bodyPr>
          <a:lstStyle/>
          <a:p>
            <a:pPr marL="180975" marR="0" lvl="0" indent="-180975" algn="l" defTabSz="457200" rtl="0" eaLnBrk="1" fontAlgn="auto" latinLnBrk="0" hangingPunct="1">
              <a:lnSpc>
                <a:spcPct val="150000"/>
              </a:lnSpc>
              <a:spcBef>
                <a:spcPts val="0"/>
              </a:spcBef>
              <a:spcAft>
                <a:spcPts val="0"/>
              </a:spcAft>
              <a:buClrTx/>
              <a:buSzTx/>
              <a:buFontTx/>
              <a:buNone/>
              <a:tabLst/>
              <a:defRPr/>
            </a:pPr>
            <a:r>
              <a:rPr kumimoji="0" lang="ja-JP" altLang="en-US" sz="1400" b="1" i="0" u="none" strike="noStrike" kern="1200" cap="none" spc="0" normalizeH="0" baseline="0" noProof="0" dirty="0">
                <a:ln>
                  <a:noFill/>
                </a:ln>
                <a:effectLst/>
                <a:uLnTx/>
                <a:uFillTx/>
                <a:latin typeface="+mn-ea"/>
                <a:cs typeface="Calibri Light"/>
              </a:rPr>
              <a:t>①　デジタル庁</a:t>
            </a:r>
            <a:r>
              <a:rPr kumimoji="0" lang="ja-JP" altLang="en-US" sz="1400" i="0" u="none" strike="noStrike" kern="1200" cap="none" spc="0" normalizeH="0" baseline="0" noProof="0" dirty="0">
                <a:ln>
                  <a:noFill/>
                </a:ln>
                <a:effectLst/>
                <a:uLnTx/>
                <a:uFillTx/>
                <a:latin typeface="+mn-ea"/>
                <a:cs typeface="Calibri Light"/>
              </a:rPr>
              <a:t>（司令塔）</a:t>
            </a:r>
            <a:endParaRPr kumimoji="0" lang="en-US" altLang="ja-JP" sz="1400" i="0" u="none" strike="noStrike" kern="1200" cap="none" spc="0" normalizeH="0" baseline="0" noProof="0" dirty="0">
              <a:ln>
                <a:noFill/>
              </a:ln>
              <a:effectLst/>
              <a:uLnTx/>
              <a:uFillTx/>
              <a:latin typeface="+mn-ea"/>
              <a:cs typeface="Calibri Light"/>
            </a:endParaRPr>
          </a:p>
          <a:p>
            <a:pPr marL="180975" marR="0" lvl="0" indent="-180975" algn="l" defTabSz="457200" rtl="0" eaLnBrk="1" fontAlgn="auto" latinLnBrk="0" hangingPunct="1">
              <a:lnSpc>
                <a:spcPct val="150000"/>
              </a:lnSpc>
              <a:spcBef>
                <a:spcPts val="0"/>
              </a:spcBef>
              <a:spcAft>
                <a:spcPts val="0"/>
              </a:spcAft>
              <a:buClrTx/>
              <a:buSzTx/>
              <a:buFontTx/>
              <a:buNone/>
              <a:tabLst/>
              <a:defRPr/>
            </a:pPr>
            <a:r>
              <a:rPr lang="ja-JP" altLang="en-US" sz="1400" b="1" dirty="0">
                <a:latin typeface="+mn-ea"/>
                <a:cs typeface="Calibri Light"/>
              </a:rPr>
              <a:t>②　デジタル改革の推進体制</a:t>
            </a:r>
            <a:r>
              <a:rPr lang="ja-JP" altLang="en-US" sz="1400" dirty="0">
                <a:latin typeface="+mn-ea"/>
                <a:cs typeface="Calibri Light"/>
              </a:rPr>
              <a:t>（政府の推進体制を強化）</a:t>
            </a:r>
            <a:endParaRPr kumimoji="0" lang="ja-JP" altLang="en-US" sz="1400" i="0" u="none" strike="noStrike" kern="1200" cap="none" spc="0" normalizeH="0" baseline="0" noProof="0" dirty="0">
              <a:ln>
                <a:noFill/>
              </a:ln>
              <a:effectLst/>
              <a:uLnTx/>
              <a:uFillTx/>
              <a:latin typeface="+mn-ea"/>
              <a:cs typeface="Calibri Light"/>
            </a:endParaRPr>
          </a:p>
          <a:p>
            <a:pPr marL="360363" marR="0" lvl="0" indent="-360363" algn="l" defTabSz="457200" rtl="0" eaLnBrk="1" fontAlgn="auto" latinLnBrk="0" hangingPunct="1">
              <a:lnSpc>
                <a:spcPct val="150000"/>
              </a:lnSpc>
              <a:spcBef>
                <a:spcPts val="0"/>
              </a:spcBef>
              <a:spcAft>
                <a:spcPts val="0"/>
              </a:spcAft>
              <a:buClrTx/>
              <a:buSzTx/>
              <a:buFontTx/>
              <a:buNone/>
              <a:tabLst/>
              <a:defRPr/>
            </a:pPr>
            <a:r>
              <a:rPr lang="ja-JP" altLang="en-US" sz="1400" b="1" dirty="0">
                <a:latin typeface="+mn-ea"/>
                <a:cs typeface="Calibri Light"/>
              </a:rPr>
              <a:t>③　デジタル社会推進会議</a:t>
            </a:r>
            <a:r>
              <a:rPr lang="ja-JP" altLang="en-US" sz="1400" dirty="0">
                <a:latin typeface="+mn-ea"/>
                <a:cs typeface="Calibri Light"/>
              </a:rPr>
              <a:t>（施策の実施を推進）</a:t>
            </a:r>
            <a:endParaRPr lang="en-US" altLang="ja-JP" sz="1400" b="1" dirty="0">
              <a:latin typeface="+mn-ea"/>
              <a:cs typeface="Calibri Light"/>
            </a:endParaRPr>
          </a:p>
          <a:p>
            <a:pPr marL="360363" marR="0" lvl="0" indent="-360363" algn="l" defTabSz="457200" rtl="0" eaLnBrk="1" fontAlgn="auto" latinLnBrk="0" hangingPunct="1">
              <a:lnSpc>
                <a:spcPct val="150000"/>
              </a:lnSpc>
              <a:spcBef>
                <a:spcPts val="0"/>
              </a:spcBef>
              <a:spcAft>
                <a:spcPts val="0"/>
              </a:spcAft>
              <a:buClrTx/>
              <a:buSzTx/>
              <a:buFontTx/>
              <a:buNone/>
              <a:tabLst/>
              <a:defRPr/>
            </a:pPr>
            <a:r>
              <a:rPr lang="ja-JP" altLang="en-US" sz="1400" b="1" dirty="0">
                <a:latin typeface="+mn-ea"/>
                <a:cs typeface="Calibri Light"/>
              </a:rPr>
              <a:t>④　デジタル社会構想会議</a:t>
            </a:r>
            <a:r>
              <a:rPr lang="ja-JP" altLang="en-US" sz="1400" dirty="0">
                <a:latin typeface="+mn-ea"/>
                <a:cs typeface="Calibri Light"/>
              </a:rPr>
              <a:t>（重要施策について調査・審議）</a:t>
            </a:r>
            <a:endParaRPr lang="en-US" altLang="ja-JP" sz="1400" dirty="0">
              <a:latin typeface="+mn-ea"/>
              <a:cs typeface="Calibri Light"/>
            </a:endParaRPr>
          </a:p>
          <a:p>
            <a:pPr marL="360363" marR="0" lvl="0" indent="-360363" algn="l" defTabSz="457200" rtl="0" eaLnBrk="1" fontAlgn="auto" latinLnBrk="0" hangingPunct="1">
              <a:lnSpc>
                <a:spcPct val="150000"/>
              </a:lnSpc>
              <a:spcBef>
                <a:spcPts val="0"/>
              </a:spcBef>
              <a:spcAft>
                <a:spcPts val="0"/>
              </a:spcAft>
              <a:buClrTx/>
              <a:buSzTx/>
              <a:buFontTx/>
              <a:buNone/>
              <a:tabLst/>
              <a:defRPr/>
            </a:pPr>
            <a:r>
              <a:rPr lang="ja-JP" altLang="en-US" sz="1400" b="1" dirty="0">
                <a:latin typeface="+mn-ea"/>
                <a:cs typeface="Calibri Light"/>
              </a:rPr>
              <a:t>⑤　デジタル臨時行政調査会</a:t>
            </a:r>
            <a:r>
              <a:rPr lang="ja-JP" altLang="en-US" sz="1400" dirty="0">
                <a:latin typeface="+mn-ea"/>
                <a:cs typeface="Calibri Light"/>
              </a:rPr>
              <a:t>（デジタル改革・規制改革・行政改革を一体的に推進）</a:t>
            </a:r>
            <a:endParaRPr lang="en-US" altLang="ja-JP" sz="1400" dirty="0">
              <a:latin typeface="+mn-ea"/>
              <a:cs typeface="Calibri Light"/>
            </a:endParaRPr>
          </a:p>
          <a:p>
            <a:pPr marL="360363" marR="0" lvl="0" indent="-360363" algn="l" defTabSz="457200" rtl="0" eaLnBrk="1" fontAlgn="auto" latinLnBrk="0" hangingPunct="1">
              <a:lnSpc>
                <a:spcPct val="150000"/>
              </a:lnSpc>
              <a:spcBef>
                <a:spcPts val="0"/>
              </a:spcBef>
              <a:spcAft>
                <a:spcPts val="0"/>
              </a:spcAft>
              <a:buClrTx/>
              <a:buSzTx/>
              <a:buFontTx/>
              <a:buNone/>
              <a:tabLst/>
              <a:defRPr/>
            </a:pPr>
            <a:r>
              <a:rPr lang="ja-JP" altLang="en-US" sz="1400" b="1" dirty="0">
                <a:latin typeface="+mn-ea"/>
                <a:cs typeface="Calibri Light"/>
              </a:rPr>
              <a:t>⑥　デジタル田園都市国家構想実現会議</a:t>
            </a:r>
            <a:r>
              <a:rPr kumimoji="0" lang="ja-JP" altLang="en-US" sz="1400" i="0" u="none" strike="noStrike" kern="1200" cap="none" spc="0" normalizeH="0" baseline="0" noProof="0" dirty="0">
                <a:ln>
                  <a:noFill/>
                </a:ln>
                <a:effectLst/>
                <a:uLnTx/>
                <a:uFillTx/>
                <a:latin typeface="+mn-ea"/>
                <a:cs typeface="Calibri Light"/>
              </a:rPr>
              <a:t>（デジタル基盤を整備しデジタル化の恩恵を全国に広げる）</a:t>
            </a:r>
            <a:endParaRPr lang="en-US" altLang="ja-JP" sz="1400" b="1" dirty="0">
              <a:latin typeface="+mn-ea"/>
              <a:cs typeface="Calibri Light"/>
            </a:endParaRPr>
          </a:p>
        </p:txBody>
      </p:sp>
      <p:sp>
        <p:nvSpPr>
          <p:cNvPr id="18" name="Title 1">
            <a:extLst>
              <a:ext uri="{FF2B5EF4-FFF2-40B4-BE49-F238E27FC236}">
                <a16:creationId xmlns:a16="http://schemas.microsoft.com/office/drawing/2014/main" id="{3AD79986-A8C4-40FF-9A91-14316A160061}"/>
              </a:ext>
            </a:extLst>
          </p:cNvPr>
          <p:cNvSpPr txBox="1">
            <a:spLocks/>
          </p:cNvSpPr>
          <p:nvPr/>
        </p:nvSpPr>
        <p:spPr>
          <a:xfrm>
            <a:off x="866626" y="4465505"/>
            <a:ext cx="9022592" cy="5322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ja-JP" altLang="en-US" sz="2600" b="1">
                <a:latin typeface="+mn-ea"/>
                <a:ea typeface="+mn-ea"/>
                <a:cs typeface="Calibri Light"/>
              </a:rPr>
              <a:t>今後の推進体制</a:t>
            </a:r>
            <a:endParaRPr kumimoji="1" lang="ja-JP" altLang="en-US" sz="2600" b="1" i="0" u="none" strike="noStrike" kern="1200" cap="none" spc="0" normalizeH="0" baseline="0" noProof="0">
              <a:ln>
                <a:noFill/>
              </a:ln>
              <a:effectLst/>
              <a:uLnTx/>
              <a:uFillTx/>
              <a:latin typeface="+mn-ea"/>
              <a:ea typeface="+mn-ea"/>
              <a:cs typeface="Calibri Light"/>
            </a:endParaRPr>
          </a:p>
        </p:txBody>
      </p:sp>
      <p:pic>
        <p:nvPicPr>
          <p:cNvPr id="19" name="図 4" descr="図形, 四角形&#10;&#10;説明は自動で生成されたものです">
            <a:extLst>
              <a:ext uri="{FF2B5EF4-FFF2-40B4-BE49-F238E27FC236}">
                <a16:creationId xmlns:a16="http://schemas.microsoft.com/office/drawing/2014/main" id="{7ED167D1-E858-4145-A77C-A31AE6F26E86}"/>
              </a:ext>
            </a:extLst>
          </p:cNvPr>
          <p:cNvPicPr>
            <a:picLocks noChangeAspect="1"/>
          </p:cNvPicPr>
          <p:nvPr/>
        </p:nvPicPr>
        <p:blipFill>
          <a:blip r:embed="rId2"/>
          <a:stretch>
            <a:fillRect/>
          </a:stretch>
        </p:blipFill>
        <p:spPr>
          <a:xfrm>
            <a:off x="-3761" y="4712029"/>
            <a:ext cx="513059" cy="77763"/>
          </a:xfrm>
          <a:prstGeom prst="rect">
            <a:avLst/>
          </a:prstGeom>
        </p:spPr>
      </p:pic>
      <p:sp>
        <p:nvSpPr>
          <p:cNvPr id="30" name="テキスト ボックス 29">
            <a:extLst>
              <a:ext uri="{FF2B5EF4-FFF2-40B4-BE49-F238E27FC236}">
                <a16:creationId xmlns:a16="http://schemas.microsoft.com/office/drawing/2014/main" id="{A44D3AF5-BDA1-4DFF-B62E-7B8070DF7728}"/>
              </a:ext>
            </a:extLst>
          </p:cNvPr>
          <p:cNvSpPr txBox="1"/>
          <p:nvPr/>
        </p:nvSpPr>
        <p:spPr>
          <a:xfrm>
            <a:off x="5802791" y="4877099"/>
            <a:ext cx="3719900" cy="707886"/>
          </a:xfrm>
          <a:prstGeom prst="rect">
            <a:avLst/>
          </a:prstGeom>
          <a:noFill/>
        </p:spPr>
        <p:txBody>
          <a:bodyPr wrap="square">
            <a:spAutoFit/>
          </a:bodyPr>
          <a:lstStyle/>
          <a:p>
            <a:pPr marL="180975" marR="0" lvl="0" indent="-180975" algn="l" defTabSz="457200" rtl="0" eaLnBrk="1" fontAlgn="auto" latinLnBrk="0" hangingPunct="1">
              <a:lnSpc>
                <a:spcPct val="150000"/>
              </a:lnSpc>
              <a:spcBef>
                <a:spcPts val="0"/>
              </a:spcBef>
              <a:spcAft>
                <a:spcPts val="0"/>
              </a:spcAft>
              <a:buClrTx/>
              <a:buSzTx/>
              <a:buFontTx/>
              <a:buNone/>
              <a:tabLst/>
              <a:defRPr/>
            </a:pPr>
            <a:r>
              <a:rPr lang="ja-JP" altLang="en-US" sz="1400" b="1">
                <a:latin typeface="+mn-ea"/>
                <a:cs typeface="Calibri Light"/>
              </a:rPr>
              <a:t>⑦　</a:t>
            </a:r>
            <a:r>
              <a:rPr kumimoji="0" lang="ja-JP" altLang="en-US" sz="1400" b="1" i="0" u="none" strike="noStrike" kern="1200" cap="none" spc="0" normalizeH="0" baseline="0" noProof="0">
                <a:ln>
                  <a:noFill/>
                </a:ln>
                <a:effectLst/>
                <a:uLnTx/>
                <a:uFillTx/>
                <a:latin typeface="+mn-ea"/>
                <a:cs typeface="Calibri Light"/>
              </a:rPr>
              <a:t>地方公共団体等との連携・協力</a:t>
            </a:r>
          </a:p>
          <a:p>
            <a:pPr marL="180975" marR="0" lvl="0" indent="-180975" algn="l" defTabSz="457200" rtl="0" eaLnBrk="1" fontAlgn="auto" latinLnBrk="0" hangingPunct="1">
              <a:lnSpc>
                <a:spcPct val="150000"/>
              </a:lnSpc>
              <a:spcBef>
                <a:spcPts val="0"/>
              </a:spcBef>
              <a:spcAft>
                <a:spcPts val="0"/>
              </a:spcAft>
              <a:buClrTx/>
              <a:buSzTx/>
              <a:buFontTx/>
              <a:buNone/>
              <a:tabLst/>
              <a:defRPr/>
            </a:pPr>
            <a:r>
              <a:rPr lang="ja-JP" altLang="en-US" sz="1400" b="1">
                <a:latin typeface="+mn-ea"/>
                <a:cs typeface="Calibri Light"/>
              </a:rPr>
              <a:t>⑧　</a:t>
            </a:r>
            <a:r>
              <a:rPr kumimoji="0" lang="ja-JP" altLang="en-US" sz="1400" b="1" i="0" u="none" strike="noStrike" kern="1200" cap="none" spc="0" normalizeH="0" baseline="0" noProof="0">
                <a:ln>
                  <a:noFill/>
                </a:ln>
                <a:effectLst/>
                <a:uLnTx/>
                <a:uFillTx/>
                <a:latin typeface="+mn-ea"/>
                <a:cs typeface="Calibri Light"/>
              </a:rPr>
              <a:t>民間事業者等との連携・協力</a:t>
            </a:r>
            <a:endParaRPr kumimoji="0" lang="en-US" altLang="ja-JP" sz="1400" b="1" i="0" u="none" strike="noStrike" kern="1200" cap="none" spc="0" normalizeH="0" baseline="0" noProof="0">
              <a:ln>
                <a:noFill/>
              </a:ln>
              <a:effectLst/>
              <a:uLnTx/>
              <a:uFillTx/>
              <a:latin typeface="+mn-ea"/>
              <a:cs typeface="Calibri Light"/>
            </a:endParaRPr>
          </a:p>
        </p:txBody>
      </p:sp>
    </p:spTree>
    <p:extLst>
      <p:ext uri="{BB962C8B-B14F-4D97-AF65-F5344CB8AC3E}">
        <p14:creationId xmlns:p14="http://schemas.microsoft.com/office/powerpoint/2010/main" val="2227291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a:extLst>
              <a:ext uri="{FF2B5EF4-FFF2-40B4-BE49-F238E27FC236}">
                <a16:creationId xmlns:a16="http://schemas.microsoft.com/office/drawing/2014/main" id="{E390E5E2-D13D-44EB-9AAE-66D454D11474}"/>
              </a:ext>
            </a:extLst>
          </p:cNvPr>
          <p:cNvSpPr/>
          <p:nvPr/>
        </p:nvSpPr>
        <p:spPr>
          <a:xfrm>
            <a:off x="9313218" y="6482284"/>
            <a:ext cx="576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fld id="{CF1D9706-A0BB-47A4-A1A4-70E8FFA5BE3E}" type="slidenum">
              <a:rPr kumimoji="1" lang="ja-JP" altLang="en-US" sz="1600" b="0" i="0" u="none" strike="noStrike" kern="1200" cap="none" spc="0" normalizeH="0" baseline="0" noProof="0" smtClean="0">
                <a:ln>
                  <a:noFill/>
                </a:ln>
                <a:solidFill>
                  <a:prstClr val="black"/>
                </a:solidFill>
                <a:effectLst/>
                <a:uLnTx/>
                <a:uFillTx/>
                <a:latin typeface="+mn-ea"/>
              </a:rPr>
              <a:pPr marL="0" marR="0" lvl="0" indent="0" algn="ctr" defTabSz="457200" rtl="0" eaLnBrk="1" fontAlgn="auto" latinLnBrk="0" hangingPunct="1">
                <a:lnSpc>
                  <a:spcPct val="100000"/>
                </a:lnSpc>
                <a:spcBef>
                  <a:spcPts val="0"/>
                </a:spcBef>
                <a:spcAft>
                  <a:spcPts val="0"/>
                </a:spcAft>
                <a:buClrTx/>
                <a:buSzTx/>
                <a:buFontTx/>
                <a:buNone/>
                <a:tabLst/>
                <a:defRPr/>
              </a:pPr>
              <a:t>2</a:t>
            </a:fld>
            <a:endParaRPr kumimoji="1" lang="ja-JP" altLang="en-US" sz="1600" b="0" i="0" u="none" strike="noStrike" kern="1200" cap="none" spc="0" normalizeH="0" baseline="0" noProof="0">
              <a:ln>
                <a:noFill/>
              </a:ln>
              <a:solidFill>
                <a:prstClr val="black"/>
              </a:solidFill>
              <a:effectLst/>
              <a:uLnTx/>
              <a:uFillTx/>
              <a:latin typeface="+mn-ea"/>
            </a:endParaRPr>
          </a:p>
        </p:txBody>
      </p:sp>
      <p:sp>
        <p:nvSpPr>
          <p:cNvPr id="13" name="Title 1">
            <a:extLst>
              <a:ext uri="{FF2B5EF4-FFF2-40B4-BE49-F238E27FC236}">
                <a16:creationId xmlns:a16="http://schemas.microsoft.com/office/drawing/2014/main" id="{AF7A88FD-CB29-4CDA-A6BF-39A66A56E6DF}"/>
              </a:ext>
            </a:extLst>
          </p:cNvPr>
          <p:cNvSpPr txBox="1">
            <a:spLocks/>
          </p:cNvSpPr>
          <p:nvPr/>
        </p:nvSpPr>
        <p:spPr>
          <a:xfrm>
            <a:off x="846946" y="1"/>
            <a:ext cx="9042272" cy="5283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600" b="1">
                <a:latin typeface="+mn-ea"/>
                <a:ea typeface="+mn-ea"/>
                <a:cs typeface="Calibri Light"/>
              </a:rPr>
              <a:t>重点計画について</a:t>
            </a:r>
          </a:p>
        </p:txBody>
      </p:sp>
      <p:pic>
        <p:nvPicPr>
          <p:cNvPr id="14" name="図 4" descr="図形, 四角形&#10;&#10;説明は自動で生成されたものです">
            <a:extLst>
              <a:ext uri="{FF2B5EF4-FFF2-40B4-BE49-F238E27FC236}">
                <a16:creationId xmlns:a16="http://schemas.microsoft.com/office/drawing/2014/main" id="{C26DB67A-74D6-4308-AD46-B21005A5581E}"/>
              </a:ext>
            </a:extLst>
          </p:cNvPr>
          <p:cNvPicPr>
            <a:picLocks noChangeAspect="1"/>
          </p:cNvPicPr>
          <p:nvPr/>
        </p:nvPicPr>
        <p:blipFill>
          <a:blip r:embed="rId2"/>
          <a:stretch>
            <a:fillRect/>
          </a:stretch>
        </p:blipFill>
        <p:spPr>
          <a:xfrm>
            <a:off x="0" y="243195"/>
            <a:ext cx="509298" cy="77193"/>
          </a:xfrm>
          <a:prstGeom prst="rect">
            <a:avLst/>
          </a:prstGeom>
        </p:spPr>
      </p:pic>
      <p:sp>
        <p:nvSpPr>
          <p:cNvPr id="9" name="テキスト ボックス 8">
            <a:extLst>
              <a:ext uri="{FF2B5EF4-FFF2-40B4-BE49-F238E27FC236}">
                <a16:creationId xmlns:a16="http://schemas.microsoft.com/office/drawing/2014/main" id="{78159E99-6073-4184-9880-B081598649CD}"/>
              </a:ext>
            </a:extLst>
          </p:cNvPr>
          <p:cNvSpPr txBox="1"/>
          <p:nvPr/>
        </p:nvSpPr>
        <p:spPr>
          <a:xfrm>
            <a:off x="448338" y="649848"/>
            <a:ext cx="8345466" cy="593560"/>
          </a:xfrm>
          <a:prstGeom prst="rect">
            <a:avLst/>
          </a:prstGeom>
          <a:noFill/>
        </p:spPr>
        <p:txBody>
          <a:bodyPr wrap="square">
            <a:spAutoFit/>
          </a:bodyPr>
          <a:lstStyle/>
          <a:p>
            <a:pPr marL="216000" marR="0" lvl="0" indent="-216000" algn="just" defTabSz="457200" rtl="0" eaLnBrk="1" fontAlgn="auto" latinLnBrk="0" hangingPunct="1">
              <a:lnSpc>
                <a:spcPct val="150000"/>
              </a:lnSpc>
              <a:spcBef>
                <a:spcPts val="0"/>
              </a:spcBef>
              <a:spcAft>
                <a:spcPts val="0"/>
              </a:spcAft>
              <a:buClrTx/>
              <a:buSzTx/>
              <a:buFontTx/>
              <a:buNone/>
              <a:tabLst/>
              <a:defRPr/>
            </a:pPr>
            <a:r>
              <a:rPr lang="ja-JP" altLang="en-US" sz="2400" b="1" kern="100">
                <a:solidFill>
                  <a:srgbClr val="1E50B5"/>
                </a:solidFill>
                <a:latin typeface="+mn-ea"/>
                <a:cs typeface="Calibri Light"/>
              </a:rPr>
              <a:t>重点計画の位置付け</a:t>
            </a:r>
            <a:endParaRPr kumimoji="0" lang="en-US" altLang="ja-JP" sz="2400" b="1" i="0" u="none" strike="noStrike" kern="100" cap="none" spc="0" normalizeH="0" baseline="0" noProof="0">
              <a:ln>
                <a:noFill/>
              </a:ln>
              <a:solidFill>
                <a:srgbClr val="1E50B5"/>
              </a:solidFill>
              <a:effectLst/>
              <a:uLnTx/>
              <a:uFillTx/>
              <a:latin typeface="+mn-ea"/>
              <a:cs typeface="Calibri Light"/>
            </a:endParaRPr>
          </a:p>
        </p:txBody>
      </p:sp>
      <p:sp>
        <p:nvSpPr>
          <p:cNvPr id="6" name="テキスト ボックス 5">
            <a:extLst>
              <a:ext uri="{FF2B5EF4-FFF2-40B4-BE49-F238E27FC236}">
                <a16:creationId xmlns:a16="http://schemas.microsoft.com/office/drawing/2014/main" id="{9C5D3C97-D21E-4AEC-80FF-837071153965}"/>
              </a:ext>
            </a:extLst>
          </p:cNvPr>
          <p:cNvSpPr txBox="1"/>
          <p:nvPr/>
        </p:nvSpPr>
        <p:spPr>
          <a:xfrm>
            <a:off x="333955" y="856383"/>
            <a:ext cx="9199659" cy="5454763"/>
          </a:xfrm>
          <a:prstGeom prst="rect">
            <a:avLst/>
          </a:prstGeom>
          <a:noFill/>
          <a:ln>
            <a:noFill/>
          </a:ln>
        </p:spPr>
        <p:txBody>
          <a:bodyPr wrap="square">
            <a:spAutoFit/>
          </a:bodyPr>
          <a:lstStyle/>
          <a:p>
            <a:pPr marL="216000" marR="0" lvl="0" indent="-216000" algn="just" defTabSz="457200" rtl="0" eaLnBrk="1" fontAlgn="auto" latinLnBrk="0" hangingPunct="1">
              <a:lnSpc>
                <a:spcPct val="150000"/>
              </a:lnSpc>
              <a:spcBef>
                <a:spcPts val="0"/>
              </a:spcBef>
              <a:spcAft>
                <a:spcPts val="0"/>
              </a:spcAft>
              <a:buClrTx/>
              <a:buSzTx/>
              <a:buFontTx/>
              <a:buNone/>
              <a:tabLst/>
              <a:defRPr/>
            </a:pPr>
            <a:endParaRPr lang="en-US" altLang="ja-JP" kern="100">
              <a:latin typeface="+mn-ea"/>
              <a:cs typeface="Calibri Light"/>
            </a:endParaRPr>
          </a:p>
          <a:p>
            <a:pPr marL="216000" marR="0" lvl="0" indent="-216000" algn="just" defTabSz="457200" rtl="0" eaLnBrk="1" fontAlgn="auto" latinLnBrk="0" hangingPunct="1">
              <a:lnSpc>
                <a:spcPct val="150000"/>
              </a:lnSpc>
              <a:spcBef>
                <a:spcPts val="0"/>
              </a:spcBef>
              <a:spcAft>
                <a:spcPts val="0"/>
              </a:spcAft>
              <a:buClrTx/>
              <a:buSzTx/>
              <a:buFontTx/>
              <a:buNone/>
              <a:tabLst/>
              <a:defRPr/>
            </a:pPr>
            <a:r>
              <a:rPr lang="ja-JP" altLang="en-US" kern="100">
                <a:latin typeface="+mn-ea"/>
                <a:cs typeface="Calibri Light"/>
              </a:rPr>
              <a:t>・</a:t>
            </a:r>
            <a:r>
              <a:rPr lang="ja-JP" altLang="en-US" b="1" kern="100">
                <a:latin typeface="+mn-ea"/>
                <a:cs typeface="Calibri Light"/>
              </a:rPr>
              <a:t>「デジタル社会の形成のために政府が迅速かつ重点的に実施すべき施策に関する基本的な方針」等</a:t>
            </a:r>
            <a:r>
              <a:rPr lang="ja-JP" altLang="en-US" kern="100">
                <a:latin typeface="+mn-ea"/>
                <a:cs typeface="Calibri Light"/>
              </a:rPr>
              <a:t>を定めるもの（デジタル社会形成基本法</a:t>
            </a:r>
            <a:r>
              <a:rPr lang="en-US" altLang="ja-JP" kern="100">
                <a:latin typeface="+mn-ea"/>
                <a:cs typeface="Calibri Light"/>
              </a:rPr>
              <a:t>37</a:t>
            </a:r>
            <a:r>
              <a:rPr lang="ja-JP" altLang="en-US" sz="1800" kern="100">
                <a:latin typeface="+mn-ea"/>
                <a:cs typeface="Calibri Light"/>
              </a:rPr>
              <a:t>②等</a:t>
            </a:r>
            <a:r>
              <a:rPr lang="ja-JP" altLang="en-US" kern="100">
                <a:latin typeface="+mn-ea"/>
                <a:cs typeface="Calibri Light"/>
              </a:rPr>
              <a:t>）。</a:t>
            </a:r>
            <a:endParaRPr lang="en-US" altLang="ja-JP" kern="100">
              <a:latin typeface="+mn-ea"/>
              <a:cs typeface="Calibri Light"/>
            </a:endParaRPr>
          </a:p>
          <a:p>
            <a:pPr marL="216000" marR="0" lvl="0" indent="-216000" algn="just" defTabSz="457200" rtl="0" eaLnBrk="1" fontAlgn="auto" latinLnBrk="0" hangingPunct="1">
              <a:lnSpc>
                <a:spcPct val="150000"/>
              </a:lnSpc>
              <a:spcBef>
                <a:spcPts val="0"/>
              </a:spcBef>
              <a:spcAft>
                <a:spcPts val="0"/>
              </a:spcAft>
              <a:buClrTx/>
              <a:buSzTx/>
              <a:buFontTx/>
              <a:buNone/>
              <a:tabLst/>
              <a:defRPr/>
            </a:pPr>
            <a:r>
              <a:rPr lang="ja-JP" altLang="en-US" sz="1800" kern="100">
                <a:latin typeface="+mn-ea"/>
                <a:cs typeface="Calibri Light"/>
              </a:rPr>
              <a:t>・</a:t>
            </a:r>
            <a:r>
              <a:rPr lang="ja-JP" altLang="en-US" sz="1800">
                <a:latin typeface="+mn-ea"/>
                <a:cs typeface="Calibri Light"/>
              </a:rPr>
              <a:t>今回の重点計画は、</a:t>
            </a:r>
            <a:r>
              <a:rPr lang="en-US" altLang="ja-JP" sz="1800" b="1">
                <a:latin typeface="+mn-ea"/>
                <a:cs typeface="Calibri Light"/>
              </a:rPr>
              <a:t>R3</a:t>
            </a:r>
            <a:r>
              <a:rPr lang="ja-JP" altLang="en-US" sz="1800" b="1">
                <a:latin typeface="+mn-ea"/>
                <a:cs typeface="Calibri Light"/>
              </a:rPr>
              <a:t>年</a:t>
            </a:r>
            <a:r>
              <a:rPr lang="en-US" altLang="ja-JP" sz="1800" b="1">
                <a:latin typeface="+mn-ea"/>
                <a:cs typeface="Calibri Light"/>
              </a:rPr>
              <a:t>12</a:t>
            </a:r>
            <a:r>
              <a:rPr lang="ja-JP" altLang="en-US" sz="1800" b="1">
                <a:latin typeface="+mn-ea"/>
                <a:cs typeface="Calibri Light"/>
              </a:rPr>
              <a:t>月</a:t>
            </a:r>
            <a:r>
              <a:rPr lang="en-US" altLang="ja-JP" sz="1800" b="1">
                <a:latin typeface="+mn-ea"/>
                <a:cs typeface="Calibri Light"/>
              </a:rPr>
              <a:t>24</a:t>
            </a:r>
            <a:r>
              <a:rPr lang="ja-JP" altLang="en-US" sz="1800" b="1">
                <a:latin typeface="+mn-ea"/>
                <a:cs typeface="Calibri Light"/>
              </a:rPr>
              <a:t>日に策定した重点計画をアップデート</a:t>
            </a:r>
            <a:r>
              <a:rPr lang="ja-JP" altLang="en-US" sz="1800">
                <a:latin typeface="+mn-ea"/>
                <a:cs typeface="Calibri Light"/>
              </a:rPr>
              <a:t>するもの。</a:t>
            </a:r>
            <a:endParaRPr lang="en-US" altLang="ja-JP">
              <a:latin typeface="+mn-ea"/>
              <a:cs typeface="Calibri Light"/>
            </a:endParaRPr>
          </a:p>
          <a:p>
            <a:pPr marL="216000" marR="0" lvl="0" indent="-216000" algn="just" defTabSz="457200" rtl="0" eaLnBrk="1" fontAlgn="auto" latinLnBrk="0" hangingPunct="1">
              <a:lnSpc>
                <a:spcPct val="150000"/>
              </a:lnSpc>
              <a:spcBef>
                <a:spcPts val="0"/>
              </a:spcBef>
              <a:spcAft>
                <a:spcPts val="0"/>
              </a:spcAft>
              <a:buClrTx/>
              <a:buSzTx/>
              <a:buFontTx/>
              <a:buNone/>
              <a:tabLst/>
              <a:defRPr/>
            </a:pPr>
            <a:r>
              <a:rPr lang="ja-JP" altLang="en-US" sz="1800" b="1">
                <a:latin typeface="+mn-ea"/>
                <a:cs typeface="Calibri Light"/>
              </a:rPr>
              <a:t>・目指すべきデジタル社会の実現</a:t>
            </a:r>
            <a:r>
              <a:rPr lang="ja-JP" altLang="en-US" sz="1800">
                <a:latin typeface="+mn-ea"/>
                <a:cs typeface="Calibri Light"/>
              </a:rPr>
              <a:t>に向けて</a:t>
            </a:r>
            <a:r>
              <a:rPr lang="ja-JP" altLang="en-US" sz="1800" b="1">
                <a:latin typeface="+mn-ea"/>
                <a:cs typeface="Calibri Light"/>
              </a:rPr>
              <a:t>構造改革や施策に取り組む</a:t>
            </a:r>
            <a:r>
              <a:rPr lang="ja-JP" altLang="en-US" sz="1800">
                <a:latin typeface="+mn-ea"/>
                <a:cs typeface="Calibri Light"/>
              </a:rPr>
              <a:t>とともに、</a:t>
            </a:r>
            <a:br>
              <a:rPr lang="en-US" altLang="ja-JP" sz="1800">
                <a:latin typeface="+mn-ea"/>
                <a:cs typeface="Calibri Light"/>
              </a:rPr>
            </a:br>
            <a:r>
              <a:rPr lang="ja-JP" altLang="en-US" sz="1800">
                <a:latin typeface="+mn-ea"/>
                <a:cs typeface="Calibri Light"/>
              </a:rPr>
              <a:t>それを</a:t>
            </a:r>
            <a:r>
              <a:rPr lang="ja-JP" altLang="en-US" sz="1800" b="1">
                <a:latin typeface="+mn-ea"/>
                <a:cs typeface="Calibri Light"/>
              </a:rPr>
              <a:t>世界に発信・提言</a:t>
            </a:r>
            <a:r>
              <a:rPr lang="ja-JP" altLang="en-US" sz="1800">
                <a:latin typeface="+mn-ea"/>
                <a:cs typeface="Calibri Light"/>
              </a:rPr>
              <a:t>するための</a:t>
            </a:r>
            <a:r>
              <a:rPr lang="ja-JP" altLang="en-US" sz="1800" b="1">
                <a:latin typeface="+mn-ea"/>
                <a:cs typeface="Calibri Light"/>
              </a:rPr>
              <a:t>羅針盤となるもの</a:t>
            </a:r>
            <a:r>
              <a:rPr lang="ja-JP" altLang="en-US" sz="1800">
                <a:latin typeface="+mn-ea"/>
                <a:cs typeface="Calibri Light"/>
              </a:rPr>
              <a:t>。</a:t>
            </a:r>
            <a:endParaRPr lang="en-US" altLang="ja-JP" sz="1800">
              <a:latin typeface="+mn-ea"/>
              <a:cs typeface="Calibri Light"/>
            </a:endParaRPr>
          </a:p>
          <a:p>
            <a:pPr marL="216000" marR="0" lvl="0" indent="-216000" algn="just" defTabSz="457200" rtl="0" eaLnBrk="1" fontAlgn="auto" latinLnBrk="0" hangingPunct="1">
              <a:lnSpc>
                <a:spcPct val="150000"/>
              </a:lnSpc>
              <a:spcBef>
                <a:spcPts val="0"/>
              </a:spcBef>
              <a:spcAft>
                <a:spcPts val="0"/>
              </a:spcAft>
              <a:buClrTx/>
              <a:buSzTx/>
              <a:buFontTx/>
              <a:buNone/>
              <a:tabLst/>
              <a:defRPr/>
            </a:pPr>
            <a:endParaRPr lang="en-US" altLang="ja-JP" sz="1800">
              <a:latin typeface="+mn-ea"/>
              <a:cs typeface="Calibri Light"/>
            </a:endParaRPr>
          </a:p>
          <a:p>
            <a:pPr marL="216000" marR="0" lvl="0" indent="-216000" algn="just" defTabSz="457200" rtl="0" eaLnBrk="1" fontAlgn="auto" latinLnBrk="0" hangingPunct="1">
              <a:lnSpc>
                <a:spcPct val="150000"/>
              </a:lnSpc>
              <a:spcBef>
                <a:spcPts val="0"/>
              </a:spcBef>
              <a:spcAft>
                <a:spcPts val="0"/>
              </a:spcAft>
              <a:buClrTx/>
              <a:buSzTx/>
              <a:buFontTx/>
              <a:buNone/>
              <a:tabLst/>
              <a:defRPr/>
            </a:pPr>
            <a:endParaRPr lang="en-US" altLang="ja-JP" kern="100">
              <a:latin typeface="+mn-ea"/>
              <a:cs typeface="Calibri Light"/>
            </a:endParaRPr>
          </a:p>
          <a:p>
            <a:pPr marL="216000" marR="0" lvl="0" indent="-216000" algn="just" defTabSz="457200" rtl="0" eaLnBrk="1" fontAlgn="auto" latinLnBrk="0" hangingPunct="1">
              <a:lnSpc>
                <a:spcPct val="150000"/>
              </a:lnSpc>
              <a:spcBef>
                <a:spcPts val="0"/>
              </a:spcBef>
              <a:spcAft>
                <a:spcPts val="0"/>
              </a:spcAft>
              <a:buClrTx/>
              <a:buSzTx/>
              <a:buFontTx/>
              <a:buNone/>
              <a:tabLst/>
              <a:defRPr/>
            </a:pPr>
            <a:r>
              <a:rPr lang="ja-JP" altLang="en-US" kern="100">
                <a:latin typeface="+mn-ea"/>
                <a:cs typeface="Calibri Light"/>
              </a:rPr>
              <a:t>・</a:t>
            </a:r>
            <a:r>
              <a:rPr lang="ja-JP" altLang="en-US" b="1" kern="100">
                <a:latin typeface="+mn-ea"/>
                <a:cs typeface="Calibri Light"/>
              </a:rPr>
              <a:t>デジタル社会の実現に向けた取組の全体像</a:t>
            </a:r>
            <a:r>
              <a:rPr lang="ja-JP" altLang="en-US" kern="100">
                <a:latin typeface="+mn-ea"/>
                <a:cs typeface="Calibri Light"/>
              </a:rPr>
              <a:t>について、</a:t>
            </a:r>
            <a:r>
              <a:rPr lang="ja-JP" altLang="en-US" b="1" kern="100">
                <a:latin typeface="+mn-ea"/>
                <a:cs typeface="Calibri Light"/>
              </a:rPr>
              <a:t>司令塔であるデジタル庁のみならず、各省庁の取組も含め</a:t>
            </a:r>
            <a:r>
              <a:rPr lang="ja-JP" altLang="en-US" kern="100">
                <a:latin typeface="+mn-ea"/>
                <a:cs typeface="Calibri Light"/>
              </a:rPr>
              <a:t>、</a:t>
            </a:r>
            <a:r>
              <a:rPr lang="ja-JP" altLang="en-US" b="1" kern="100">
                <a:latin typeface="+mn-ea"/>
                <a:cs typeface="Calibri Light"/>
              </a:rPr>
              <a:t>工程表などスケジュール</a:t>
            </a:r>
            <a:r>
              <a:rPr lang="ja-JP" altLang="en-US" kern="100">
                <a:latin typeface="+mn-ea"/>
                <a:cs typeface="Calibri Light"/>
              </a:rPr>
              <a:t>と併せて、明らかにするもの。</a:t>
            </a:r>
            <a:endParaRPr lang="en-US" altLang="ja-JP" kern="100">
              <a:latin typeface="+mn-ea"/>
              <a:cs typeface="Calibri Light"/>
            </a:endParaRPr>
          </a:p>
          <a:p>
            <a:pPr marL="216000" marR="0" lvl="0" indent="-216000" algn="just" defTabSz="457200" rtl="0" eaLnBrk="1" fontAlgn="auto" latinLnBrk="0" hangingPunct="1">
              <a:lnSpc>
                <a:spcPct val="150000"/>
              </a:lnSpc>
              <a:spcBef>
                <a:spcPts val="0"/>
              </a:spcBef>
              <a:spcAft>
                <a:spcPts val="0"/>
              </a:spcAft>
              <a:buClrTx/>
              <a:buSzTx/>
              <a:buFontTx/>
              <a:buNone/>
              <a:tabLst/>
              <a:defRPr/>
            </a:pPr>
            <a:r>
              <a:rPr lang="ja-JP" altLang="en-US" kern="100">
                <a:latin typeface="+mn-ea"/>
                <a:cs typeface="Calibri Light"/>
              </a:rPr>
              <a:t>・また、</a:t>
            </a:r>
            <a:r>
              <a:rPr lang="ja-JP" altLang="en-US" b="1" kern="100">
                <a:latin typeface="+mn-ea"/>
                <a:cs typeface="Calibri Light"/>
              </a:rPr>
              <a:t>我が国の目指すデジタル社会の姿やデジタル原則</a:t>
            </a:r>
            <a:r>
              <a:rPr lang="ja-JP" altLang="en-US" kern="100">
                <a:latin typeface="+mn-ea"/>
                <a:cs typeface="Calibri Light"/>
              </a:rPr>
              <a:t>を明らかにし、</a:t>
            </a:r>
            <a:r>
              <a:rPr lang="ja-JP" altLang="en-US" b="1" kern="100">
                <a:latin typeface="+mn-ea"/>
                <a:cs typeface="Calibri Light"/>
              </a:rPr>
              <a:t>「デジタル臨時行政調査会」、「デジタル田園都市国家構想実現会議」などにおける検討や取組の道しるべ</a:t>
            </a:r>
            <a:r>
              <a:rPr lang="ja-JP" altLang="en-US" kern="100">
                <a:latin typeface="+mn-ea"/>
                <a:cs typeface="Calibri Light"/>
              </a:rPr>
              <a:t>となるもの。</a:t>
            </a:r>
            <a:endParaRPr lang="en-US" altLang="ja-JP" kern="100">
              <a:latin typeface="+mn-ea"/>
              <a:cs typeface="Calibri Light"/>
            </a:endParaRPr>
          </a:p>
        </p:txBody>
      </p:sp>
      <p:sp>
        <p:nvSpPr>
          <p:cNvPr id="12" name="テキスト ボックス 11">
            <a:extLst>
              <a:ext uri="{FF2B5EF4-FFF2-40B4-BE49-F238E27FC236}">
                <a16:creationId xmlns:a16="http://schemas.microsoft.com/office/drawing/2014/main" id="{467C9914-5AEC-4DF5-AD66-B9A0CCEFE32F}"/>
              </a:ext>
            </a:extLst>
          </p:cNvPr>
          <p:cNvSpPr txBox="1"/>
          <p:nvPr/>
        </p:nvSpPr>
        <p:spPr>
          <a:xfrm>
            <a:off x="448338" y="3708016"/>
            <a:ext cx="8345466" cy="461665"/>
          </a:xfrm>
          <a:prstGeom prst="rect">
            <a:avLst/>
          </a:prstGeom>
          <a:noFill/>
        </p:spPr>
        <p:txBody>
          <a:bodyPr wrap="square">
            <a:spAutoFit/>
          </a:bodyPr>
          <a:lstStyle/>
          <a:p>
            <a:r>
              <a:rPr kumimoji="0" lang="ja-JP" altLang="en-US" sz="2400" b="1" i="0" u="none" strike="noStrike" kern="100" cap="none" spc="0" normalizeH="0" baseline="0" noProof="0">
                <a:ln>
                  <a:noFill/>
                </a:ln>
                <a:solidFill>
                  <a:srgbClr val="1E50B5"/>
                </a:solidFill>
                <a:effectLst/>
                <a:uLnTx/>
                <a:uFillTx/>
                <a:latin typeface="+mn-ea"/>
                <a:cs typeface="Calibri Light"/>
              </a:rPr>
              <a:t>重点計画の性格</a:t>
            </a:r>
            <a:endParaRPr kumimoji="0" lang="en-US" altLang="ja-JP" sz="2400" b="1" i="0" u="none" strike="noStrike" kern="100" cap="none" spc="0" normalizeH="0" baseline="0" noProof="0">
              <a:ln>
                <a:noFill/>
              </a:ln>
              <a:solidFill>
                <a:srgbClr val="1E50B5"/>
              </a:solidFill>
              <a:effectLst/>
              <a:uLnTx/>
              <a:uFillTx/>
              <a:latin typeface="+mn-ea"/>
              <a:cs typeface="Calibri Light"/>
            </a:endParaRPr>
          </a:p>
        </p:txBody>
      </p:sp>
    </p:spTree>
    <p:extLst>
      <p:ext uri="{BB962C8B-B14F-4D97-AF65-F5344CB8AC3E}">
        <p14:creationId xmlns:p14="http://schemas.microsoft.com/office/powerpoint/2010/main" val="1581341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 name="角丸四角形 59">
            <a:extLst>
              <a:ext uri="{FF2B5EF4-FFF2-40B4-BE49-F238E27FC236}">
                <a16:creationId xmlns:a16="http://schemas.microsoft.com/office/drawing/2014/main" id="{55393DED-880F-4185-9EFF-C2EF7E66510B}"/>
              </a:ext>
            </a:extLst>
          </p:cNvPr>
          <p:cNvSpPr/>
          <p:nvPr/>
        </p:nvSpPr>
        <p:spPr>
          <a:xfrm>
            <a:off x="4261251" y="2000956"/>
            <a:ext cx="5412410" cy="4276393"/>
          </a:xfrm>
          <a:prstGeom prst="roundRect">
            <a:avLst>
              <a:gd name="adj" fmla="val 687"/>
            </a:avLst>
          </a:prstGeom>
          <a:solidFill>
            <a:schemeClr val="accent2">
              <a:lumMod val="20000"/>
              <a:lumOff val="80000"/>
            </a:schemeClr>
          </a:solidFill>
          <a:ln w="9525" cap="flat" cmpd="sng" algn="ctr">
            <a:noFill/>
            <a:prstDash val="solid"/>
            <a:miter lim="800000"/>
          </a:ln>
          <a:effectLst/>
        </p:spPr>
        <p:txBody>
          <a:bodyPr lIns="0" tIns="0" rIns="0" bIns="1800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05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26" name="楕円 225">
            <a:extLst>
              <a:ext uri="{FF2B5EF4-FFF2-40B4-BE49-F238E27FC236}">
                <a16:creationId xmlns:a16="http://schemas.microsoft.com/office/drawing/2014/main" id="{1CCE484E-A0BD-4835-AC4E-F4AE33413C9C}"/>
              </a:ext>
            </a:extLst>
          </p:cNvPr>
          <p:cNvSpPr/>
          <p:nvPr/>
        </p:nvSpPr>
        <p:spPr>
          <a:xfrm>
            <a:off x="7308941" y="2080652"/>
            <a:ext cx="2318947" cy="1428362"/>
          </a:xfrm>
          <a:prstGeom prst="ellipse">
            <a:avLst/>
          </a:prstGeom>
          <a:solidFill>
            <a:srgbClr val="FAF0F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5" name="楕円 224">
            <a:extLst>
              <a:ext uri="{FF2B5EF4-FFF2-40B4-BE49-F238E27FC236}">
                <a16:creationId xmlns:a16="http://schemas.microsoft.com/office/drawing/2014/main" id="{578D1B67-A358-4AEC-A139-059211A09835}"/>
              </a:ext>
            </a:extLst>
          </p:cNvPr>
          <p:cNvSpPr/>
          <p:nvPr/>
        </p:nvSpPr>
        <p:spPr>
          <a:xfrm>
            <a:off x="7373281" y="4921717"/>
            <a:ext cx="2269710" cy="1322155"/>
          </a:xfrm>
          <a:prstGeom prst="ellipse">
            <a:avLst/>
          </a:prstGeom>
          <a:solidFill>
            <a:srgbClr val="CBE6F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a:extLst>
              <a:ext uri="{FF2B5EF4-FFF2-40B4-BE49-F238E27FC236}">
                <a16:creationId xmlns:a16="http://schemas.microsoft.com/office/drawing/2014/main" id="{C7EBF883-3DBE-4FEA-8F5E-C1243F5962A9}"/>
              </a:ext>
            </a:extLst>
          </p:cNvPr>
          <p:cNvSpPr/>
          <p:nvPr/>
        </p:nvSpPr>
        <p:spPr>
          <a:xfrm>
            <a:off x="7313659" y="3594026"/>
            <a:ext cx="2318948" cy="1240823"/>
          </a:xfrm>
          <a:prstGeom prst="ellipse">
            <a:avLst/>
          </a:prstGeom>
          <a:solidFill>
            <a:srgbClr val="C8EFE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5" name="グラフィックス 71" descr="リモートでの作業 単色塗りつぶし">
            <a:extLst>
              <a:ext uri="{FF2B5EF4-FFF2-40B4-BE49-F238E27FC236}">
                <a16:creationId xmlns:a16="http://schemas.microsoft.com/office/drawing/2014/main" id="{729ADB3A-DAD5-4373-855D-A6C70C1CBB66}"/>
              </a:ext>
            </a:extLst>
          </p:cNvPr>
          <p:cNvGrpSpPr/>
          <p:nvPr/>
        </p:nvGrpSpPr>
        <p:grpSpPr>
          <a:xfrm>
            <a:off x="3754139" y="3514806"/>
            <a:ext cx="486370" cy="450480"/>
            <a:chOff x="6652863" y="2676362"/>
            <a:chExt cx="486370" cy="450480"/>
          </a:xfrm>
          <a:solidFill>
            <a:srgbClr val="1E50B5"/>
          </a:solidFill>
        </p:grpSpPr>
        <p:sp>
          <p:nvSpPr>
            <p:cNvPr id="166" name="フリーフォーム: 図形 165">
              <a:extLst>
                <a:ext uri="{FF2B5EF4-FFF2-40B4-BE49-F238E27FC236}">
                  <a16:creationId xmlns:a16="http://schemas.microsoft.com/office/drawing/2014/main" id="{C6C6724F-4724-49B0-BD19-59BECDB3BCD8}"/>
                </a:ext>
              </a:extLst>
            </p:cNvPr>
            <p:cNvSpPr/>
            <p:nvPr/>
          </p:nvSpPr>
          <p:spPr>
            <a:xfrm>
              <a:off x="6926475" y="2718594"/>
              <a:ext cx="116526" cy="107927"/>
            </a:xfrm>
            <a:custGeom>
              <a:avLst/>
              <a:gdLst>
                <a:gd name="connsiteX0" fmla="*/ 116526 w 116526"/>
                <a:gd name="connsiteY0" fmla="*/ 53964 h 107927"/>
                <a:gd name="connsiteX1" fmla="*/ 58263 w 116526"/>
                <a:gd name="connsiteY1" fmla="*/ 0 h 107927"/>
                <a:gd name="connsiteX2" fmla="*/ 0 w 116526"/>
                <a:gd name="connsiteY2" fmla="*/ 53964 h 107927"/>
                <a:gd name="connsiteX3" fmla="*/ 58263 w 116526"/>
                <a:gd name="connsiteY3" fmla="*/ 107928 h 107927"/>
                <a:gd name="connsiteX4" fmla="*/ 116526 w 116526"/>
                <a:gd name="connsiteY4" fmla="*/ 53964 h 107927"/>
                <a:gd name="connsiteX5" fmla="*/ 58263 w 116526"/>
                <a:gd name="connsiteY5" fmla="*/ 14886 h 107927"/>
                <a:gd name="connsiteX6" fmla="*/ 75225 w 116526"/>
                <a:gd name="connsiteY6" fmla="*/ 30578 h 107927"/>
                <a:gd name="connsiteX7" fmla="*/ 58282 w 116526"/>
                <a:gd name="connsiteY7" fmla="*/ 46289 h 107927"/>
                <a:gd name="connsiteX8" fmla="*/ 41321 w 116526"/>
                <a:gd name="connsiteY8" fmla="*/ 30597 h 107927"/>
                <a:gd name="connsiteX9" fmla="*/ 41321 w 116526"/>
                <a:gd name="connsiteY9" fmla="*/ 30588 h 107927"/>
                <a:gd name="connsiteX10" fmla="*/ 58263 w 116526"/>
                <a:gd name="connsiteY10" fmla="*/ 14886 h 107927"/>
                <a:gd name="connsiteX11" fmla="*/ 58263 w 116526"/>
                <a:gd name="connsiteY11" fmla="*/ 14886 h 107927"/>
                <a:gd name="connsiteX12" fmla="*/ 92147 w 116526"/>
                <a:gd name="connsiteY12" fmla="*/ 81876 h 107927"/>
                <a:gd name="connsiteX13" fmla="*/ 24378 w 116526"/>
                <a:gd name="connsiteY13" fmla="*/ 81876 h 107927"/>
                <a:gd name="connsiteX14" fmla="*/ 24378 w 116526"/>
                <a:gd name="connsiteY14" fmla="*/ 66175 h 107927"/>
                <a:gd name="connsiteX15" fmla="*/ 27767 w 116526"/>
                <a:gd name="connsiteY15" fmla="*/ 59895 h 107927"/>
                <a:gd name="connsiteX16" fmla="*/ 44333 w 116526"/>
                <a:gd name="connsiteY16" fmla="*/ 52568 h 107927"/>
                <a:gd name="connsiteX17" fmla="*/ 58263 w 116526"/>
                <a:gd name="connsiteY17" fmla="*/ 50474 h 107927"/>
                <a:gd name="connsiteX18" fmla="*/ 72193 w 116526"/>
                <a:gd name="connsiteY18" fmla="*/ 52568 h 107927"/>
                <a:gd name="connsiteX19" fmla="*/ 88758 w 116526"/>
                <a:gd name="connsiteY19" fmla="*/ 59895 h 107927"/>
                <a:gd name="connsiteX20" fmla="*/ 92147 w 116526"/>
                <a:gd name="connsiteY20" fmla="*/ 66175 h 107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6526" h="107927">
                  <a:moveTo>
                    <a:pt x="116526" y="53964"/>
                  </a:moveTo>
                  <a:cubicBezTo>
                    <a:pt x="116526" y="24160"/>
                    <a:pt x="90441" y="0"/>
                    <a:pt x="58263" y="0"/>
                  </a:cubicBezTo>
                  <a:cubicBezTo>
                    <a:pt x="26085" y="0"/>
                    <a:pt x="0" y="24160"/>
                    <a:pt x="0" y="53964"/>
                  </a:cubicBezTo>
                  <a:cubicBezTo>
                    <a:pt x="0" y="83767"/>
                    <a:pt x="26085" y="107928"/>
                    <a:pt x="58263" y="107928"/>
                  </a:cubicBezTo>
                  <a:cubicBezTo>
                    <a:pt x="90441" y="107928"/>
                    <a:pt x="116526" y="83767"/>
                    <a:pt x="116526" y="53964"/>
                  </a:cubicBezTo>
                  <a:close/>
                  <a:moveTo>
                    <a:pt x="58263" y="14886"/>
                  </a:moveTo>
                  <a:cubicBezTo>
                    <a:pt x="67625" y="14881"/>
                    <a:pt x="75219" y="21907"/>
                    <a:pt x="75225" y="30578"/>
                  </a:cubicBezTo>
                  <a:cubicBezTo>
                    <a:pt x="75230" y="39250"/>
                    <a:pt x="67645" y="46284"/>
                    <a:pt x="58282" y="46289"/>
                  </a:cubicBezTo>
                  <a:cubicBezTo>
                    <a:pt x="48920" y="46293"/>
                    <a:pt x="41326" y="39268"/>
                    <a:pt x="41321" y="30597"/>
                  </a:cubicBezTo>
                  <a:cubicBezTo>
                    <a:pt x="41321" y="30594"/>
                    <a:pt x="41321" y="30590"/>
                    <a:pt x="41321" y="30588"/>
                  </a:cubicBezTo>
                  <a:cubicBezTo>
                    <a:pt x="41318" y="21919"/>
                    <a:pt x="48903" y="14889"/>
                    <a:pt x="58263" y="14886"/>
                  </a:cubicBezTo>
                  <a:cubicBezTo>
                    <a:pt x="58263" y="14886"/>
                    <a:pt x="58263" y="14886"/>
                    <a:pt x="58263" y="14886"/>
                  </a:cubicBezTo>
                  <a:close/>
                  <a:moveTo>
                    <a:pt x="92147" y="81876"/>
                  </a:moveTo>
                  <a:lnTo>
                    <a:pt x="24378" y="81876"/>
                  </a:lnTo>
                  <a:lnTo>
                    <a:pt x="24378" y="66175"/>
                  </a:lnTo>
                  <a:cubicBezTo>
                    <a:pt x="24391" y="63707"/>
                    <a:pt x="25644" y="61385"/>
                    <a:pt x="27767" y="59895"/>
                  </a:cubicBezTo>
                  <a:cubicBezTo>
                    <a:pt x="32774" y="56558"/>
                    <a:pt x="38384" y="54077"/>
                    <a:pt x="44333" y="52568"/>
                  </a:cubicBezTo>
                  <a:cubicBezTo>
                    <a:pt x="48828" y="51195"/>
                    <a:pt x="53529" y="50488"/>
                    <a:pt x="58263" y="50474"/>
                  </a:cubicBezTo>
                  <a:cubicBezTo>
                    <a:pt x="62985" y="50603"/>
                    <a:pt x="67669" y="51307"/>
                    <a:pt x="72193" y="52568"/>
                  </a:cubicBezTo>
                  <a:cubicBezTo>
                    <a:pt x="78228" y="53857"/>
                    <a:pt x="83883" y="56358"/>
                    <a:pt x="88758" y="59895"/>
                  </a:cubicBezTo>
                  <a:cubicBezTo>
                    <a:pt x="90947" y="61335"/>
                    <a:pt x="92217" y="63689"/>
                    <a:pt x="92147" y="66175"/>
                  </a:cubicBezTo>
                  <a:close/>
                </a:path>
              </a:pathLst>
            </a:custGeom>
            <a:grpFill/>
            <a:ln w="5060" cap="flat">
              <a:noFill/>
              <a:prstDash val="solid"/>
              <a:miter/>
            </a:ln>
          </p:spPr>
          <p:txBody>
            <a:bodyPr rtlCol="0" anchor="ctr"/>
            <a:lstStyle/>
            <a:p>
              <a:endParaRPr lang="ja-JP" altLang="en-US"/>
            </a:p>
          </p:txBody>
        </p:sp>
        <p:sp>
          <p:nvSpPr>
            <p:cNvPr id="167" name="フリーフォーム: 図形 166">
              <a:extLst>
                <a:ext uri="{FF2B5EF4-FFF2-40B4-BE49-F238E27FC236}">
                  <a16:creationId xmlns:a16="http://schemas.microsoft.com/office/drawing/2014/main" id="{C95A6B12-5D23-44E1-8ABA-9AA860B657D4}"/>
                </a:ext>
              </a:extLst>
            </p:cNvPr>
            <p:cNvSpPr/>
            <p:nvPr/>
          </p:nvSpPr>
          <p:spPr>
            <a:xfrm>
              <a:off x="6926475" y="2971989"/>
              <a:ext cx="116526" cy="107927"/>
            </a:xfrm>
            <a:custGeom>
              <a:avLst/>
              <a:gdLst>
                <a:gd name="connsiteX0" fmla="*/ 58263 w 116526"/>
                <a:gd name="connsiteY0" fmla="*/ 107928 h 107927"/>
                <a:gd name="connsiteX1" fmla="*/ 116526 w 116526"/>
                <a:gd name="connsiteY1" fmla="*/ 53964 h 107927"/>
                <a:gd name="connsiteX2" fmla="*/ 58263 w 116526"/>
                <a:gd name="connsiteY2" fmla="*/ 0 h 107927"/>
                <a:gd name="connsiteX3" fmla="*/ 0 w 116526"/>
                <a:gd name="connsiteY3" fmla="*/ 53964 h 107927"/>
                <a:gd name="connsiteX4" fmla="*/ 58263 w 116526"/>
                <a:gd name="connsiteY4" fmla="*/ 107928 h 107927"/>
                <a:gd name="connsiteX5" fmla="*/ 58263 w 116526"/>
                <a:gd name="connsiteY5" fmla="*/ 14886 h 107927"/>
                <a:gd name="connsiteX6" fmla="*/ 75225 w 116526"/>
                <a:gd name="connsiteY6" fmla="*/ 30578 h 107927"/>
                <a:gd name="connsiteX7" fmla="*/ 58282 w 116526"/>
                <a:gd name="connsiteY7" fmla="*/ 46289 h 107927"/>
                <a:gd name="connsiteX8" fmla="*/ 41321 w 116526"/>
                <a:gd name="connsiteY8" fmla="*/ 30597 h 107927"/>
                <a:gd name="connsiteX9" fmla="*/ 41321 w 116526"/>
                <a:gd name="connsiteY9" fmla="*/ 30588 h 107927"/>
                <a:gd name="connsiteX10" fmla="*/ 58263 w 116526"/>
                <a:gd name="connsiteY10" fmla="*/ 14886 h 107927"/>
                <a:gd name="connsiteX11" fmla="*/ 58263 w 116526"/>
                <a:gd name="connsiteY11" fmla="*/ 14886 h 107927"/>
                <a:gd name="connsiteX12" fmla="*/ 24378 w 116526"/>
                <a:gd name="connsiteY12" fmla="*/ 66175 h 107927"/>
                <a:gd name="connsiteX13" fmla="*/ 27767 w 116526"/>
                <a:gd name="connsiteY13" fmla="*/ 59895 h 107927"/>
                <a:gd name="connsiteX14" fmla="*/ 44333 w 116526"/>
                <a:gd name="connsiteY14" fmla="*/ 52568 h 107927"/>
                <a:gd name="connsiteX15" fmla="*/ 58263 w 116526"/>
                <a:gd name="connsiteY15" fmla="*/ 50474 h 107927"/>
                <a:gd name="connsiteX16" fmla="*/ 72193 w 116526"/>
                <a:gd name="connsiteY16" fmla="*/ 52568 h 107927"/>
                <a:gd name="connsiteX17" fmla="*/ 88758 w 116526"/>
                <a:gd name="connsiteY17" fmla="*/ 59895 h 107927"/>
                <a:gd name="connsiteX18" fmla="*/ 92147 w 116526"/>
                <a:gd name="connsiteY18" fmla="*/ 66175 h 107927"/>
                <a:gd name="connsiteX19" fmla="*/ 92147 w 116526"/>
                <a:gd name="connsiteY19" fmla="*/ 81876 h 107927"/>
                <a:gd name="connsiteX20" fmla="*/ 24378 w 116526"/>
                <a:gd name="connsiteY20" fmla="*/ 81876 h 107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6526" h="107927">
                  <a:moveTo>
                    <a:pt x="58263" y="107928"/>
                  </a:moveTo>
                  <a:cubicBezTo>
                    <a:pt x="90441" y="107928"/>
                    <a:pt x="116526" y="83767"/>
                    <a:pt x="116526" y="53964"/>
                  </a:cubicBezTo>
                  <a:cubicBezTo>
                    <a:pt x="116526" y="24160"/>
                    <a:pt x="90441" y="0"/>
                    <a:pt x="58263" y="0"/>
                  </a:cubicBezTo>
                  <a:cubicBezTo>
                    <a:pt x="26085" y="0"/>
                    <a:pt x="0" y="24160"/>
                    <a:pt x="0" y="53964"/>
                  </a:cubicBezTo>
                  <a:cubicBezTo>
                    <a:pt x="0" y="83767"/>
                    <a:pt x="26085" y="107928"/>
                    <a:pt x="58263" y="107928"/>
                  </a:cubicBezTo>
                  <a:close/>
                  <a:moveTo>
                    <a:pt x="58263" y="14886"/>
                  </a:moveTo>
                  <a:cubicBezTo>
                    <a:pt x="67625" y="14881"/>
                    <a:pt x="75219" y="21907"/>
                    <a:pt x="75225" y="30578"/>
                  </a:cubicBezTo>
                  <a:cubicBezTo>
                    <a:pt x="75230" y="39250"/>
                    <a:pt x="67645" y="46284"/>
                    <a:pt x="58282" y="46289"/>
                  </a:cubicBezTo>
                  <a:cubicBezTo>
                    <a:pt x="48920" y="46293"/>
                    <a:pt x="41326" y="39268"/>
                    <a:pt x="41321" y="30597"/>
                  </a:cubicBezTo>
                  <a:cubicBezTo>
                    <a:pt x="41321" y="30594"/>
                    <a:pt x="41321" y="30590"/>
                    <a:pt x="41321" y="30588"/>
                  </a:cubicBezTo>
                  <a:cubicBezTo>
                    <a:pt x="41318" y="21919"/>
                    <a:pt x="48903" y="14889"/>
                    <a:pt x="58263" y="14886"/>
                  </a:cubicBezTo>
                  <a:cubicBezTo>
                    <a:pt x="58263" y="14886"/>
                    <a:pt x="58263" y="14886"/>
                    <a:pt x="58263" y="14886"/>
                  </a:cubicBezTo>
                  <a:close/>
                  <a:moveTo>
                    <a:pt x="24378" y="66175"/>
                  </a:moveTo>
                  <a:cubicBezTo>
                    <a:pt x="24391" y="63707"/>
                    <a:pt x="25644" y="61385"/>
                    <a:pt x="27767" y="59895"/>
                  </a:cubicBezTo>
                  <a:cubicBezTo>
                    <a:pt x="32774" y="56558"/>
                    <a:pt x="38384" y="54077"/>
                    <a:pt x="44333" y="52568"/>
                  </a:cubicBezTo>
                  <a:cubicBezTo>
                    <a:pt x="48828" y="51195"/>
                    <a:pt x="53529" y="50488"/>
                    <a:pt x="58263" y="50474"/>
                  </a:cubicBezTo>
                  <a:cubicBezTo>
                    <a:pt x="62985" y="50603"/>
                    <a:pt x="67669" y="51307"/>
                    <a:pt x="72193" y="52568"/>
                  </a:cubicBezTo>
                  <a:cubicBezTo>
                    <a:pt x="78228" y="53857"/>
                    <a:pt x="83883" y="56358"/>
                    <a:pt x="88758" y="59895"/>
                  </a:cubicBezTo>
                  <a:cubicBezTo>
                    <a:pt x="90947" y="61335"/>
                    <a:pt x="92217" y="63689"/>
                    <a:pt x="92147" y="66175"/>
                  </a:cubicBezTo>
                  <a:lnTo>
                    <a:pt x="92147" y="81876"/>
                  </a:lnTo>
                  <a:lnTo>
                    <a:pt x="24378" y="81876"/>
                  </a:lnTo>
                  <a:close/>
                </a:path>
              </a:pathLst>
            </a:custGeom>
            <a:grpFill/>
            <a:ln w="5060" cap="flat">
              <a:noFill/>
              <a:prstDash val="solid"/>
              <a:miter/>
            </a:ln>
          </p:spPr>
          <p:txBody>
            <a:bodyPr rtlCol="0" anchor="ctr"/>
            <a:lstStyle/>
            <a:p>
              <a:endParaRPr lang="ja-JP" altLang="en-US"/>
            </a:p>
          </p:txBody>
        </p:sp>
        <p:sp>
          <p:nvSpPr>
            <p:cNvPr id="169" name="フリーフォーム: 図形 168">
              <a:extLst>
                <a:ext uri="{FF2B5EF4-FFF2-40B4-BE49-F238E27FC236}">
                  <a16:creationId xmlns:a16="http://schemas.microsoft.com/office/drawing/2014/main" id="{A1AAFCAD-FB14-4777-AF27-5AA01F8229C8}"/>
                </a:ext>
              </a:extLst>
            </p:cNvPr>
            <p:cNvSpPr/>
            <p:nvPr/>
          </p:nvSpPr>
          <p:spPr>
            <a:xfrm>
              <a:off x="7007537" y="2845292"/>
              <a:ext cx="116526" cy="107927"/>
            </a:xfrm>
            <a:custGeom>
              <a:avLst/>
              <a:gdLst>
                <a:gd name="connsiteX0" fmla="*/ 116526 w 116526"/>
                <a:gd name="connsiteY0" fmla="*/ 53964 h 107927"/>
                <a:gd name="connsiteX1" fmla="*/ 58263 w 116526"/>
                <a:gd name="connsiteY1" fmla="*/ 0 h 107927"/>
                <a:gd name="connsiteX2" fmla="*/ 0 w 116526"/>
                <a:gd name="connsiteY2" fmla="*/ 53964 h 107927"/>
                <a:gd name="connsiteX3" fmla="*/ 58263 w 116526"/>
                <a:gd name="connsiteY3" fmla="*/ 107928 h 107927"/>
                <a:gd name="connsiteX4" fmla="*/ 116526 w 116526"/>
                <a:gd name="connsiteY4" fmla="*/ 53964 h 107927"/>
                <a:gd name="connsiteX5" fmla="*/ 58263 w 116526"/>
                <a:gd name="connsiteY5" fmla="*/ 14886 h 107927"/>
                <a:gd name="connsiteX6" fmla="*/ 75225 w 116526"/>
                <a:gd name="connsiteY6" fmla="*/ 30578 h 107927"/>
                <a:gd name="connsiteX7" fmla="*/ 58282 w 116526"/>
                <a:gd name="connsiteY7" fmla="*/ 46289 h 107927"/>
                <a:gd name="connsiteX8" fmla="*/ 41321 w 116526"/>
                <a:gd name="connsiteY8" fmla="*/ 30597 h 107927"/>
                <a:gd name="connsiteX9" fmla="*/ 41321 w 116526"/>
                <a:gd name="connsiteY9" fmla="*/ 30588 h 107927"/>
                <a:gd name="connsiteX10" fmla="*/ 58263 w 116526"/>
                <a:gd name="connsiteY10" fmla="*/ 14886 h 107927"/>
                <a:gd name="connsiteX11" fmla="*/ 58263 w 116526"/>
                <a:gd name="connsiteY11" fmla="*/ 14886 h 107927"/>
                <a:gd name="connsiteX12" fmla="*/ 92147 w 116526"/>
                <a:gd name="connsiteY12" fmla="*/ 81876 h 107927"/>
                <a:gd name="connsiteX13" fmla="*/ 24378 w 116526"/>
                <a:gd name="connsiteY13" fmla="*/ 81876 h 107927"/>
                <a:gd name="connsiteX14" fmla="*/ 24378 w 116526"/>
                <a:gd name="connsiteY14" fmla="*/ 66175 h 107927"/>
                <a:gd name="connsiteX15" fmla="*/ 27767 w 116526"/>
                <a:gd name="connsiteY15" fmla="*/ 59895 h 107927"/>
                <a:gd name="connsiteX16" fmla="*/ 44333 w 116526"/>
                <a:gd name="connsiteY16" fmla="*/ 52568 h 107927"/>
                <a:gd name="connsiteX17" fmla="*/ 58263 w 116526"/>
                <a:gd name="connsiteY17" fmla="*/ 50474 h 107927"/>
                <a:gd name="connsiteX18" fmla="*/ 72193 w 116526"/>
                <a:gd name="connsiteY18" fmla="*/ 52568 h 107927"/>
                <a:gd name="connsiteX19" fmla="*/ 88758 w 116526"/>
                <a:gd name="connsiteY19" fmla="*/ 59895 h 107927"/>
                <a:gd name="connsiteX20" fmla="*/ 92147 w 116526"/>
                <a:gd name="connsiteY20" fmla="*/ 66175 h 107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6526" h="107927">
                  <a:moveTo>
                    <a:pt x="116526" y="53964"/>
                  </a:moveTo>
                  <a:cubicBezTo>
                    <a:pt x="116526" y="24160"/>
                    <a:pt x="90441" y="0"/>
                    <a:pt x="58263" y="0"/>
                  </a:cubicBezTo>
                  <a:cubicBezTo>
                    <a:pt x="26085" y="0"/>
                    <a:pt x="0" y="24160"/>
                    <a:pt x="0" y="53964"/>
                  </a:cubicBezTo>
                  <a:cubicBezTo>
                    <a:pt x="0" y="83767"/>
                    <a:pt x="26085" y="107928"/>
                    <a:pt x="58263" y="107928"/>
                  </a:cubicBezTo>
                  <a:cubicBezTo>
                    <a:pt x="90441" y="107928"/>
                    <a:pt x="116526" y="83767"/>
                    <a:pt x="116526" y="53964"/>
                  </a:cubicBezTo>
                  <a:close/>
                  <a:moveTo>
                    <a:pt x="58263" y="14886"/>
                  </a:moveTo>
                  <a:cubicBezTo>
                    <a:pt x="67625" y="14881"/>
                    <a:pt x="75219" y="21907"/>
                    <a:pt x="75225" y="30578"/>
                  </a:cubicBezTo>
                  <a:cubicBezTo>
                    <a:pt x="75230" y="39250"/>
                    <a:pt x="67645" y="46284"/>
                    <a:pt x="58282" y="46289"/>
                  </a:cubicBezTo>
                  <a:cubicBezTo>
                    <a:pt x="48920" y="46293"/>
                    <a:pt x="41326" y="39268"/>
                    <a:pt x="41321" y="30597"/>
                  </a:cubicBezTo>
                  <a:cubicBezTo>
                    <a:pt x="41321" y="30594"/>
                    <a:pt x="41321" y="30590"/>
                    <a:pt x="41321" y="30588"/>
                  </a:cubicBezTo>
                  <a:cubicBezTo>
                    <a:pt x="41318" y="21919"/>
                    <a:pt x="48903" y="14889"/>
                    <a:pt x="58263" y="14886"/>
                  </a:cubicBezTo>
                  <a:cubicBezTo>
                    <a:pt x="58263" y="14886"/>
                    <a:pt x="58263" y="14886"/>
                    <a:pt x="58263" y="14886"/>
                  </a:cubicBezTo>
                  <a:close/>
                  <a:moveTo>
                    <a:pt x="92147" y="81876"/>
                  </a:moveTo>
                  <a:lnTo>
                    <a:pt x="24378" y="81876"/>
                  </a:lnTo>
                  <a:lnTo>
                    <a:pt x="24378" y="66175"/>
                  </a:lnTo>
                  <a:cubicBezTo>
                    <a:pt x="24391" y="63707"/>
                    <a:pt x="25644" y="61385"/>
                    <a:pt x="27767" y="59895"/>
                  </a:cubicBezTo>
                  <a:cubicBezTo>
                    <a:pt x="32774" y="56558"/>
                    <a:pt x="38384" y="54077"/>
                    <a:pt x="44333" y="52568"/>
                  </a:cubicBezTo>
                  <a:cubicBezTo>
                    <a:pt x="48828" y="51195"/>
                    <a:pt x="53529" y="50488"/>
                    <a:pt x="58263" y="50474"/>
                  </a:cubicBezTo>
                  <a:cubicBezTo>
                    <a:pt x="62985" y="50603"/>
                    <a:pt x="67669" y="51307"/>
                    <a:pt x="72193" y="52568"/>
                  </a:cubicBezTo>
                  <a:cubicBezTo>
                    <a:pt x="78228" y="53857"/>
                    <a:pt x="83883" y="56358"/>
                    <a:pt x="88758" y="59895"/>
                  </a:cubicBezTo>
                  <a:cubicBezTo>
                    <a:pt x="90947" y="61335"/>
                    <a:pt x="92217" y="63689"/>
                    <a:pt x="92147" y="66175"/>
                  </a:cubicBezTo>
                  <a:close/>
                </a:path>
              </a:pathLst>
            </a:custGeom>
            <a:grpFill/>
            <a:ln w="5060" cap="flat">
              <a:noFill/>
              <a:prstDash val="solid"/>
              <a:miter/>
            </a:ln>
          </p:spPr>
          <p:txBody>
            <a:bodyPr rtlCol="0" anchor="ctr"/>
            <a:lstStyle/>
            <a:p>
              <a:endParaRPr lang="ja-JP" altLang="en-US"/>
            </a:p>
          </p:txBody>
        </p:sp>
        <p:sp>
          <p:nvSpPr>
            <p:cNvPr id="171" name="フリーフォーム: 図形 170">
              <a:extLst>
                <a:ext uri="{FF2B5EF4-FFF2-40B4-BE49-F238E27FC236}">
                  <a16:creationId xmlns:a16="http://schemas.microsoft.com/office/drawing/2014/main" id="{1B22B9BD-D13E-4109-858B-30FDFFA73287}"/>
                </a:ext>
              </a:extLst>
            </p:cNvPr>
            <p:cNvSpPr/>
            <p:nvPr/>
          </p:nvSpPr>
          <p:spPr>
            <a:xfrm>
              <a:off x="6673157" y="2766023"/>
              <a:ext cx="172256" cy="257583"/>
            </a:xfrm>
            <a:custGeom>
              <a:avLst/>
              <a:gdLst>
                <a:gd name="connsiteX0" fmla="*/ 172256 w 172256"/>
                <a:gd name="connsiteY0" fmla="*/ 239166 h 257583"/>
                <a:gd name="connsiteX1" fmla="*/ 162352 w 172256"/>
                <a:gd name="connsiteY1" fmla="*/ 239166 h 257583"/>
                <a:gd name="connsiteX2" fmla="*/ 162352 w 172256"/>
                <a:gd name="connsiteY2" fmla="*/ 23160 h 257583"/>
                <a:gd name="connsiteX3" fmla="*/ 147325 w 172256"/>
                <a:gd name="connsiteY3" fmla="*/ 23160 h 257583"/>
                <a:gd name="connsiteX4" fmla="*/ 147325 w 172256"/>
                <a:gd name="connsiteY4" fmla="*/ 0 h 257583"/>
                <a:gd name="connsiteX5" fmla="*/ 24931 w 172256"/>
                <a:gd name="connsiteY5" fmla="*/ 0 h 257583"/>
                <a:gd name="connsiteX6" fmla="*/ 24931 w 172256"/>
                <a:gd name="connsiteY6" fmla="*/ 23160 h 257583"/>
                <a:gd name="connsiteX7" fmla="*/ 9904 w 172256"/>
                <a:gd name="connsiteY7" fmla="*/ 23160 h 257583"/>
                <a:gd name="connsiteX8" fmla="*/ 9904 w 172256"/>
                <a:gd name="connsiteY8" fmla="*/ 239166 h 257583"/>
                <a:gd name="connsiteX9" fmla="*/ 0 w 172256"/>
                <a:gd name="connsiteY9" fmla="*/ 239166 h 257583"/>
                <a:gd name="connsiteX10" fmla="*/ 0 w 172256"/>
                <a:gd name="connsiteY10" fmla="*/ 257584 h 257583"/>
                <a:gd name="connsiteX11" fmla="*/ 172256 w 172256"/>
                <a:gd name="connsiteY11" fmla="*/ 257584 h 257583"/>
                <a:gd name="connsiteX12" fmla="*/ 55387 w 172256"/>
                <a:gd name="connsiteY12" fmla="*/ 217320 h 257583"/>
                <a:gd name="connsiteX13" fmla="*/ 35465 w 172256"/>
                <a:gd name="connsiteY13" fmla="*/ 217320 h 257583"/>
                <a:gd name="connsiteX14" fmla="*/ 35465 w 172256"/>
                <a:gd name="connsiteY14" fmla="*/ 198854 h 257583"/>
                <a:gd name="connsiteX15" fmla="*/ 55387 w 172256"/>
                <a:gd name="connsiteY15" fmla="*/ 198854 h 257583"/>
                <a:gd name="connsiteX16" fmla="*/ 55387 w 172256"/>
                <a:gd name="connsiteY16" fmla="*/ 179780 h 257583"/>
                <a:gd name="connsiteX17" fmla="*/ 35465 w 172256"/>
                <a:gd name="connsiteY17" fmla="*/ 179780 h 257583"/>
                <a:gd name="connsiteX18" fmla="*/ 35465 w 172256"/>
                <a:gd name="connsiteY18" fmla="*/ 161314 h 257583"/>
                <a:gd name="connsiteX19" fmla="*/ 55387 w 172256"/>
                <a:gd name="connsiteY19" fmla="*/ 161314 h 257583"/>
                <a:gd name="connsiteX20" fmla="*/ 55387 w 172256"/>
                <a:gd name="connsiteY20" fmla="*/ 142240 h 257583"/>
                <a:gd name="connsiteX21" fmla="*/ 35465 w 172256"/>
                <a:gd name="connsiteY21" fmla="*/ 142240 h 257583"/>
                <a:gd name="connsiteX22" fmla="*/ 35465 w 172256"/>
                <a:gd name="connsiteY22" fmla="*/ 123773 h 257583"/>
                <a:gd name="connsiteX23" fmla="*/ 55387 w 172256"/>
                <a:gd name="connsiteY23" fmla="*/ 123773 h 257583"/>
                <a:gd name="connsiteX24" fmla="*/ 55387 w 172256"/>
                <a:gd name="connsiteY24" fmla="*/ 104699 h 257583"/>
                <a:gd name="connsiteX25" fmla="*/ 35465 w 172256"/>
                <a:gd name="connsiteY25" fmla="*/ 104699 h 257583"/>
                <a:gd name="connsiteX26" fmla="*/ 35465 w 172256"/>
                <a:gd name="connsiteY26" fmla="*/ 86233 h 257583"/>
                <a:gd name="connsiteX27" fmla="*/ 55387 w 172256"/>
                <a:gd name="connsiteY27" fmla="*/ 86233 h 257583"/>
                <a:gd name="connsiteX28" fmla="*/ 55387 w 172256"/>
                <a:gd name="connsiteY28" fmla="*/ 67159 h 257583"/>
                <a:gd name="connsiteX29" fmla="*/ 35465 w 172256"/>
                <a:gd name="connsiteY29" fmla="*/ 67159 h 257583"/>
                <a:gd name="connsiteX30" fmla="*/ 35465 w 172256"/>
                <a:gd name="connsiteY30" fmla="*/ 48693 h 257583"/>
                <a:gd name="connsiteX31" fmla="*/ 55387 w 172256"/>
                <a:gd name="connsiteY31" fmla="*/ 48693 h 257583"/>
                <a:gd name="connsiteX32" fmla="*/ 95917 w 172256"/>
                <a:gd name="connsiteY32" fmla="*/ 240784 h 257583"/>
                <a:gd name="connsiteX33" fmla="*/ 75996 w 172256"/>
                <a:gd name="connsiteY33" fmla="*/ 240784 h 257583"/>
                <a:gd name="connsiteX34" fmla="*/ 75996 w 172256"/>
                <a:gd name="connsiteY34" fmla="*/ 198854 h 257583"/>
                <a:gd name="connsiteX35" fmla="*/ 95917 w 172256"/>
                <a:gd name="connsiteY35" fmla="*/ 198854 h 257583"/>
                <a:gd name="connsiteX36" fmla="*/ 95917 w 172256"/>
                <a:gd name="connsiteY36" fmla="*/ 179780 h 257583"/>
                <a:gd name="connsiteX37" fmla="*/ 75996 w 172256"/>
                <a:gd name="connsiteY37" fmla="*/ 179780 h 257583"/>
                <a:gd name="connsiteX38" fmla="*/ 75996 w 172256"/>
                <a:gd name="connsiteY38" fmla="*/ 161314 h 257583"/>
                <a:gd name="connsiteX39" fmla="*/ 95917 w 172256"/>
                <a:gd name="connsiteY39" fmla="*/ 161314 h 257583"/>
                <a:gd name="connsiteX40" fmla="*/ 95917 w 172256"/>
                <a:gd name="connsiteY40" fmla="*/ 142240 h 257583"/>
                <a:gd name="connsiteX41" fmla="*/ 75996 w 172256"/>
                <a:gd name="connsiteY41" fmla="*/ 142240 h 257583"/>
                <a:gd name="connsiteX42" fmla="*/ 75996 w 172256"/>
                <a:gd name="connsiteY42" fmla="*/ 123773 h 257583"/>
                <a:gd name="connsiteX43" fmla="*/ 95917 w 172256"/>
                <a:gd name="connsiteY43" fmla="*/ 123773 h 257583"/>
                <a:gd name="connsiteX44" fmla="*/ 95917 w 172256"/>
                <a:gd name="connsiteY44" fmla="*/ 104699 h 257583"/>
                <a:gd name="connsiteX45" fmla="*/ 75996 w 172256"/>
                <a:gd name="connsiteY45" fmla="*/ 104699 h 257583"/>
                <a:gd name="connsiteX46" fmla="*/ 75996 w 172256"/>
                <a:gd name="connsiteY46" fmla="*/ 86233 h 257583"/>
                <a:gd name="connsiteX47" fmla="*/ 95917 w 172256"/>
                <a:gd name="connsiteY47" fmla="*/ 86233 h 257583"/>
                <a:gd name="connsiteX48" fmla="*/ 95917 w 172256"/>
                <a:gd name="connsiteY48" fmla="*/ 67159 h 257583"/>
                <a:gd name="connsiteX49" fmla="*/ 75996 w 172256"/>
                <a:gd name="connsiteY49" fmla="*/ 67159 h 257583"/>
                <a:gd name="connsiteX50" fmla="*/ 75996 w 172256"/>
                <a:gd name="connsiteY50" fmla="*/ 48693 h 257583"/>
                <a:gd name="connsiteX51" fmla="*/ 95917 w 172256"/>
                <a:gd name="connsiteY51" fmla="*/ 48693 h 257583"/>
                <a:gd name="connsiteX52" fmla="*/ 136792 w 172256"/>
                <a:gd name="connsiteY52" fmla="*/ 217320 h 257583"/>
                <a:gd name="connsiteX53" fmla="*/ 116870 w 172256"/>
                <a:gd name="connsiteY53" fmla="*/ 217320 h 257583"/>
                <a:gd name="connsiteX54" fmla="*/ 116870 w 172256"/>
                <a:gd name="connsiteY54" fmla="*/ 198854 h 257583"/>
                <a:gd name="connsiteX55" fmla="*/ 136792 w 172256"/>
                <a:gd name="connsiteY55" fmla="*/ 198854 h 257583"/>
                <a:gd name="connsiteX56" fmla="*/ 136792 w 172256"/>
                <a:gd name="connsiteY56" fmla="*/ 179780 h 257583"/>
                <a:gd name="connsiteX57" fmla="*/ 116870 w 172256"/>
                <a:gd name="connsiteY57" fmla="*/ 179780 h 257583"/>
                <a:gd name="connsiteX58" fmla="*/ 116870 w 172256"/>
                <a:gd name="connsiteY58" fmla="*/ 161314 h 257583"/>
                <a:gd name="connsiteX59" fmla="*/ 136792 w 172256"/>
                <a:gd name="connsiteY59" fmla="*/ 161314 h 257583"/>
                <a:gd name="connsiteX60" fmla="*/ 136792 w 172256"/>
                <a:gd name="connsiteY60" fmla="*/ 142240 h 257583"/>
                <a:gd name="connsiteX61" fmla="*/ 116870 w 172256"/>
                <a:gd name="connsiteY61" fmla="*/ 142240 h 257583"/>
                <a:gd name="connsiteX62" fmla="*/ 116870 w 172256"/>
                <a:gd name="connsiteY62" fmla="*/ 123773 h 257583"/>
                <a:gd name="connsiteX63" fmla="*/ 136792 w 172256"/>
                <a:gd name="connsiteY63" fmla="*/ 123773 h 257583"/>
                <a:gd name="connsiteX64" fmla="*/ 136792 w 172256"/>
                <a:gd name="connsiteY64" fmla="*/ 104699 h 257583"/>
                <a:gd name="connsiteX65" fmla="*/ 116870 w 172256"/>
                <a:gd name="connsiteY65" fmla="*/ 104699 h 257583"/>
                <a:gd name="connsiteX66" fmla="*/ 116870 w 172256"/>
                <a:gd name="connsiteY66" fmla="*/ 86233 h 257583"/>
                <a:gd name="connsiteX67" fmla="*/ 136792 w 172256"/>
                <a:gd name="connsiteY67" fmla="*/ 86233 h 257583"/>
                <a:gd name="connsiteX68" fmla="*/ 136792 w 172256"/>
                <a:gd name="connsiteY68" fmla="*/ 67159 h 257583"/>
                <a:gd name="connsiteX69" fmla="*/ 116870 w 172256"/>
                <a:gd name="connsiteY69" fmla="*/ 67159 h 257583"/>
                <a:gd name="connsiteX70" fmla="*/ 116870 w 172256"/>
                <a:gd name="connsiteY70" fmla="*/ 48693 h 257583"/>
                <a:gd name="connsiteX71" fmla="*/ 136792 w 172256"/>
                <a:gd name="connsiteY71" fmla="*/ 48693 h 257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72256" h="257583">
                  <a:moveTo>
                    <a:pt x="172256" y="239166"/>
                  </a:moveTo>
                  <a:lnTo>
                    <a:pt x="162352" y="239166"/>
                  </a:lnTo>
                  <a:lnTo>
                    <a:pt x="162352" y="23160"/>
                  </a:lnTo>
                  <a:lnTo>
                    <a:pt x="147325" y="23160"/>
                  </a:lnTo>
                  <a:lnTo>
                    <a:pt x="147325" y="0"/>
                  </a:lnTo>
                  <a:lnTo>
                    <a:pt x="24931" y="0"/>
                  </a:lnTo>
                  <a:lnTo>
                    <a:pt x="24931" y="23160"/>
                  </a:lnTo>
                  <a:lnTo>
                    <a:pt x="9904" y="23160"/>
                  </a:lnTo>
                  <a:lnTo>
                    <a:pt x="9904" y="239166"/>
                  </a:lnTo>
                  <a:lnTo>
                    <a:pt x="0" y="239166"/>
                  </a:lnTo>
                  <a:lnTo>
                    <a:pt x="0" y="257584"/>
                  </a:lnTo>
                  <a:lnTo>
                    <a:pt x="172256" y="257584"/>
                  </a:lnTo>
                  <a:close/>
                  <a:moveTo>
                    <a:pt x="55387" y="217320"/>
                  </a:moveTo>
                  <a:lnTo>
                    <a:pt x="35465" y="217320"/>
                  </a:lnTo>
                  <a:lnTo>
                    <a:pt x="35465" y="198854"/>
                  </a:lnTo>
                  <a:lnTo>
                    <a:pt x="55387" y="198854"/>
                  </a:lnTo>
                  <a:close/>
                  <a:moveTo>
                    <a:pt x="55387" y="179780"/>
                  </a:moveTo>
                  <a:lnTo>
                    <a:pt x="35465" y="179780"/>
                  </a:lnTo>
                  <a:lnTo>
                    <a:pt x="35465" y="161314"/>
                  </a:lnTo>
                  <a:lnTo>
                    <a:pt x="55387" y="161314"/>
                  </a:lnTo>
                  <a:close/>
                  <a:moveTo>
                    <a:pt x="55387" y="142240"/>
                  </a:moveTo>
                  <a:lnTo>
                    <a:pt x="35465" y="142240"/>
                  </a:lnTo>
                  <a:lnTo>
                    <a:pt x="35465" y="123773"/>
                  </a:lnTo>
                  <a:lnTo>
                    <a:pt x="55387" y="123773"/>
                  </a:lnTo>
                  <a:close/>
                  <a:moveTo>
                    <a:pt x="55387" y="104699"/>
                  </a:moveTo>
                  <a:lnTo>
                    <a:pt x="35465" y="104699"/>
                  </a:lnTo>
                  <a:lnTo>
                    <a:pt x="35465" y="86233"/>
                  </a:lnTo>
                  <a:lnTo>
                    <a:pt x="55387" y="86233"/>
                  </a:lnTo>
                  <a:close/>
                  <a:moveTo>
                    <a:pt x="55387" y="67159"/>
                  </a:moveTo>
                  <a:lnTo>
                    <a:pt x="35465" y="67159"/>
                  </a:lnTo>
                  <a:lnTo>
                    <a:pt x="35465" y="48693"/>
                  </a:lnTo>
                  <a:lnTo>
                    <a:pt x="55387" y="48693"/>
                  </a:lnTo>
                  <a:close/>
                  <a:moveTo>
                    <a:pt x="95917" y="240784"/>
                  </a:moveTo>
                  <a:lnTo>
                    <a:pt x="75996" y="240784"/>
                  </a:lnTo>
                  <a:lnTo>
                    <a:pt x="75996" y="198854"/>
                  </a:lnTo>
                  <a:lnTo>
                    <a:pt x="95917" y="198854"/>
                  </a:lnTo>
                  <a:close/>
                  <a:moveTo>
                    <a:pt x="95917" y="179780"/>
                  </a:moveTo>
                  <a:lnTo>
                    <a:pt x="75996" y="179780"/>
                  </a:lnTo>
                  <a:lnTo>
                    <a:pt x="75996" y="161314"/>
                  </a:lnTo>
                  <a:lnTo>
                    <a:pt x="95917" y="161314"/>
                  </a:lnTo>
                  <a:close/>
                  <a:moveTo>
                    <a:pt x="95917" y="142240"/>
                  </a:moveTo>
                  <a:lnTo>
                    <a:pt x="75996" y="142240"/>
                  </a:lnTo>
                  <a:lnTo>
                    <a:pt x="75996" y="123773"/>
                  </a:lnTo>
                  <a:lnTo>
                    <a:pt x="95917" y="123773"/>
                  </a:lnTo>
                  <a:close/>
                  <a:moveTo>
                    <a:pt x="95917" y="104699"/>
                  </a:moveTo>
                  <a:lnTo>
                    <a:pt x="75996" y="104699"/>
                  </a:lnTo>
                  <a:lnTo>
                    <a:pt x="75996" y="86233"/>
                  </a:lnTo>
                  <a:lnTo>
                    <a:pt x="95917" y="86233"/>
                  </a:lnTo>
                  <a:close/>
                  <a:moveTo>
                    <a:pt x="95917" y="67159"/>
                  </a:moveTo>
                  <a:lnTo>
                    <a:pt x="75996" y="67159"/>
                  </a:lnTo>
                  <a:lnTo>
                    <a:pt x="75996" y="48693"/>
                  </a:lnTo>
                  <a:lnTo>
                    <a:pt x="95917" y="48693"/>
                  </a:lnTo>
                  <a:close/>
                  <a:moveTo>
                    <a:pt x="136792" y="217320"/>
                  </a:moveTo>
                  <a:lnTo>
                    <a:pt x="116870" y="217320"/>
                  </a:lnTo>
                  <a:lnTo>
                    <a:pt x="116870" y="198854"/>
                  </a:lnTo>
                  <a:lnTo>
                    <a:pt x="136792" y="198854"/>
                  </a:lnTo>
                  <a:close/>
                  <a:moveTo>
                    <a:pt x="136792" y="179780"/>
                  </a:moveTo>
                  <a:lnTo>
                    <a:pt x="116870" y="179780"/>
                  </a:lnTo>
                  <a:lnTo>
                    <a:pt x="116870" y="161314"/>
                  </a:lnTo>
                  <a:lnTo>
                    <a:pt x="136792" y="161314"/>
                  </a:lnTo>
                  <a:close/>
                  <a:moveTo>
                    <a:pt x="136792" y="142240"/>
                  </a:moveTo>
                  <a:lnTo>
                    <a:pt x="116870" y="142240"/>
                  </a:lnTo>
                  <a:lnTo>
                    <a:pt x="116870" y="123773"/>
                  </a:lnTo>
                  <a:lnTo>
                    <a:pt x="136792" y="123773"/>
                  </a:lnTo>
                  <a:close/>
                  <a:moveTo>
                    <a:pt x="136792" y="104699"/>
                  </a:moveTo>
                  <a:lnTo>
                    <a:pt x="116870" y="104699"/>
                  </a:lnTo>
                  <a:lnTo>
                    <a:pt x="116870" y="86233"/>
                  </a:lnTo>
                  <a:lnTo>
                    <a:pt x="136792" y="86233"/>
                  </a:lnTo>
                  <a:close/>
                  <a:moveTo>
                    <a:pt x="136792" y="67159"/>
                  </a:moveTo>
                  <a:lnTo>
                    <a:pt x="116870" y="67159"/>
                  </a:lnTo>
                  <a:lnTo>
                    <a:pt x="116870" y="48693"/>
                  </a:lnTo>
                  <a:lnTo>
                    <a:pt x="136792" y="48693"/>
                  </a:lnTo>
                  <a:close/>
                </a:path>
              </a:pathLst>
            </a:custGeom>
            <a:grpFill/>
            <a:ln w="5060" cap="flat">
              <a:noFill/>
              <a:prstDash val="solid"/>
              <a:miter/>
            </a:ln>
          </p:spPr>
          <p:txBody>
            <a:bodyPr rtlCol="0" anchor="ctr"/>
            <a:lstStyle/>
            <a:p>
              <a:endParaRPr lang="ja-JP" altLang="en-US"/>
            </a:p>
          </p:txBody>
        </p:sp>
        <p:sp>
          <p:nvSpPr>
            <p:cNvPr id="172" name="フリーフォーム: 図形 171">
              <a:extLst>
                <a:ext uri="{FF2B5EF4-FFF2-40B4-BE49-F238E27FC236}">
                  <a16:creationId xmlns:a16="http://schemas.microsoft.com/office/drawing/2014/main" id="{973D9E14-BF9C-4396-85C8-82836D30B60A}"/>
                </a:ext>
              </a:extLst>
            </p:cNvPr>
            <p:cNvSpPr/>
            <p:nvPr/>
          </p:nvSpPr>
          <p:spPr>
            <a:xfrm rot="-2175096">
              <a:off x="6874356" y="2831584"/>
              <a:ext cx="19326" cy="18769"/>
            </a:xfrm>
            <a:custGeom>
              <a:avLst/>
              <a:gdLst>
                <a:gd name="connsiteX0" fmla="*/ 0 w 19326"/>
                <a:gd name="connsiteY0" fmla="*/ 0 h 18769"/>
                <a:gd name="connsiteX1" fmla="*/ 19326 w 19326"/>
                <a:gd name="connsiteY1" fmla="*/ 0 h 18769"/>
                <a:gd name="connsiteX2" fmla="*/ 19326 w 19326"/>
                <a:gd name="connsiteY2" fmla="*/ 18769 h 18769"/>
                <a:gd name="connsiteX3" fmla="*/ 0 w 19326"/>
                <a:gd name="connsiteY3" fmla="*/ 18769 h 18769"/>
              </a:gdLst>
              <a:ahLst/>
              <a:cxnLst>
                <a:cxn ang="0">
                  <a:pos x="connsiteX0" y="connsiteY0"/>
                </a:cxn>
                <a:cxn ang="0">
                  <a:pos x="connsiteX1" y="connsiteY1"/>
                </a:cxn>
                <a:cxn ang="0">
                  <a:pos x="connsiteX2" y="connsiteY2"/>
                </a:cxn>
                <a:cxn ang="0">
                  <a:pos x="connsiteX3" y="connsiteY3"/>
                </a:cxn>
              </a:cxnLst>
              <a:rect l="l" t="t" r="r" b="b"/>
              <a:pathLst>
                <a:path w="19326" h="18769">
                  <a:moveTo>
                    <a:pt x="0" y="0"/>
                  </a:moveTo>
                  <a:lnTo>
                    <a:pt x="19326" y="0"/>
                  </a:lnTo>
                  <a:lnTo>
                    <a:pt x="19326" y="18769"/>
                  </a:lnTo>
                  <a:lnTo>
                    <a:pt x="0" y="18769"/>
                  </a:lnTo>
                  <a:close/>
                </a:path>
              </a:pathLst>
            </a:custGeom>
            <a:grpFill/>
            <a:ln w="5060" cap="flat">
              <a:noFill/>
              <a:prstDash val="solid"/>
              <a:miter/>
            </a:ln>
          </p:spPr>
          <p:txBody>
            <a:bodyPr rtlCol="0" anchor="ctr"/>
            <a:lstStyle/>
            <a:p>
              <a:endParaRPr lang="ja-JP" altLang="en-US"/>
            </a:p>
          </p:txBody>
        </p:sp>
        <p:sp>
          <p:nvSpPr>
            <p:cNvPr id="173" name="フリーフォーム: 図形 172">
              <a:extLst>
                <a:ext uri="{FF2B5EF4-FFF2-40B4-BE49-F238E27FC236}">
                  <a16:creationId xmlns:a16="http://schemas.microsoft.com/office/drawing/2014/main" id="{DFECC684-32B2-4C57-A288-F6A8B1515895}"/>
                </a:ext>
              </a:extLst>
            </p:cNvPr>
            <p:cNvSpPr/>
            <p:nvPr/>
          </p:nvSpPr>
          <p:spPr>
            <a:xfrm rot="-2175772">
              <a:off x="6905525" y="2810409"/>
              <a:ext cx="19327" cy="18771"/>
            </a:xfrm>
            <a:custGeom>
              <a:avLst/>
              <a:gdLst>
                <a:gd name="connsiteX0" fmla="*/ 0 w 19327"/>
                <a:gd name="connsiteY0" fmla="*/ 0 h 18771"/>
                <a:gd name="connsiteX1" fmla="*/ 19328 w 19327"/>
                <a:gd name="connsiteY1" fmla="*/ 0 h 18771"/>
                <a:gd name="connsiteX2" fmla="*/ 19328 w 19327"/>
                <a:gd name="connsiteY2" fmla="*/ 18772 h 18771"/>
                <a:gd name="connsiteX3" fmla="*/ 0 w 19327"/>
                <a:gd name="connsiteY3" fmla="*/ 18772 h 18771"/>
              </a:gdLst>
              <a:ahLst/>
              <a:cxnLst>
                <a:cxn ang="0">
                  <a:pos x="connsiteX0" y="connsiteY0"/>
                </a:cxn>
                <a:cxn ang="0">
                  <a:pos x="connsiteX1" y="connsiteY1"/>
                </a:cxn>
                <a:cxn ang="0">
                  <a:pos x="connsiteX2" y="connsiteY2"/>
                </a:cxn>
                <a:cxn ang="0">
                  <a:pos x="connsiteX3" y="connsiteY3"/>
                </a:cxn>
              </a:cxnLst>
              <a:rect l="l" t="t" r="r" b="b"/>
              <a:pathLst>
                <a:path w="19327" h="18771">
                  <a:moveTo>
                    <a:pt x="0" y="0"/>
                  </a:moveTo>
                  <a:lnTo>
                    <a:pt x="19328" y="0"/>
                  </a:lnTo>
                  <a:lnTo>
                    <a:pt x="19328" y="18772"/>
                  </a:lnTo>
                  <a:lnTo>
                    <a:pt x="0" y="18772"/>
                  </a:lnTo>
                  <a:close/>
                </a:path>
              </a:pathLst>
            </a:custGeom>
            <a:grpFill/>
            <a:ln w="5060" cap="flat">
              <a:noFill/>
              <a:prstDash val="solid"/>
              <a:miter/>
            </a:ln>
          </p:spPr>
          <p:txBody>
            <a:bodyPr rtlCol="0" anchor="ctr"/>
            <a:lstStyle/>
            <a:p>
              <a:endParaRPr lang="ja-JP" altLang="en-US"/>
            </a:p>
          </p:txBody>
        </p:sp>
        <p:sp>
          <p:nvSpPr>
            <p:cNvPr id="174" name="フリーフォーム: 図形 173">
              <a:extLst>
                <a:ext uri="{FF2B5EF4-FFF2-40B4-BE49-F238E27FC236}">
                  <a16:creationId xmlns:a16="http://schemas.microsoft.com/office/drawing/2014/main" id="{00679C5D-F026-486D-A335-6C0A81120654}"/>
                </a:ext>
              </a:extLst>
            </p:cNvPr>
            <p:cNvSpPr/>
            <p:nvPr/>
          </p:nvSpPr>
          <p:spPr>
            <a:xfrm rot="-2175231">
              <a:off x="6843184" y="2852757"/>
              <a:ext cx="19326" cy="18769"/>
            </a:xfrm>
            <a:custGeom>
              <a:avLst/>
              <a:gdLst>
                <a:gd name="connsiteX0" fmla="*/ 0 w 19326"/>
                <a:gd name="connsiteY0" fmla="*/ 0 h 18769"/>
                <a:gd name="connsiteX1" fmla="*/ 19326 w 19326"/>
                <a:gd name="connsiteY1" fmla="*/ 0 h 18769"/>
                <a:gd name="connsiteX2" fmla="*/ 19326 w 19326"/>
                <a:gd name="connsiteY2" fmla="*/ 18769 h 18769"/>
                <a:gd name="connsiteX3" fmla="*/ 0 w 19326"/>
                <a:gd name="connsiteY3" fmla="*/ 18769 h 18769"/>
              </a:gdLst>
              <a:ahLst/>
              <a:cxnLst>
                <a:cxn ang="0">
                  <a:pos x="connsiteX0" y="connsiteY0"/>
                </a:cxn>
                <a:cxn ang="0">
                  <a:pos x="connsiteX1" y="connsiteY1"/>
                </a:cxn>
                <a:cxn ang="0">
                  <a:pos x="connsiteX2" y="connsiteY2"/>
                </a:cxn>
                <a:cxn ang="0">
                  <a:pos x="connsiteX3" y="connsiteY3"/>
                </a:cxn>
              </a:cxnLst>
              <a:rect l="l" t="t" r="r" b="b"/>
              <a:pathLst>
                <a:path w="19326" h="18769">
                  <a:moveTo>
                    <a:pt x="0" y="0"/>
                  </a:moveTo>
                  <a:lnTo>
                    <a:pt x="19326" y="0"/>
                  </a:lnTo>
                  <a:lnTo>
                    <a:pt x="19326" y="18769"/>
                  </a:lnTo>
                  <a:lnTo>
                    <a:pt x="0" y="18769"/>
                  </a:lnTo>
                  <a:close/>
                </a:path>
              </a:pathLst>
            </a:custGeom>
            <a:grpFill/>
            <a:ln w="5060" cap="flat">
              <a:noFill/>
              <a:prstDash val="solid"/>
              <a:miter/>
            </a:ln>
          </p:spPr>
          <p:txBody>
            <a:bodyPr rtlCol="0" anchor="ctr"/>
            <a:lstStyle/>
            <a:p>
              <a:endParaRPr lang="ja-JP" altLang="en-US"/>
            </a:p>
          </p:txBody>
        </p:sp>
        <p:sp>
          <p:nvSpPr>
            <p:cNvPr id="179" name="フリーフォーム: 図形 178">
              <a:extLst>
                <a:ext uri="{FF2B5EF4-FFF2-40B4-BE49-F238E27FC236}">
                  <a16:creationId xmlns:a16="http://schemas.microsoft.com/office/drawing/2014/main" id="{62B00C3E-08FA-45C5-B109-2FA3D5419D94}"/>
                </a:ext>
              </a:extLst>
            </p:cNvPr>
            <p:cNvSpPr/>
            <p:nvPr/>
          </p:nvSpPr>
          <p:spPr>
            <a:xfrm rot="-3224415">
              <a:off x="6905056" y="2969764"/>
              <a:ext cx="20267" cy="17901"/>
            </a:xfrm>
            <a:custGeom>
              <a:avLst/>
              <a:gdLst>
                <a:gd name="connsiteX0" fmla="*/ 0 w 20267"/>
                <a:gd name="connsiteY0" fmla="*/ 0 h 17901"/>
                <a:gd name="connsiteX1" fmla="*/ 20268 w 20267"/>
                <a:gd name="connsiteY1" fmla="*/ 0 h 17901"/>
                <a:gd name="connsiteX2" fmla="*/ 20268 w 20267"/>
                <a:gd name="connsiteY2" fmla="*/ 17902 h 17901"/>
                <a:gd name="connsiteX3" fmla="*/ 0 w 20267"/>
                <a:gd name="connsiteY3" fmla="*/ 17902 h 17901"/>
              </a:gdLst>
              <a:ahLst/>
              <a:cxnLst>
                <a:cxn ang="0">
                  <a:pos x="connsiteX0" y="connsiteY0"/>
                </a:cxn>
                <a:cxn ang="0">
                  <a:pos x="connsiteX1" y="connsiteY1"/>
                </a:cxn>
                <a:cxn ang="0">
                  <a:pos x="connsiteX2" y="connsiteY2"/>
                </a:cxn>
                <a:cxn ang="0">
                  <a:pos x="connsiteX3" y="connsiteY3"/>
                </a:cxn>
              </a:cxnLst>
              <a:rect l="l" t="t" r="r" b="b"/>
              <a:pathLst>
                <a:path w="20267" h="17901">
                  <a:moveTo>
                    <a:pt x="0" y="0"/>
                  </a:moveTo>
                  <a:lnTo>
                    <a:pt x="20268" y="0"/>
                  </a:lnTo>
                  <a:lnTo>
                    <a:pt x="20268" y="17902"/>
                  </a:lnTo>
                  <a:lnTo>
                    <a:pt x="0" y="17902"/>
                  </a:lnTo>
                  <a:close/>
                </a:path>
              </a:pathLst>
            </a:custGeom>
            <a:grpFill/>
            <a:ln w="5060" cap="flat">
              <a:noFill/>
              <a:prstDash val="solid"/>
              <a:miter/>
            </a:ln>
          </p:spPr>
          <p:txBody>
            <a:bodyPr rtlCol="0" anchor="ctr"/>
            <a:lstStyle/>
            <a:p>
              <a:endParaRPr lang="ja-JP" altLang="en-US"/>
            </a:p>
          </p:txBody>
        </p:sp>
        <p:sp>
          <p:nvSpPr>
            <p:cNvPr id="182" name="フリーフォーム: 図形 181">
              <a:extLst>
                <a:ext uri="{FF2B5EF4-FFF2-40B4-BE49-F238E27FC236}">
                  <a16:creationId xmlns:a16="http://schemas.microsoft.com/office/drawing/2014/main" id="{92BEEF6A-111B-4062-9820-91E7011517E6}"/>
                </a:ext>
              </a:extLst>
            </p:cNvPr>
            <p:cNvSpPr/>
            <p:nvPr/>
          </p:nvSpPr>
          <p:spPr>
            <a:xfrm rot="-3224769">
              <a:off x="6842715" y="2927419"/>
              <a:ext cx="20264" cy="17900"/>
            </a:xfrm>
            <a:custGeom>
              <a:avLst/>
              <a:gdLst>
                <a:gd name="connsiteX0" fmla="*/ 0 w 20264"/>
                <a:gd name="connsiteY0" fmla="*/ 0 h 17900"/>
                <a:gd name="connsiteX1" fmla="*/ 20265 w 20264"/>
                <a:gd name="connsiteY1" fmla="*/ 0 h 17900"/>
                <a:gd name="connsiteX2" fmla="*/ 20265 w 20264"/>
                <a:gd name="connsiteY2" fmla="*/ 17900 h 17900"/>
                <a:gd name="connsiteX3" fmla="*/ 0 w 20264"/>
                <a:gd name="connsiteY3" fmla="*/ 17900 h 17900"/>
              </a:gdLst>
              <a:ahLst/>
              <a:cxnLst>
                <a:cxn ang="0">
                  <a:pos x="connsiteX0" y="connsiteY0"/>
                </a:cxn>
                <a:cxn ang="0">
                  <a:pos x="connsiteX1" y="connsiteY1"/>
                </a:cxn>
                <a:cxn ang="0">
                  <a:pos x="connsiteX2" y="connsiteY2"/>
                </a:cxn>
                <a:cxn ang="0">
                  <a:pos x="connsiteX3" y="connsiteY3"/>
                </a:cxn>
              </a:cxnLst>
              <a:rect l="l" t="t" r="r" b="b"/>
              <a:pathLst>
                <a:path w="20264" h="17900">
                  <a:moveTo>
                    <a:pt x="0" y="0"/>
                  </a:moveTo>
                  <a:lnTo>
                    <a:pt x="20265" y="0"/>
                  </a:lnTo>
                  <a:lnTo>
                    <a:pt x="20265" y="17900"/>
                  </a:lnTo>
                  <a:lnTo>
                    <a:pt x="0" y="17900"/>
                  </a:lnTo>
                  <a:close/>
                </a:path>
              </a:pathLst>
            </a:custGeom>
            <a:grpFill/>
            <a:ln w="5060" cap="flat">
              <a:noFill/>
              <a:prstDash val="solid"/>
              <a:miter/>
            </a:ln>
          </p:spPr>
          <p:txBody>
            <a:bodyPr rtlCol="0" anchor="ctr"/>
            <a:lstStyle/>
            <a:p>
              <a:endParaRPr lang="ja-JP" altLang="en-US"/>
            </a:p>
          </p:txBody>
        </p:sp>
        <p:sp>
          <p:nvSpPr>
            <p:cNvPr id="183" name="フリーフォーム: 図形 182">
              <a:extLst>
                <a:ext uri="{FF2B5EF4-FFF2-40B4-BE49-F238E27FC236}">
                  <a16:creationId xmlns:a16="http://schemas.microsoft.com/office/drawing/2014/main" id="{ECFB4320-E569-45DF-AC71-1D3C0C6F4C56}"/>
                </a:ext>
              </a:extLst>
            </p:cNvPr>
            <p:cNvSpPr/>
            <p:nvPr/>
          </p:nvSpPr>
          <p:spPr>
            <a:xfrm rot="-3224769">
              <a:off x="6873887" y="2948592"/>
              <a:ext cx="20264" cy="17900"/>
            </a:xfrm>
            <a:custGeom>
              <a:avLst/>
              <a:gdLst>
                <a:gd name="connsiteX0" fmla="*/ 0 w 20264"/>
                <a:gd name="connsiteY0" fmla="*/ 0 h 17900"/>
                <a:gd name="connsiteX1" fmla="*/ 20265 w 20264"/>
                <a:gd name="connsiteY1" fmla="*/ 0 h 17900"/>
                <a:gd name="connsiteX2" fmla="*/ 20265 w 20264"/>
                <a:gd name="connsiteY2" fmla="*/ 17900 h 17900"/>
                <a:gd name="connsiteX3" fmla="*/ 0 w 20264"/>
                <a:gd name="connsiteY3" fmla="*/ 17900 h 17900"/>
              </a:gdLst>
              <a:ahLst/>
              <a:cxnLst>
                <a:cxn ang="0">
                  <a:pos x="connsiteX0" y="connsiteY0"/>
                </a:cxn>
                <a:cxn ang="0">
                  <a:pos x="connsiteX1" y="connsiteY1"/>
                </a:cxn>
                <a:cxn ang="0">
                  <a:pos x="connsiteX2" y="connsiteY2"/>
                </a:cxn>
                <a:cxn ang="0">
                  <a:pos x="connsiteX3" y="connsiteY3"/>
                </a:cxn>
              </a:cxnLst>
              <a:rect l="l" t="t" r="r" b="b"/>
              <a:pathLst>
                <a:path w="20264" h="17900">
                  <a:moveTo>
                    <a:pt x="0" y="0"/>
                  </a:moveTo>
                  <a:lnTo>
                    <a:pt x="20265" y="0"/>
                  </a:lnTo>
                  <a:lnTo>
                    <a:pt x="20265" y="17900"/>
                  </a:lnTo>
                  <a:lnTo>
                    <a:pt x="0" y="17900"/>
                  </a:lnTo>
                  <a:close/>
                </a:path>
              </a:pathLst>
            </a:custGeom>
            <a:grpFill/>
            <a:ln w="5060" cap="flat">
              <a:noFill/>
              <a:prstDash val="solid"/>
              <a:miter/>
            </a:ln>
          </p:spPr>
          <p:txBody>
            <a:bodyPr rtlCol="0" anchor="ctr"/>
            <a:lstStyle/>
            <a:p>
              <a:endParaRPr lang="ja-JP" altLang="en-US"/>
            </a:p>
          </p:txBody>
        </p:sp>
        <p:sp>
          <p:nvSpPr>
            <p:cNvPr id="184" name="フリーフォーム: 図形 183">
              <a:extLst>
                <a:ext uri="{FF2B5EF4-FFF2-40B4-BE49-F238E27FC236}">
                  <a16:creationId xmlns:a16="http://schemas.microsoft.com/office/drawing/2014/main" id="{D99C62FA-388F-4CCE-B7BB-55EE86512A1C}"/>
                </a:ext>
              </a:extLst>
            </p:cNvPr>
            <p:cNvSpPr/>
            <p:nvPr/>
          </p:nvSpPr>
          <p:spPr>
            <a:xfrm>
              <a:off x="6891822" y="2889870"/>
              <a:ext cx="20129" cy="18770"/>
            </a:xfrm>
            <a:custGeom>
              <a:avLst/>
              <a:gdLst>
                <a:gd name="connsiteX0" fmla="*/ 0 w 20129"/>
                <a:gd name="connsiteY0" fmla="*/ 0 h 18770"/>
                <a:gd name="connsiteX1" fmla="*/ 20129 w 20129"/>
                <a:gd name="connsiteY1" fmla="*/ 0 h 18770"/>
                <a:gd name="connsiteX2" fmla="*/ 20129 w 20129"/>
                <a:gd name="connsiteY2" fmla="*/ 18770 h 18770"/>
                <a:gd name="connsiteX3" fmla="*/ 0 w 20129"/>
                <a:gd name="connsiteY3" fmla="*/ 18770 h 18770"/>
              </a:gdLst>
              <a:ahLst/>
              <a:cxnLst>
                <a:cxn ang="0">
                  <a:pos x="connsiteX0" y="connsiteY0"/>
                </a:cxn>
                <a:cxn ang="0">
                  <a:pos x="connsiteX1" y="connsiteY1"/>
                </a:cxn>
                <a:cxn ang="0">
                  <a:pos x="connsiteX2" y="connsiteY2"/>
                </a:cxn>
                <a:cxn ang="0">
                  <a:pos x="connsiteX3" y="connsiteY3"/>
                </a:cxn>
              </a:cxnLst>
              <a:rect l="l" t="t" r="r" b="b"/>
              <a:pathLst>
                <a:path w="20129" h="18770">
                  <a:moveTo>
                    <a:pt x="0" y="0"/>
                  </a:moveTo>
                  <a:lnTo>
                    <a:pt x="20129" y="0"/>
                  </a:lnTo>
                  <a:lnTo>
                    <a:pt x="20129" y="18770"/>
                  </a:lnTo>
                  <a:lnTo>
                    <a:pt x="0" y="18770"/>
                  </a:lnTo>
                  <a:close/>
                </a:path>
              </a:pathLst>
            </a:custGeom>
            <a:grpFill/>
            <a:ln w="5060" cap="flat">
              <a:noFill/>
              <a:prstDash val="solid"/>
              <a:miter/>
            </a:ln>
          </p:spPr>
          <p:txBody>
            <a:bodyPr rtlCol="0" anchor="ctr"/>
            <a:lstStyle/>
            <a:p>
              <a:endParaRPr lang="ja-JP" altLang="en-US"/>
            </a:p>
          </p:txBody>
        </p:sp>
        <p:sp>
          <p:nvSpPr>
            <p:cNvPr id="185" name="フリーフォーム: 図形 184">
              <a:extLst>
                <a:ext uri="{FF2B5EF4-FFF2-40B4-BE49-F238E27FC236}">
                  <a16:creationId xmlns:a16="http://schemas.microsoft.com/office/drawing/2014/main" id="{2DC78019-3BA0-4F93-8750-0BA75F21501F}"/>
                </a:ext>
              </a:extLst>
            </p:cNvPr>
            <p:cNvSpPr/>
            <p:nvPr/>
          </p:nvSpPr>
          <p:spPr>
            <a:xfrm>
              <a:off x="6851560" y="2889870"/>
              <a:ext cx="20131" cy="18770"/>
            </a:xfrm>
            <a:custGeom>
              <a:avLst/>
              <a:gdLst>
                <a:gd name="connsiteX0" fmla="*/ 0 w 20131"/>
                <a:gd name="connsiteY0" fmla="*/ 0 h 18770"/>
                <a:gd name="connsiteX1" fmla="*/ 20132 w 20131"/>
                <a:gd name="connsiteY1" fmla="*/ 0 h 18770"/>
                <a:gd name="connsiteX2" fmla="*/ 20132 w 20131"/>
                <a:gd name="connsiteY2" fmla="*/ 18770 h 18770"/>
                <a:gd name="connsiteX3" fmla="*/ 0 w 20131"/>
                <a:gd name="connsiteY3" fmla="*/ 18770 h 18770"/>
              </a:gdLst>
              <a:ahLst/>
              <a:cxnLst>
                <a:cxn ang="0">
                  <a:pos x="connsiteX0" y="connsiteY0"/>
                </a:cxn>
                <a:cxn ang="0">
                  <a:pos x="connsiteX1" y="connsiteY1"/>
                </a:cxn>
                <a:cxn ang="0">
                  <a:pos x="connsiteX2" y="connsiteY2"/>
                </a:cxn>
                <a:cxn ang="0">
                  <a:pos x="connsiteX3" y="connsiteY3"/>
                </a:cxn>
              </a:cxnLst>
              <a:rect l="l" t="t" r="r" b="b"/>
              <a:pathLst>
                <a:path w="20131" h="18770">
                  <a:moveTo>
                    <a:pt x="0" y="0"/>
                  </a:moveTo>
                  <a:lnTo>
                    <a:pt x="20132" y="0"/>
                  </a:lnTo>
                  <a:lnTo>
                    <a:pt x="20132" y="18770"/>
                  </a:lnTo>
                  <a:lnTo>
                    <a:pt x="0" y="18770"/>
                  </a:lnTo>
                  <a:close/>
                </a:path>
              </a:pathLst>
            </a:custGeom>
            <a:grpFill/>
            <a:ln w="5060" cap="flat">
              <a:noFill/>
              <a:prstDash val="solid"/>
              <a:miter/>
            </a:ln>
          </p:spPr>
          <p:txBody>
            <a:bodyPr rtlCol="0" anchor="ctr"/>
            <a:lstStyle/>
            <a:p>
              <a:endParaRPr lang="ja-JP" altLang="en-US"/>
            </a:p>
          </p:txBody>
        </p:sp>
        <p:sp>
          <p:nvSpPr>
            <p:cNvPr id="186" name="フリーフォーム: 図形 185">
              <a:extLst>
                <a:ext uri="{FF2B5EF4-FFF2-40B4-BE49-F238E27FC236}">
                  <a16:creationId xmlns:a16="http://schemas.microsoft.com/office/drawing/2014/main" id="{8BDA6D59-73A9-4A8C-95F5-0E65BF8EF6B6}"/>
                </a:ext>
              </a:extLst>
            </p:cNvPr>
            <p:cNvSpPr/>
            <p:nvPr/>
          </p:nvSpPr>
          <p:spPr>
            <a:xfrm>
              <a:off x="6972344" y="2889870"/>
              <a:ext cx="20129" cy="18770"/>
            </a:xfrm>
            <a:custGeom>
              <a:avLst/>
              <a:gdLst>
                <a:gd name="connsiteX0" fmla="*/ 0 w 20129"/>
                <a:gd name="connsiteY0" fmla="*/ 0 h 18770"/>
                <a:gd name="connsiteX1" fmla="*/ 20129 w 20129"/>
                <a:gd name="connsiteY1" fmla="*/ 0 h 18770"/>
                <a:gd name="connsiteX2" fmla="*/ 20129 w 20129"/>
                <a:gd name="connsiteY2" fmla="*/ 18770 h 18770"/>
                <a:gd name="connsiteX3" fmla="*/ 0 w 20129"/>
                <a:gd name="connsiteY3" fmla="*/ 18770 h 18770"/>
              </a:gdLst>
              <a:ahLst/>
              <a:cxnLst>
                <a:cxn ang="0">
                  <a:pos x="connsiteX0" y="connsiteY0"/>
                </a:cxn>
                <a:cxn ang="0">
                  <a:pos x="connsiteX1" y="connsiteY1"/>
                </a:cxn>
                <a:cxn ang="0">
                  <a:pos x="connsiteX2" y="connsiteY2"/>
                </a:cxn>
                <a:cxn ang="0">
                  <a:pos x="connsiteX3" y="connsiteY3"/>
                </a:cxn>
              </a:cxnLst>
              <a:rect l="l" t="t" r="r" b="b"/>
              <a:pathLst>
                <a:path w="20129" h="18770">
                  <a:moveTo>
                    <a:pt x="0" y="0"/>
                  </a:moveTo>
                  <a:lnTo>
                    <a:pt x="20129" y="0"/>
                  </a:lnTo>
                  <a:lnTo>
                    <a:pt x="20129" y="18770"/>
                  </a:lnTo>
                  <a:lnTo>
                    <a:pt x="0" y="18770"/>
                  </a:lnTo>
                  <a:close/>
                </a:path>
              </a:pathLst>
            </a:custGeom>
            <a:grpFill/>
            <a:ln w="5060" cap="flat">
              <a:noFill/>
              <a:prstDash val="solid"/>
              <a:miter/>
            </a:ln>
          </p:spPr>
          <p:txBody>
            <a:bodyPr rtlCol="0" anchor="ctr"/>
            <a:lstStyle/>
            <a:p>
              <a:endParaRPr lang="ja-JP" altLang="en-US"/>
            </a:p>
          </p:txBody>
        </p:sp>
        <p:sp>
          <p:nvSpPr>
            <p:cNvPr id="187" name="フリーフォーム: 図形 186">
              <a:extLst>
                <a:ext uri="{FF2B5EF4-FFF2-40B4-BE49-F238E27FC236}">
                  <a16:creationId xmlns:a16="http://schemas.microsoft.com/office/drawing/2014/main" id="{C8D091BB-0467-41EC-9699-3FDBF97DCDF6}"/>
                </a:ext>
              </a:extLst>
            </p:cNvPr>
            <p:cNvSpPr/>
            <p:nvPr/>
          </p:nvSpPr>
          <p:spPr>
            <a:xfrm>
              <a:off x="6932083" y="2889870"/>
              <a:ext cx="20129" cy="18770"/>
            </a:xfrm>
            <a:custGeom>
              <a:avLst/>
              <a:gdLst>
                <a:gd name="connsiteX0" fmla="*/ 0 w 20129"/>
                <a:gd name="connsiteY0" fmla="*/ 0 h 18770"/>
                <a:gd name="connsiteX1" fmla="*/ 20129 w 20129"/>
                <a:gd name="connsiteY1" fmla="*/ 0 h 18770"/>
                <a:gd name="connsiteX2" fmla="*/ 20129 w 20129"/>
                <a:gd name="connsiteY2" fmla="*/ 18770 h 18770"/>
                <a:gd name="connsiteX3" fmla="*/ 0 w 20129"/>
                <a:gd name="connsiteY3" fmla="*/ 18770 h 18770"/>
              </a:gdLst>
              <a:ahLst/>
              <a:cxnLst>
                <a:cxn ang="0">
                  <a:pos x="connsiteX0" y="connsiteY0"/>
                </a:cxn>
                <a:cxn ang="0">
                  <a:pos x="connsiteX1" y="connsiteY1"/>
                </a:cxn>
                <a:cxn ang="0">
                  <a:pos x="connsiteX2" y="connsiteY2"/>
                </a:cxn>
                <a:cxn ang="0">
                  <a:pos x="connsiteX3" y="connsiteY3"/>
                </a:cxn>
              </a:cxnLst>
              <a:rect l="l" t="t" r="r" b="b"/>
              <a:pathLst>
                <a:path w="20129" h="18770">
                  <a:moveTo>
                    <a:pt x="0" y="0"/>
                  </a:moveTo>
                  <a:lnTo>
                    <a:pt x="20129" y="0"/>
                  </a:lnTo>
                  <a:lnTo>
                    <a:pt x="20129" y="18770"/>
                  </a:lnTo>
                  <a:lnTo>
                    <a:pt x="0" y="18770"/>
                  </a:lnTo>
                  <a:close/>
                </a:path>
              </a:pathLst>
            </a:custGeom>
            <a:grpFill/>
            <a:ln w="5060" cap="flat">
              <a:noFill/>
              <a:prstDash val="solid"/>
              <a:miter/>
            </a:ln>
          </p:spPr>
          <p:txBody>
            <a:bodyPr rtlCol="0" anchor="ctr"/>
            <a:lstStyle/>
            <a:p>
              <a:endParaRPr lang="ja-JP" altLang="en-US"/>
            </a:p>
          </p:txBody>
        </p:sp>
      </p:grpSp>
      <p:grpSp>
        <p:nvGrpSpPr>
          <p:cNvPr id="20" name="グラフィックス 73" descr="風船を持った少女 枠線">
            <a:extLst>
              <a:ext uri="{FF2B5EF4-FFF2-40B4-BE49-F238E27FC236}">
                <a16:creationId xmlns:a16="http://schemas.microsoft.com/office/drawing/2014/main" id="{700EAA1A-345A-4BA5-8B6B-CF349D22090D}"/>
              </a:ext>
            </a:extLst>
          </p:cNvPr>
          <p:cNvGrpSpPr/>
          <p:nvPr/>
        </p:nvGrpSpPr>
        <p:grpSpPr>
          <a:xfrm>
            <a:off x="3871003" y="4234820"/>
            <a:ext cx="217287" cy="454005"/>
            <a:chOff x="3963169" y="2528091"/>
            <a:chExt cx="223445" cy="486412"/>
          </a:xfrm>
          <a:solidFill>
            <a:srgbClr val="1E50B5"/>
          </a:solidFill>
        </p:grpSpPr>
        <p:sp>
          <p:nvSpPr>
            <p:cNvPr id="21" name="フリーフォーム: 図形 20">
              <a:extLst>
                <a:ext uri="{FF2B5EF4-FFF2-40B4-BE49-F238E27FC236}">
                  <a16:creationId xmlns:a16="http://schemas.microsoft.com/office/drawing/2014/main" id="{29FA9ED8-3F9C-4046-AF2D-0316AEF48F29}"/>
                </a:ext>
              </a:extLst>
            </p:cNvPr>
            <p:cNvSpPr/>
            <p:nvPr/>
          </p:nvSpPr>
          <p:spPr>
            <a:xfrm>
              <a:off x="4011722" y="2718426"/>
              <a:ext cx="79306" cy="79306"/>
            </a:xfrm>
            <a:custGeom>
              <a:avLst/>
              <a:gdLst>
                <a:gd name="connsiteX0" fmla="*/ 39653 w 79306"/>
                <a:gd name="connsiteY0" fmla="*/ 79306 h 79306"/>
                <a:gd name="connsiteX1" fmla="*/ 79306 w 79306"/>
                <a:gd name="connsiteY1" fmla="*/ 39653 h 79306"/>
                <a:gd name="connsiteX2" fmla="*/ 39653 w 79306"/>
                <a:gd name="connsiteY2" fmla="*/ 0 h 79306"/>
                <a:gd name="connsiteX3" fmla="*/ 0 w 79306"/>
                <a:gd name="connsiteY3" fmla="*/ 39653 h 79306"/>
                <a:gd name="connsiteX4" fmla="*/ 39653 w 79306"/>
                <a:gd name="connsiteY4" fmla="*/ 79306 h 79306"/>
                <a:gd name="connsiteX5" fmla="*/ 39653 w 79306"/>
                <a:gd name="connsiteY5" fmla="*/ 10574 h 79306"/>
                <a:gd name="connsiteX6" fmla="*/ 68732 w 79306"/>
                <a:gd name="connsiteY6" fmla="*/ 39653 h 79306"/>
                <a:gd name="connsiteX7" fmla="*/ 39653 w 79306"/>
                <a:gd name="connsiteY7" fmla="*/ 68732 h 79306"/>
                <a:gd name="connsiteX8" fmla="*/ 10574 w 79306"/>
                <a:gd name="connsiteY8" fmla="*/ 39653 h 79306"/>
                <a:gd name="connsiteX9" fmla="*/ 39653 w 79306"/>
                <a:gd name="connsiteY9" fmla="*/ 10574 h 7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306" h="79306">
                  <a:moveTo>
                    <a:pt x="39653" y="79306"/>
                  </a:moveTo>
                  <a:cubicBezTo>
                    <a:pt x="61553" y="79306"/>
                    <a:pt x="79306" y="61553"/>
                    <a:pt x="79306" y="39653"/>
                  </a:cubicBezTo>
                  <a:cubicBezTo>
                    <a:pt x="79306" y="17754"/>
                    <a:pt x="61553" y="0"/>
                    <a:pt x="39653" y="0"/>
                  </a:cubicBezTo>
                  <a:cubicBezTo>
                    <a:pt x="17754" y="0"/>
                    <a:pt x="0" y="17754"/>
                    <a:pt x="0" y="39653"/>
                  </a:cubicBezTo>
                  <a:cubicBezTo>
                    <a:pt x="26" y="61542"/>
                    <a:pt x="17764" y="79280"/>
                    <a:pt x="39653" y="79306"/>
                  </a:cubicBezTo>
                  <a:close/>
                  <a:moveTo>
                    <a:pt x="39653" y="10574"/>
                  </a:moveTo>
                  <a:cubicBezTo>
                    <a:pt x="55713" y="10574"/>
                    <a:pt x="68732" y="23593"/>
                    <a:pt x="68732" y="39653"/>
                  </a:cubicBezTo>
                  <a:cubicBezTo>
                    <a:pt x="68732" y="55713"/>
                    <a:pt x="55713" y="68732"/>
                    <a:pt x="39653" y="68732"/>
                  </a:cubicBezTo>
                  <a:cubicBezTo>
                    <a:pt x="23593" y="68732"/>
                    <a:pt x="10574" y="55713"/>
                    <a:pt x="10574" y="39653"/>
                  </a:cubicBezTo>
                  <a:cubicBezTo>
                    <a:pt x="10592" y="23601"/>
                    <a:pt x="23601" y="10592"/>
                    <a:pt x="39653" y="10574"/>
                  </a:cubicBezTo>
                  <a:close/>
                </a:path>
              </a:pathLst>
            </a:custGeom>
            <a:grpFill/>
            <a:ln w="5259" cap="flat">
              <a:noFill/>
              <a:prstDash val="solid"/>
              <a:miter/>
            </a:ln>
          </p:spPr>
          <p:txBody>
            <a:bodyPr rtlCol="0" anchor="ctr"/>
            <a:lstStyle/>
            <a:p>
              <a:endParaRPr lang="ja-JP" altLang="en-US"/>
            </a:p>
          </p:txBody>
        </p:sp>
        <p:sp>
          <p:nvSpPr>
            <p:cNvPr id="22" name="フリーフォーム: 図形 21">
              <a:extLst>
                <a:ext uri="{FF2B5EF4-FFF2-40B4-BE49-F238E27FC236}">
                  <a16:creationId xmlns:a16="http://schemas.microsoft.com/office/drawing/2014/main" id="{6F19F070-294F-44E5-A281-1C271753504F}"/>
                </a:ext>
              </a:extLst>
            </p:cNvPr>
            <p:cNvSpPr/>
            <p:nvPr/>
          </p:nvSpPr>
          <p:spPr>
            <a:xfrm>
              <a:off x="3963169" y="2528091"/>
              <a:ext cx="223445" cy="486412"/>
            </a:xfrm>
            <a:custGeom>
              <a:avLst/>
              <a:gdLst>
                <a:gd name="connsiteX0" fmla="*/ 223445 w 223445"/>
                <a:gd name="connsiteY0" fmla="*/ 45236 h 486412"/>
                <a:gd name="connsiteX1" fmla="*/ 183200 w 223445"/>
                <a:gd name="connsiteY1" fmla="*/ 0 h 486412"/>
                <a:gd name="connsiteX2" fmla="*/ 142965 w 223445"/>
                <a:gd name="connsiteY2" fmla="*/ 45236 h 486412"/>
                <a:gd name="connsiteX3" fmla="*/ 178288 w 223445"/>
                <a:gd name="connsiteY3" fmla="*/ 99746 h 486412"/>
                <a:gd name="connsiteX4" fmla="*/ 183115 w 223445"/>
                <a:gd name="connsiteY4" fmla="*/ 144391 h 486412"/>
                <a:gd name="connsiteX5" fmla="*/ 188551 w 223445"/>
                <a:gd name="connsiteY5" fmla="*/ 170244 h 486412"/>
                <a:gd name="connsiteX6" fmla="*/ 181677 w 223445"/>
                <a:gd name="connsiteY6" fmla="*/ 212139 h 486412"/>
                <a:gd name="connsiteX7" fmla="*/ 179959 w 223445"/>
                <a:gd name="connsiteY7" fmla="*/ 217014 h 486412"/>
                <a:gd name="connsiteX8" fmla="*/ 164674 w 223445"/>
                <a:gd name="connsiteY8" fmla="*/ 223808 h 486412"/>
                <a:gd name="connsiteX9" fmla="*/ 113918 w 223445"/>
                <a:gd name="connsiteY9" fmla="*/ 277165 h 486412"/>
                <a:gd name="connsiteX10" fmla="*/ 89597 w 223445"/>
                <a:gd name="connsiteY10" fmla="*/ 277165 h 486412"/>
                <a:gd name="connsiteX11" fmla="*/ 80493 w 223445"/>
                <a:gd name="connsiteY11" fmla="*/ 277535 h 486412"/>
                <a:gd name="connsiteX12" fmla="*/ 33179 w 223445"/>
                <a:gd name="connsiteY12" fmla="*/ 303315 h 486412"/>
                <a:gd name="connsiteX13" fmla="*/ 29002 w 223445"/>
                <a:gd name="connsiteY13" fmla="*/ 310088 h 486412"/>
                <a:gd name="connsiteX14" fmla="*/ 26353 w 223445"/>
                <a:gd name="connsiteY14" fmla="*/ 315640 h 486412"/>
                <a:gd name="connsiteX15" fmla="*/ 1742 w 223445"/>
                <a:gd name="connsiteY15" fmla="*/ 374326 h 486412"/>
                <a:gd name="connsiteX16" fmla="*/ 9625 w 223445"/>
                <a:gd name="connsiteY16" fmla="*/ 400397 h 486412"/>
                <a:gd name="connsiteX17" fmla="*/ 20447 w 223445"/>
                <a:gd name="connsiteY17" fmla="*/ 403474 h 486412"/>
                <a:gd name="connsiteX18" fmla="*/ 25734 w 223445"/>
                <a:gd name="connsiteY18" fmla="*/ 398187 h 486412"/>
                <a:gd name="connsiteX19" fmla="*/ 20447 w 223445"/>
                <a:gd name="connsiteY19" fmla="*/ 392900 h 486412"/>
                <a:gd name="connsiteX20" fmla="*/ 15160 w 223445"/>
                <a:gd name="connsiteY20" fmla="*/ 391377 h 486412"/>
                <a:gd name="connsiteX21" fmla="*/ 11517 w 223445"/>
                <a:gd name="connsiteY21" fmla="*/ 378413 h 486412"/>
                <a:gd name="connsiteX22" fmla="*/ 36018 w 223445"/>
                <a:gd name="connsiteY22" fmla="*/ 319959 h 486412"/>
                <a:gd name="connsiteX23" fmla="*/ 38577 w 223445"/>
                <a:gd name="connsiteY23" fmla="*/ 314635 h 486412"/>
                <a:gd name="connsiteX24" fmla="*/ 41442 w 223445"/>
                <a:gd name="connsiteY24" fmla="*/ 309924 h 486412"/>
                <a:gd name="connsiteX25" fmla="*/ 81233 w 223445"/>
                <a:gd name="connsiteY25" fmla="*/ 288046 h 486412"/>
                <a:gd name="connsiteX26" fmla="*/ 89851 w 223445"/>
                <a:gd name="connsiteY26" fmla="*/ 287697 h 486412"/>
                <a:gd name="connsiteX27" fmla="*/ 118486 w 223445"/>
                <a:gd name="connsiteY27" fmla="*/ 287697 h 486412"/>
                <a:gd name="connsiteX28" fmla="*/ 172346 w 223445"/>
                <a:gd name="connsiteY28" fmla="*/ 231078 h 486412"/>
                <a:gd name="connsiteX29" fmla="*/ 186668 w 223445"/>
                <a:gd name="connsiteY29" fmla="*/ 229735 h 486412"/>
                <a:gd name="connsiteX30" fmla="*/ 187794 w 223445"/>
                <a:gd name="connsiteY30" fmla="*/ 243822 h 486412"/>
                <a:gd name="connsiteX31" fmla="*/ 187430 w 223445"/>
                <a:gd name="connsiteY31" fmla="*/ 244227 h 486412"/>
                <a:gd name="connsiteX32" fmla="*/ 118745 w 223445"/>
                <a:gd name="connsiteY32" fmla="*/ 316306 h 486412"/>
                <a:gd name="connsiteX33" fmla="*/ 117688 w 223445"/>
                <a:gd name="connsiteY33" fmla="*/ 317998 h 486412"/>
                <a:gd name="connsiteX34" fmla="*/ 117450 w 223445"/>
                <a:gd name="connsiteY34" fmla="*/ 319192 h 486412"/>
                <a:gd name="connsiteX35" fmla="*/ 117296 w 223445"/>
                <a:gd name="connsiteY35" fmla="*/ 319954 h 486412"/>
                <a:gd name="connsiteX36" fmla="*/ 117296 w 223445"/>
                <a:gd name="connsiteY36" fmla="*/ 375384 h 486412"/>
                <a:gd name="connsiteX37" fmla="*/ 117767 w 223445"/>
                <a:gd name="connsiteY37" fmla="*/ 377525 h 486412"/>
                <a:gd name="connsiteX38" fmla="*/ 117767 w 223445"/>
                <a:gd name="connsiteY38" fmla="*/ 377525 h 486412"/>
                <a:gd name="connsiteX39" fmla="*/ 135584 w 223445"/>
                <a:gd name="connsiteY39" fmla="*/ 417680 h 486412"/>
                <a:gd name="connsiteX40" fmla="*/ 40829 w 223445"/>
                <a:gd name="connsiteY40" fmla="*/ 417680 h 486412"/>
                <a:gd name="connsiteX41" fmla="*/ 58673 w 223445"/>
                <a:gd name="connsiteY41" fmla="*/ 377530 h 486412"/>
                <a:gd name="connsiteX42" fmla="*/ 58673 w 223445"/>
                <a:gd name="connsiteY42" fmla="*/ 377530 h 486412"/>
                <a:gd name="connsiteX43" fmla="*/ 59128 w 223445"/>
                <a:gd name="connsiteY43" fmla="*/ 375384 h 486412"/>
                <a:gd name="connsiteX44" fmla="*/ 59128 w 223445"/>
                <a:gd name="connsiteY44" fmla="*/ 338374 h 486412"/>
                <a:gd name="connsiteX45" fmla="*/ 53841 w 223445"/>
                <a:gd name="connsiteY45" fmla="*/ 333087 h 486412"/>
                <a:gd name="connsiteX46" fmla="*/ 48554 w 223445"/>
                <a:gd name="connsiteY46" fmla="*/ 338374 h 486412"/>
                <a:gd name="connsiteX47" fmla="*/ 48554 w 223445"/>
                <a:gd name="connsiteY47" fmla="*/ 374258 h 486412"/>
                <a:gd name="connsiteX48" fmla="*/ 24555 w 223445"/>
                <a:gd name="connsiteY48" fmla="*/ 428255 h 486412"/>
                <a:gd name="connsiteX49" fmla="*/ 48554 w 223445"/>
                <a:gd name="connsiteY49" fmla="*/ 428255 h 486412"/>
                <a:gd name="connsiteX50" fmla="*/ 48554 w 223445"/>
                <a:gd name="connsiteY50" fmla="*/ 486413 h 486412"/>
                <a:gd name="connsiteX51" fmla="*/ 127860 w 223445"/>
                <a:gd name="connsiteY51" fmla="*/ 486413 h 486412"/>
                <a:gd name="connsiteX52" fmla="*/ 127860 w 223445"/>
                <a:gd name="connsiteY52" fmla="*/ 428255 h 486412"/>
                <a:gd name="connsiteX53" fmla="*/ 151858 w 223445"/>
                <a:gd name="connsiteY53" fmla="*/ 428255 h 486412"/>
                <a:gd name="connsiteX54" fmla="*/ 127860 w 223445"/>
                <a:gd name="connsiteY54" fmla="*/ 374258 h 486412"/>
                <a:gd name="connsiteX55" fmla="*/ 127860 w 223445"/>
                <a:gd name="connsiteY55" fmla="*/ 322069 h 486412"/>
                <a:gd name="connsiteX56" fmla="*/ 195080 w 223445"/>
                <a:gd name="connsiteY56" fmla="*/ 251518 h 486412"/>
                <a:gd name="connsiteX57" fmla="*/ 200716 w 223445"/>
                <a:gd name="connsiteY57" fmla="*/ 236280 h 486412"/>
                <a:gd name="connsiteX58" fmla="*/ 193536 w 223445"/>
                <a:gd name="connsiteY58" fmla="*/ 221704 h 486412"/>
                <a:gd name="connsiteX59" fmla="*/ 190301 w 223445"/>
                <a:gd name="connsiteY59" fmla="*/ 219457 h 486412"/>
                <a:gd name="connsiteX60" fmla="*/ 191633 w 223445"/>
                <a:gd name="connsiteY60" fmla="*/ 215682 h 486412"/>
                <a:gd name="connsiteX61" fmla="*/ 199077 w 223445"/>
                <a:gd name="connsiteY61" fmla="*/ 169488 h 486412"/>
                <a:gd name="connsiteX62" fmla="*/ 193203 w 223445"/>
                <a:gd name="connsiteY62" fmla="*/ 141266 h 486412"/>
                <a:gd name="connsiteX63" fmla="*/ 188936 w 223445"/>
                <a:gd name="connsiteY63" fmla="*/ 99498 h 486412"/>
                <a:gd name="connsiteX64" fmla="*/ 223445 w 223445"/>
                <a:gd name="connsiteY64" fmla="*/ 45236 h 486412"/>
                <a:gd name="connsiteX65" fmla="*/ 59128 w 223445"/>
                <a:gd name="connsiteY65" fmla="*/ 428255 h 486412"/>
                <a:gd name="connsiteX66" fmla="*/ 82920 w 223445"/>
                <a:gd name="connsiteY66" fmla="*/ 428255 h 486412"/>
                <a:gd name="connsiteX67" fmla="*/ 82920 w 223445"/>
                <a:gd name="connsiteY67" fmla="*/ 475838 h 486412"/>
                <a:gd name="connsiteX68" fmla="*/ 59128 w 223445"/>
                <a:gd name="connsiteY68" fmla="*/ 475838 h 486412"/>
                <a:gd name="connsiteX69" fmla="*/ 117286 w 223445"/>
                <a:gd name="connsiteY69" fmla="*/ 475838 h 486412"/>
                <a:gd name="connsiteX70" fmla="*/ 93494 w 223445"/>
                <a:gd name="connsiteY70" fmla="*/ 475838 h 486412"/>
                <a:gd name="connsiteX71" fmla="*/ 93494 w 223445"/>
                <a:gd name="connsiteY71" fmla="*/ 428255 h 486412"/>
                <a:gd name="connsiteX72" fmla="*/ 117286 w 223445"/>
                <a:gd name="connsiteY72" fmla="*/ 428255 h 486412"/>
                <a:gd name="connsiteX73" fmla="*/ 153539 w 223445"/>
                <a:gd name="connsiteY73" fmla="*/ 45236 h 486412"/>
                <a:gd name="connsiteX74" fmla="*/ 183200 w 223445"/>
                <a:gd name="connsiteY74" fmla="*/ 10574 h 486412"/>
                <a:gd name="connsiteX75" fmla="*/ 212871 w 223445"/>
                <a:gd name="connsiteY75" fmla="*/ 45236 h 486412"/>
                <a:gd name="connsiteX76" fmla="*/ 183200 w 223445"/>
                <a:gd name="connsiteY76" fmla="*/ 89881 h 486412"/>
                <a:gd name="connsiteX77" fmla="*/ 153539 w 223445"/>
                <a:gd name="connsiteY77" fmla="*/ 45236 h 486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23445" h="486412">
                  <a:moveTo>
                    <a:pt x="223445" y="45236"/>
                  </a:moveTo>
                  <a:cubicBezTo>
                    <a:pt x="223445" y="18600"/>
                    <a:pt x="206897" y="0"/>
                    <a:pt x="183200" y="0"/>
                  </a:cubicBezTo>
                  <a:cubicBezTo>
                    <a:pt x="159503" y="0"/>
                    <a:pt x="142965" y="18600"/>
                    <a:pt x="142965" y="45236"/>
                  </a:cubicBezTo>
                  <a:cubicBezTo>
                    <a:pt x="142965" y="68812"/>
                    <a:pt x="160857" y="95332"/>
                    <a:pt x="178288" y="99746"/>
                  </a:cubicBezTo>
                  <a:cubicBezTo>
                    <a:pt x="176396" y="114801"/>
                    <a:pt x="178048" y="130089"/>
                    <a:pt x="183115" y="144391"/>
                  </a:cubicBezTo>
                  <a:cubicBezTo>
                    <a:pt x="186015" y="152743"/>
                    <a:pt x="187842" y="161431"/>
                    <a:pt x="188551" y="170244"/>
                  </a:cubicBezTo>
                  <a:cubicBezTo>
                    <a:pt x="189741" y="184562"/>
                    <a:pt x="187380" y="198952"/>
                    <a:pt x="181677" y="212139"/>
                  </a:cubicBezTo>
                  <a:cubicBezTo>
                    <a:pt x="181149" y="213683"/>
                    <a:pt x="180541" y="215359"/>
                    <a:pt x="179959" y="217014"/>
                  </a:cubicBezTo>
                  <a:cubicBezTo>
                    <a:pt x="174163" y="217154"/>
                    <a:pt x="168662" y="219599"/>
                    <a:pt x="164674" y="223808"/>
                  </a:cubicBezTo>
                  <a:lnTo>
                    <a:pt x="113918" y="277165"/>
                  </a:lnTo>
                  <a:lnTo>
                    <a:pt x="89597" y="277165"/>
                  </a:lnTo>
                  <a:lnTo>
                    <a:pt x="80493" y="277535"/>
                  </a:lnTo>
                  <a:cubicBezTo>
                    <a:pt x="61938" y="279550"/>
                    <a:pt x="44931" y="288817"/>
                    <a:pt x="33179" y="303315"/>
                  </a:cubicBezTo>
                  <a:cubicBezTo>
                    <a:pt x="31529" y="305404"/>
                    <a:pt x="30127" y="307677"/>
                    <a:pt x="29002" y="310088"/>
                  </a:cubicBezTo>
                  <a:lnTo>
                    <a:pt x="26353" y="315640"/>
                  </a:lnTo>
                  <a:lnTo>
                    <a:pt x="1742" y="374326"/>
                  </a:lnTo>
                  <a:cubicBezTo>
                    <a:pt x="-2356" y="383775"/>
                    <a:pt x="978" y="394802"/>
                    <a:pt x="9625" y="400397"/>
                  </a:cubicBezTo>
                  <a:cubicBezTo>
                    <a:pt x="12879" y="402401"/>
                    <a:pt x="16625" y="403466"/>
                    <a:pt x="20447" y="403474"/>
                  </a:cubicBezTo>
                  <a:cubicBezTo>
                    <a:pt x="23367" y="403474"/>
                    <a:pt x="25734" y="401107"/>
                    <a:pt x="25734" y="398187"/>
                  </a:cubicBezTo>
                  <a:cubicBezTo>
                    <a:pt x="25734" y="395267"/>
                    <a:pt x="23367" y="392900"/>
                    <a:pt x="20447" y="392900"/>
                  </a:cubicBezTo>
                  <a:cubicBezTo>
                    <a:pt x="18579" y="392884"/>
                    <a:pt x="16751" y="392358"/>
                    <a:pt x="15160" y="391377"/>
                  </a:cubicBezTo>
                  <a:cubicBezTo>
                    <a:pt x="10948" y="388522"/>
                    <a:pt x="9408" y="383045"/>
                    <a:pt x="11517" y="378413"/>
                  </a:cubicBezTo>
                  <a:lnTo>
                    <a:pt x="36018" y="319959"/>
                  </a:lnTo>
                  <a:lnTo>
                    <a:pt x="38577" y="314635"/>
                  </a:lnTo>
                  <a:cubicBezTo>
                    <a:pt x="39347" y="312959"/>
                    <a:pt x="40309" y="311379"/>
                    <a:pt x="41442" y="309924"/>
                  </a:cubicBezTo>
                  <a:cubicBezTo>
                    <a:pt x="51317" y="297687"/>
                    <a:pt x="65610" y="289828"/>
                    <a:pt x="81233" y="288046"/>
                  </a:cubicBezTo>
                  <a:lnTo>
                    <a:pt x="89851" y="287697"/>
                  </a:lnTo>
                  <a:lnTo>
                    <a:pt x="118486" y="287697"/>
                  </a:lnTo>
                  <a:lnTo>
                    <a:pt x="172346" y="231078"/>
                  </a:lnTo>
                  <a:cubicBezTo>
                    <a:pt x="176033" y="226951"/>
                    <a:pt x="182278" y="226366"/>
                    <a:pt x="186668" y="229735"/>
                  </a:cubicBezTo>
                  <a:cubicBezTo>
                    <a:pt x="190869" y="233314"/>
                    <a:pt x="191373" y="239621"/>
                    <a:pt x="187794" y="243822"/>
                  </a:cubicBezTo>
                  <a:cubicBezTo>
                    <a:pt x="187677" y="243960"/>
                    <a:pt x="187555" y="244095"/>
                    <a:pt x="187430" y="244227"/>
                  </a:cubicBezTo>
                  <a:lnTo>
                    <a:pt x="118745" y="316306"/>
                  </a:lnTo>
                  <a:cubicBezTo>
                    <a:pt x="118391" y="316869"/>
                    <a:pt x="118039" y="317433"/>
                    <a:pt x="117688" y="317998"/>
                  </a:cubicBezTo>
                  <a:cubicBezTo>
                    <a:pt x="117561" y="318385"/>
                    <a:pt x="117481" y="318786"/>
                    <a:pt x="117450" y="319192"/>
                  </a:cubicBezTo>
                  <a:cubicBezTo>
                    <a:pt x="117377" y="319441"/>
                    <a:pt x="117326" y="319696"/>
                    <a:pt x="117296" y="319954"/>
                  </a:cubicBezTo>
                  <a:lnTo>
                    <a:pt x="117296" y="375384"/>
                  </a:lnTo>
                  <a:cubicBezTo>
                    <a:pt x="117298" y="376123"/>
                    <a:pt x="117459" y="376853"/>
                    <a:pt x="117767" y="377525"/>
                  </a:cubicBezTo>
                  <a:lnTo>
                    <a:pt x="117767" y="377525"/>
                  </a:lnTo>
                  <a:lnTo>
                    <a:pt x="135584" y="417680"/>
                  </a:lnTo>
                  <a:lnTo>
                    <a:pt x="40829" y="417680"/>
                  </a:lnTo>
                  <a:lnTo>
                    <a:pt x="58673" y="377530"/>
                  </a:lnTo>
                  <a:lnTo>
                    <a:pt x="58673" y="377530"/>
                  </a:lnTo>
                  <a:cubicBezTo>
                    <a:pt x="58973" y="376855"/>
                    <a:pt x="59128" y="376123"/>
                    <a:pt x="59128" y="375384"/>
                  </a:cubicBezTo>
                  <a:lnTo>
                    <a:pt x="59128" y="338374"/>
                  </a:lnTo>
                  <a:cubicBezTo>
                    <a:pt x="59128" y="335454"/>
                    <a:pt x="56761" y="333087"/>
                    <a:pt x="53841" y="333087"/>
                  </a:cubicBezTo>
                  <a:cubicBezTo>
                    <a:pt x="50921" y="333087"/>
                    <a:pt x="48554" y="335454"/>
                    <a:pt x="48554" y="338374"/>
                  </a:cubicBezTo>
                  <a:lnTo>
                    <a:pt x="48554" y="374258"/>
                  </a:lnTo>
                  <a:lnTo>
                    <a:pt x="24555" y="428255"/>
                  </a:lnTo>
                  <a:lnTo>
                    <a:pt x="48554" y="428255"/>
                  </a:lnTo>
                  <a:lnTo>
                    <a:pt x="48554" y="486413"/>
                  </a:lnTo>
                  <a:lnTo>
                    <a:pt x="127860" y="486413"/>
                  </a:lnTo>
                  <a:lnTo>
                    <a:pt x="127860" y="428255"/>
                  </a:lnTo>
                  <a:lnTo>
                    <a:pt x="151858" y="428255"/>
                  </a:lnTo>
                  <a:lnTo>
                    <a:pt x="127860" y="374258"/>
                  </a:lnTo>
                  <a:lnTo>
                    <a:pt x="127860" y="322069"/>
                  </a:lnTo>
                  <a:lnTo>
                    <a:pt x="195080" y="251518"/>
                  </a:lnTo>
                  <a:cubicBezTo>
                    <a:pt x="198961" y="247421"/>
                    <a:pt x="200997" y="241916"/>
                    <a:pt x="200716" y="236280"/>
                  </a:cubicBezTo>
                  <a:cubicBezTo>
                    <a:pt x="200444" y="230637"/>
                    <a:pt x="197845" y="225359"/>
                    <a:pt x="193536" y="221704"/>
                  </a:cubicBezTo>
                  <a:cubicBezTo>
                    <a:pt x="192535" y="220849"/>
                    <a:pt x="191452" y="220096"/>
                    <a:pt x="190301" y="219457"/>
                  </a:cubicBezTo>
                  <a:cubicBezTo>
                    <a:pt x="190750" y="218198"/>
                    <a:pt x="191205" y="216882"/>
                    <a:pt x="191633" y="215682"/>
                  </a:cubicBezTo>
                  <a:cubicBezTo>
                    <a:pt x="197849" y="201123"/>
                    <a:pt x="200405" y="185263"/>
                    <a:pt x="199077" y="169488"/>
                  </a:cubicBezTo>
                  <a:cubicBezTo>
                    <a:pt x="198316" y="159871"/>
                    <a:pt x="196343" y="150388"/>
                    <a:pt x="193203" y="141266"/>
                  </a:cubicBezTo>
                  <a:cubicBezTo>
                    <a:pt x="188415" y="127895"/>
                    <a:pt x="186951" y="113560"/>
                    <a:pt x="188936" y="99498"/>
                  </a:cubicBezTo>
                  <a:cubicBezTo>
                    <a:pt x="206120" y="94480"/>
                    <a:pt x="223445" y="68431"/>
                    <a:pt x="223445" y="45236"/>
                  </a:cubicBezTo>
                  <a:close/>
                  <a:moveTo>
                    <a:pt x="59128" y="428255"/>
                  </a:moveTo>
                  <a:lnTo>
                    <a:pt x="82920" y="428255"/>
                  </a:lnTo>
                  <a:lnTo>
                    <a:pt x="82920" y="475838"/>
                  </a:lnTo>
                  <a:lnTo>
                    <a:pt x="59128" y="475838"/>
                  </a:lnTo>
                  <a:close/>
                  <a:moveTo>
                    <a:pt x="117286" y="475838"/>
                  </a:moveTo>
                  <a:lnTo>
                    <a:pt x="93494" y="475838"/>
                  </a:lnTo>
                  <a:lnTo>
                    <a:pt x="93494" y="428255"/>
                  </a:lnTo>
                  <a:lnTo>
                    <a:pt x="117286" y="428255"/>
                  </a:lnTo>
                  <a:close/>
                  <a:moveTo>
                    <a:pt x="153539" y="45236"/>
                  </a:moveTo>
                  <a:cubicBezTo>
                    <a:pt x="153539" y="24500"/>
                    <a:pt x="165472" y="10574"/>
                    <a:pt x="183200" y="10574"/>
                  </a:cubicBezTo>
                  <a:cubicBezTo>
                    <a:pt x="200928" y="10574"/>
                    <a:pt x="212871" y="24500"/>
                    <a:pt x="212871" y="45236"/>
                  </a:cubicBezTo>
                  <a:cubicBezTo>
                    <a:pt x="212871" y="67379"/>
                    <a:pt x="193838" y="89881"/>
                    <a:pt x="183200" y="89881"/>
                  </a:cubicBezTo>
                  <a:cubicBezTo>
                    <a:pt x="172562" y="89881"/>
                    <a:pt x="153539" y="67379"/>
                    <a:pt x="153539" y="45236"/>
                  </a:cubicBezTo>
                  <a:close/>
                </a:path>
              </a:pathLst>
            </a:custGeom>
            <a:grpFill/>
            <a:ln w="5259" cap="flat">
              <a:noFill/>
              <a:prstDash val="solid"/>
              <a:miter/>
            </a:ln>
          </p:spPr>
          <p:txBody>
            <a:bodyPr rtlCol="0" anchor="ctr"/>
            <a:lstStyle/>
            <a:p>
              <a:endParaRPr lang="ja-JP" altLang="en-US"/>
            </a:p>
          </p:txBody>
        </p:sp>
      </p:grpSp>
      <p:sp>
        <p:nvSpPr>
          <p:cNvPr id="177" name="テキスト ボックス 176">
            <a:extLst>
              <a:ext uri="{FF2B5EF4-FFF2-40B4-BE49-F238E27FC236}">
                <a16:creationId xmlns:a16="http://schemas.microsoft.com/office/drawing/2014/main" id="{54D69AC9-B4F4-447A-A157-D6247AC33B6D}"/>
              </a:ext>
            </a:extLst>
          </p:cNvPr>
          <p:cNvSpPr txBox="1"/>
          <p:nvPr/>
        </p:nvSpPr>
        <p:spPr>
          <a:xfrm>
            <a:off x="7581730" y="3824450"/>
            <a:ext cx="1828924" cy="335926"/>
          </a:xfrm>
          <a:prstGeom prst="rect">
            <a:avLst/>
          </a:prstGeom>
          <a:noFill/>
          <a:ln>
            <a:noFill/>
          </a:ln>
        </p:spPr>
        <p:txBody>
          <a:bodyPr wrap="square" rtlCol="0">
            <a:spAutoFit/>
          </a:bodyPr>
          <a:lstStyle/>
          <a:p>
            <a:pPr>
              <a:lnSpc>
                <a:spcPct val="120000"/>
              </a:lnSpc>
            </a:pPr>
            <a:r>
              <a:rPr lang="ja-JP" altLang="en-US" sz="1400">
                <a:solidFill>
                  <a:srgbClr val="009F8C"/>
                </a:solidFill>
                <a:latin typeface="游ゴシック Medium" panose="020B0500000000000000" pitchFamily="50" charset="-128"/>
                <a:ea typeface="游ゴシック Medium" panose="020B0500000000000000" pitchFamily="50" charset="-128"/>
              </a:rPr>
              <a:t>国・地方の構造改革</a:t>
            </a:r>
            <a:endParaRPr lang="en-US" altLang="ja-JP" sz="1400">
              <a:solidFill>
                <a:srgbClr val="009F8C"/>
              </a:solidFill>
              <a:latin typeface="游ゴシック Medium" panose="020B0500000000000000" pitchFamily="50" charset="-128"/>
              <a:ea typeface="游ゴシック Medium" panose="020B0500000000000000" pitchFamily="50" charset="-128"/>
            </a:endParaRPr>
          </a:p>
        </p:txBody>
      </p:sp>
      <p:cxnSp>
        <p:nvCxnSpPr>
          <p:cNvPr id="41" name="直線コネクタ 40">
            <a:extLst>
              <a:ext uri="{FF2B5EF4-FFF2-40B4-BE49-F238E27FC236}">
                <a16:creationId xmlns:a16="http://schemas.microsoft.com/office/drawing/2014/main" id="{236A167E-02F7-4A1A-BA7D-6FF656E52830}"/>
              </a:ext>
            </a:extLst>
          </p:cNvPr>
          <p:cNvCxnSpPr>
            <a:cxnSpLocks/>
          </p:cNvCxnSpPr>
          <p:nvPr/>
        </p:nvCxnSpPr>
        <p:spPr>
          <a:xfrm>
            <a:off x="7534655" y="4144793"/>
            <a:ext cx="1908000" cy="0"/>
          </a:xfrm>
          <a:prstGeom prst="line">
            <a:avLst/>
          </a:prstGeom>
          <a:ln w="38100">
            <a:solidFill>
              <a:srgbClr val="40BFB0"/>
            </a:solidFill>
          </a:ln>
        </p:spPr>
        <p:style>
          <a:lnRef idx="1">
            <a:schemeClr val="accent1"/>
          </a:lnRef>
          <a:fillRef idx="0">
            <a:schemeClr val="accent1"/>
          </a:fillRef>
          <a:effectRef idx="0">
            <a:schemeClr val="accent1"/>
          </a:effectRef>
          <a:fontRef idx="minor">
            <a:schemeClr val="tx1"/>
          </a:fontRef>
        </p:style>
      </p:cxnSp>
      <p:sp>
        <p:nvSpPr>
          <p:cNvPr id="206" name="テキスト ボックス 205">
            <a:extLst>
              <a:ext uri="{FF2B5EF4-FFF2-40B4-BE49-F238E27FC236}">
                <a16:creationId xmlns:a16="http://schemas.microsoft.com/office/drawing/2014/main" id="{187BF284-3CC8-4D55-8ED2-D83B403B0A17}"/>
              </a:ext>
            </a:extLst>
          </p:cNvPr>
          <p:cNvSpPr txBox="1"/>
          <p:nvPr/>
        </p:nvSpPr>
        <p:spPr>
          <a:xfrm>
            <a:off x="7727756" y="5157688"/>
            <a:ext cx="1724592" cy="301173"/>
          </a:xfrm>
          <a:prstGeom prst="rect">
            <a:avLst/>
          </a:prstGeom>
          <a:noFill/>
          <a:ln>
            <a:noFill/>
          </a:ln>
        </p:spPr>
        <p:txBody>
          <a:bodyPr wrap="square" rtlCol="0">
            <a:spAutoFit/>
          </a:bodyPr>
          <a:lstStyle/>
          <a:p>
            <a:pPr>
              <a:lnSpc>
                <a:spcPct val="120000"/>
              </a:lnSpc>
            </a:pPr>
            <a:r>
              <a:rPr lang="ja-JP" altLang="en-US" sz="1200">
                <a:solidFill>
                  <a:srgbClr val="007AB7"/>
                </a:solidFill>
                <a:latin typeface="游ゴシック Medium" panose="020B0500000000000000" pitchFamily="50" charset="-128"/>
                <a:ea typeface="游ゴシック Medium" panose="020B0500000000000000" pitchFamily="50" charset="-128"/>
              </a:rPr>
              <a:t>デジタル基盤整備等</a:t>
            </a:r>
            <a:endParaRPr lang="en-US" altLang="ja-JP" sz="1200">
              <a:solidFill>
                <a:srgbClr val="007AB7"/>
              </a:solidFill>
              <a:latin typeface="游ゴシック Medium" panose="020B0500000000000000" pitchFamily="50" charset="-128"/>
              <a:ea typeface="游ゴシック Medium" panose="020B0500000000000000" pitchFamily="50" charset="-128"/>
            </a:endParaRPr>
          </a:p>
        </p:txBody>
      </p:sp>
      <p:cxnSp>
        <p:nvCxnSpPr>
          <p:cNvPr id="210" name="直線コネクタ 209">
            <a:extLst>
              <a:ext uri="{FF2B5EF4-FFF2-40B4-BE49-F238E27FC236}">
                <a16:creationId xmlns:a16="http://schemas.microsoft.com/office/drawing/2014/main" id="{B0F4AC77-F1E0-4184-9406-DD745A6838E6}"/>
              </a:ext>
            </a:extLst>
          </p:cNvPr>
          <p:cNvCxnSpPr>
            <a:cxnSpLocks/>
          </p:cNvCxnSpPr>
          <p:nvPr/>
        </p:nvCxnSpPr>
        <p:spPr>
          <a:xfrm>
            <a:off x="7580348" y="5512046"/>
            <a:ext cx="1872000" cy="0"/>
          </a:xfrm>
          <a:prstGeom prst="line">
            <a:avLst/>
          </a:prstGeom>
          <a:ln w="38100">
            <a:solidFill>
              <a:srgbClr val="45A1CF"/>
            </a:solidFill>
          </a:ln>
        </p:spPr>
        <p:style>
          <a:lnRef idx="1">
            <a:schemeClr val="accent1"/>
          </a:lnRef>
          <a:fillRef idx="0">
            <a:schemeClr val="accent1"/>
          </a:fillRef>
          <a:effectRef idx="0">
            <a:schemeClr val="accent1"/>
          </a:effectRef>
          <a:fontRef idx="minor">
            <a:schemeClr val="tx1"/>
          </a:fontRef>
        </p:style>
      </p:cxnSp>
      <p:sp>
        <p:nvSpPr>
          <p:cNvPr id="211" name="テキスト ボックス 210">
            <a:extLst>
              <a:ext uri="{FF2B5EF4-FFF2-40B4-BE49-F238E27FC236}">
                <a16:creationId xmlns:a16="http://schemas.microsoft.com/office/drawing/2014/main" id="{EBAC5AA9-3F54-415B-AAAC-CDE80E5168B4}"/>
              </a:ext>
            </a:extLst>
          </p:cNvPr>
          <p:cNvSpPr txBox="1"/>
          <p:nvPr/>
        </p:nvSpPr>
        <p:spPr>
          <a:xfrm>
            <a:off x="7508136" y="2374705"/>
            <a:ext cx="2154396" cy="335926"/>
          </a:xfrm>
          <a:prstGeom prst="rect">
            <a:avLst/>
          </a:prstGeom>
          <a:noFill/>
          <a:ln>
            <a:noFill/>
          </a:ln>
        </p:spPr>
        <p:txBody>
          <a:bodyPr wrap="square" rtlCol="0">
            <a:spAutoFit/>
          </a:bodyPr>
          <a:lstStyle/>
          <a:p>
            <a:pPr>
              <a:lnSpc>
                <a:spcPct val="120000"/>
              </a:lnSpc>
            </a:pPr>
            <a:r>
              <a:rPr lang="ja-JP" altLang="en-US" sz="1400">
                <a:solidFill>
                  <a:srgbClr val="932674"/>
                </a:solidFill>
                <a:latin typeface="游ゴシック Medium" panose="020B0500000000000000" pitchFamily="50" charset="-128"/>
                <a:ea typeface="游ゴシック Medium" panose="020B0500000000000000" pitchFamily="50" charset="-128"/>
              </a:rPr>
              <a:t>デジタル社会の在り方</a:t>
            </a:r>
            <a:endParaRPr lang="en-US" altLang="ja-JP" sz="1400">
              <a:solidFill>
                <a:srgbClr val="932674"/>
              </a:solidFill>
              <a:latin typeface="游ゴシック Medium" panose="020B0500000000000000" pitchFamily="50" charset="-128"/>
              <a:ea typeface="游ゴシック Medium" panose="020B0500000000000000" pitchFamily="50" charset="-128"/>
            </a:endParaRPr>
          </a:p>
        </p:txBody>
      </p:sp>
      <p:cxnSp>
        <p:nvCxnSpPr>
          <p:cNvPr id="212" name="直線コネクタ 211">
            <a:extLst>
              <a:ext uri="{FF2B5EF4-FFF2-40B4-BE49-F238E27FC236}">
                <a16:creationId xmlns:a16="http://schemas.microsoft.com/office/drawing/2014/main" id="{E41814E9-476B-4004-BDAE-13C32C1F52B2}"/>
              </a:ext>
            </a:extLst>
          </p:cNvPr>
          <p:cNvCxnSpPr>
            <a:cxnSpLocks/>
          </p:cNvCxnSpPr>
          <p:nvPr/>
        </p:nvCxnSpPr>
        <p:spPr>
          <a:xfrm>
            <a:off x="7436346" y="2737373"/>
            <a:ext cx="2088000" cy="0"/>
          </a:xfrm>
          <a:prstGeom prst="line">
            <a:avLst/>
          </a:prstGeom>
          <a:ln w="38100">
            <a:solidFill>
              <a:srgbClr val="B75C9D"/>
            </a:solidFill>
          </a:ln>
        </p:spPr>
        <p:style>
          <a:lnRef idx="1">
            <a:schemeClr val="accent1"/>
          </a:lnRef>
          <a:fillRef idx="0">
            <a:schemeClr val="accent1"/>
          </a:fillRef>
          <a:effectRef idx="0">
            <a:schemeClr val="accent1"/>
          </a:effectRef>
          <a:fontRef idx="minor">
            <a:schemeClr val="tx1"/>
          </a:fontRef>
        </p:style>
      </p:cxnSp>
      <p:sp>
        <p:nvSpPr>
          <p:cNvPr id="192" name="正方形/長方形 191">
            <a:extLst>
              <a:ext uri="{FF2B5EF4-FFF2-40B4-BE49-F238E27FC236}">
                <a16:creationId xmlns:a16="http://schemas.microsoft.com/office/drawing/2014/main" id="{FCA8CD11-0251-4145-873E-B750B426041B}"/>
              </a:ext>
            </a:extLst>
          </p:cNvPr>
          <p:cNvSpPr/>
          <p:nvPr/>
        </p:nvSpPr>
        <p:spPr>
          <a:xfrm>
            <a:off x="323855" y="1984951"/>
            <a:ext cx="3366708" cy="612000"/>
          </a:xfrm>
          <a:prstGeom prst="rect">
            <a:avLst/>
          </a:prstGeom>
          <a:solidFill>
            <a:schemeClr val="bg1"/>
          </a:solidFill>
          <a:ln w="28575">
            <a:solidFill>
              <a:srgbClr val="1E50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rgbClr val="1E50B5"/>
              </a:solidFill>
            </a:endParaRPr>
          </a:p>
        </p:txBody>
      </p:sp>
      <p:sp>
        <p:nvSpPr>
          <p:cNvPr id="194" name="テキスト ボックス 193">
            <a:extLst>
              <a:ext uri="{FF2B5EF4-FFF2-40B4-BE49-F238E27FC236}">
                <a16:creationId xmlns:a16="http://schemas.microsoft.com/office/drawing/2014/main" id="{0368FCB1-E6CF-4B71-A1E6-44AF424E34F0}"/>
              </a:ext>
            </a:extLst>
          </p:cNvPr>
          <p:cNvSpPr txBox="1"/>
          <p:nvPr/>
        </p:nvSpPr>
        <p:spPr>
          <a:xfrm>
            <a:off x="337078" y="2125436"/>
            <a:ext cx="3033572" cy="335926"/>
          </a:xfrm>
          <a:prstGeom prst="rect">
            <a:avLst/>
          </a:prstGeom>
          <a:noFill/>
          <a:ln>
            <a:noFill/>
          </a:ln>
        </p:spPr>
        <p:txBody>
          <a:bodyPr wrap="square" rtlCol="0">
            <a:spAutoFit/>
          </a:bodyPr>
          <a:lstStyle/>
          <a:p>
            <a:pPr>
              <a:lnSpc>
                <a:spcPct val="120000"/>
              </a:lnSpc>
            </a:pPr>
            <a:r>
              <a:rPr lang="ja-JP" altLang="en-US" sz="1400">
                <a:solidFill>
                  <a:srgbClr val="1E50B5"/>
                </a:solidFill>
                <a:latin typeface="游ゴシック Medium" panose="020B0500000000000000" pitchFamily="50" charset="-128"/>
                <a:ea typeface="游ゴシック Medium" panose="020B0500000000000000" pitchFamily="50" charset="-128"/>
              </a:rPr>
              <a:t>①デジタル化による成長戦略</a:t>
            </a:r>
            <a:endParaRPr lang="en-US" altLang="ja-JP" sz="1400">
              <a:solidFill>
                <a:srgbClr val="1E50B5"/>
              </a:solidFill>
              <a:latin typeface="游ゴシック Medium" panose="020B0500000000000000" pitchFamily="50" charset="-128"/>
              <a:ea typeface="游ゴシック Medium" panose="020B0500000000000000" pitchFamily="50" charset="-128"/>
            </a:endParaRPr>
          </a:p>
        </p:txBody>
      </p:sp>
      <p:sp>
        <p:nvSpPr>
          <p:cNvPr id="195" name="正方形/長方形 194">
            <a:extLst>
              <a:ext uri="{FF2B5EF4-FFF2-40B4-BE49-F238E27FC236}">
                <a16:creationId xmlns:a16="http://schemas.microsoft.com/office/drawing/2014/main" id="{4AE76705-5978-4BA4-B24B-C72BD38D171F}"/>
              </a:ext>
            </a:extLst>
          </p:cNvPr>
          <p:cNvSpPr/>
          <p:nvPr/>
        </p:nvSpPr>
        <p:spPr>
          <a:xfrm>
            <a:off x="323855" y="5621012"/>
            <a:ext cx="3366708" cy="612000"/>
          </a:xfrm>
          <a:prstGeom prst="rect">
            <a:avLst/>
          </a:prstGeom>
          <a:solidFill>
            <a:schemeClr val="bg1"/>
          </a:solidFill>
          <a:ln w="28575">
            <a:solidFill>
              <a:srgbClr val="1E50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rgbClr val="1E50B5"/>
              </a:solidFill>
            </a:endParaRPr>
          </a:p>
        </p:txBody>
      </p:sp>
      <p:sp>
        <p:nvSpPr>
          <p:cNvPr id="197" name="テキスト ボックス 196">
            <a:extLst>
              <a:ext uri="{FF2B5EF4-FFF2-40B4-BE49-F238E27FC236}">
                <a16:creationId xmlns:a16="http://schemas.microsoft.com/office/drawing/2014/main" id="{129F1507-5599-4D98-83E6-497AC9AFE15C}"/>
              </a:ext>
            </a:extLst>
          </p:cNvPr>
          <p:cNvSpPr txBox="1"/>
          <p:nvPr/>
        </p:nvSpPr>
        <p:spPr>
          <a:xfrm>
            <a:off x="381931" y="5735177"/>
            <a:ext cx="3369677" cy="335926"/>
          </a:xfrm>
          <a:prstGeom prst="rect">
            <a:avLst/>
          </a:prstGeom>
          <a:noFill/>
          <a:ln>
            <a:noFill/>
          </a:ln>
        </p:spPr>
        <p:txBody>
          <a:bodyPr wrap="square" rtlCol="0">
            <a:spAutoFit/>
          </a:bodyPr>
          <a:lstStyle/>
          <a:p>
            <a:pPr>
              <a:lnSpc>
                <a:spcPct val="120000"/>
              </a:lnSpc>
            </a:pPr>
            <a:r>
              <a:rPr lang="ja-JP" altLang="en-US" sz="1400">
                <a:solidFill>
                  <a:srgbClr val="1E50B5"/>
                </a:solidFill>
                <a:latin typeface="游ゴシック Medium" panose="020B0500000000000000" pitchFamily="50" charset="-128"/>
                <a:ea typeface="游ゴシック Medium" panose="020B0500000000000000" pitchFamily="50" charset="-128"/>
              </a:rPr>
              <a:t>⑥</a:t>
            </a:r>
            <a:r>
              <a:rPr lang="en-US" altLang="ja-JP" sz="1400">
                <a:solidFill>
                  <a:srgbClr val="1E50B5"/>
                </a:solidFill>
                <a:latin typeface="游ゴシック Medium" panose="020B0500000000000000" pitchFamily="50" charset="-128"/>
                <a:ea typeface="游ゴシック Medium" panose="020B0500000000000000" pitchFamily="50" charset="-128"/>
              </a:rPr>
              <a:t>DFFT</a:t>
            </a:r>
            <a:r>
              <a:rPr lang="ja-JP" altLang="en-US" sz="1400">
                <a:solidFill>
                  <a:srgbClr val="1E50B5"/>
                </a:solidFill>
                <a:latin typeface="游ゴシック Medium" panose="020B0500000000000000" pitchFamily="50" charset="-128"/>
                <a:ea typeface="游ゴシック Medium" panose="020B0500000000000000" pitchFamily="50" charset="-128"/>
              </a:rPr>
              <a:t>の推進を始めとする国際戦略</a:t>
            </a:r>
            <a:endParaRPr lang="en-US" altLang="ja-JP" sz="1400">
              <a:solidFill>
                <a:srgbClr val="1E50B5"/>
              </a:solidFill>
              <a:latin typeface="游ゴシック Medium" panose="020B0500000000000000" pitchFamily="50" charset="-128"/>
              <a:ea typeface="游ゴシック Medium" panose="020B0500000000000000" pitchFamily="50" charset="-128"/>
            </a:endParaRPr>
          </a:p>
        </p:txBody>
      </p:sp>
      <p:sp>
        <p:nvSpPr>
          <p:cNvPr id="198" name="正方形/長方形 197">
            <a:extLst>
              <a:ext uri="{FF2B5EF4-FFF2-40B4-BE49-F238E27FC236}">
                <a16:creationId xmlns:a16="http://schemas.microsoft.com/office/drawing/2014/main" id="{503DB2E4-BD7E-4104-90D5-51823568A2DC}"/>
              </a:ext>
            </a:extLst>
          </p:cNvPr>
          <p:cNvSpPr/>
          <p:nvPr/>
        </p:nvSpPr>
        <p:spPr>
          <a:xfrm>
            <a:off x="323834" y="4901330"/>
            <a:ext cx="3366708" cy="612000"/>
          </a:xfrm>
          <a:prstGeom prst="rect">
            <a:avLst/>
          </a:prstGeom>
          <a:solidFill>
            <a:schemeClr val="bg1"/>
          </a:solidFill>
          <a:ln w="28575">
            <a:solidFill>
              <a:srgbClr val="1E50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rgbClr val="1E50B5"/>
              </a:solidFill>
            </a:endParaRPr>
          </a:p>
        </p:txBody>
      </p:sp>
      <p:sp>
        <p:nvSpPr>
          <p:cNvPr id="199" name="テキスト ボックス 198">
            <a:extLst>
              <a:ext uri="{FF2B5EF4-FFF2-40B4-BE49-F238E27FC236}">
                <a16:creationId xmlns:a16="http://schemas.microsoft.com/office/drawing/2014/main" id="{300F4570-63F7-4C31-9A27-2DB96591680E}"/>
              </a:ext>
            </a:extLst>
          </p:cNvPr>
          <p:cNvSpPr txBox="1"/>
          <p:nvPr/>
        </p:nvSpPr>
        <p:spPr>
          <a:xfrm>
            <a:off x="381931" y="5027470"/>
            <a:ext cx="3369677" cy="335926"/>
          </a:xfrm>
          <a:prstGeom prst="rect">
            <a:avLst/>
          </a:prstGeom>
          <a:noFill/>
          <a:ln>
            <a:noFill/>
          </a:ln>
        </p:spPr>
        <p:txBody>
          <a:bodyPr wrap="square" rtlCol="0">
            <a:spAutoFit/>
          </a:bodyPr>
          <a:lstStyle/>
          <a:p>
            <a:pPr>
              <a:lnSpc>
                <a:spcPct val="120000"/>
              </a:lnSpc>
            </a:pPr>
            <a:r>
              <a:rPr lang="ja-JP" altLang="en-US" sz="1400">
                <a:solidFill>
                  <a:srgbClr val="1E50B5"/>
                </a:solidFill>
                <a:latin typeface="游ゴシック Medium" panose="020B0500000000000000" pitchFamily="50" charset="-128"/>
                <a:ea typeface="游ゴシック Medium" panose="020B0500000000000000" pitchFamily="50" charset="-128"/>
              </a:rPr>
              <a:t>⑤デジタル人材の育成・確保</a:t>
            </a:r>
            <a:endParaRPr lang="en-US" altLang="ja-JP" sz="1400">
              <a:solidFill>
                <a:srgbClr val="1E50B5"/>
              </a:solidFill>
              <a:latin typeface="游ゴシック Medium" panose="020B0500000000000000" pitchFamily="50" charset="-128"/>
              <a:ea typeface="游ゴシック Medium" panose="020B0500000000000000" pitchFamily="50" charset="-128"/>
            </a:endParaRPr>
          </a:p>
        </p:txBody>
      </p:sp>
      <p:sp>
        <p:nvSpPr>
          <p:cNvPr id="204" name="正方形/長方形 203">
            <a:extLst>
              <a:ext uri="{FF2B5EF4-FFF2-40B4-BE49-F238E27FC236}">
                <a16:creationId xmlns:a16="http://schemas.microsoft.com/office/drawing/2014/main" id="{3CAC7F61-8721-445B-BA5E-B94A5492FF29}"/>
              </a:ext>
            </a:extLst>
          </p:cNvPr>
          <p:cNvSpPr/>
          <p:nvPr/>
        </p:nvSpPr>
        <p:spPr>
          <a:xfrm>
            <a:off x="321408" y="2713585"/>
            <a:ext cx="3366708" cy="612000"/>
          </a:xfrm>
          <a:prstGeom prst="rect">
            <a:avLst/>
          </a:prstGeom>
          <a:solidFill>
            <a:schemeClr val="bg1"/>
          </a:solidFill>
          <a:ln w="28575">
            <a:solidFill>
              <a:srgbClr val="1E50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rgbClr val="1E50B5"/>
              </a:solidFill>
            </a:endParaRPr>
          </a:p>
        </p:txBody>
      </p:sp>
      <p:sp>
        <p:nvSpPr>
          <p:cNvPr id="207" name="テキスト ボックス 206">
            <a:extLst>
              <a:ext uri="{FF2B5EF4-FFF2-40B4-BE49-F238E27FC236}">
                <a16:creationId xmlns:a16="http://schemas.microsoft.com/office/drawing/2014/main" id="{C3BA16C6-42EC-4A93-BD44-29A7AFBAF58F}"/>
              </a:ext>
            </a:extLst>
          </p:cNvPr>
          <p:cNvSpPr txBox="1"/>
          <p:nvPr/>
        </p:nvSpPr>
        <p:spPr>
          <a:xfrm>
            <a:off x="337078" y="2731775"/>
            <a:ext cx="3414251" cy="594458"/>
          </a:xfrm>
          <a:prstGeom prst="rect">
            <a:avLst/>
          </a:prstGeom>
          <a:noFill/>
          <a:ln>
            <a:noFill/>
          </a:ln>
        </p:spPr>
        <p:txBody>
          <a:bodyPr wrap="square" rtlCol="0">
            <a:spAutoFit/>
          </a:bodyPr>
          <a:lstStyle/>
          <a:p>
            <a:pPr>
              <a:lnSpc>
                <a:spcPct val="120000"/>
              </a:lnSpc>
            </a:pPr>
            <a:r>
              <a:rPr lang="ja-JP" altLang="en-US" sz="1400">
                <a:solidFill>
                  <a:srgbClr val="1E50B5"/>
                </a:solidFill>
                <a:latin typeface="游ゴシック Medium" panose="020B0500000000000000" pitchFamily="50" charset="-128"/>
                <a:ea typeface="游ゴシック Medium" panose="020B0500000000000000" pitchFamily="50" charset="-128"/>
              </a:rPr>
              <a:t>②医療・教育・防災・こども等の</a:t>
            </a:r>
            <a:endParaRPr lang="en-US" altLang="ja-JP" sz="1400">
              <a:solidFill>
                <a:srgbClr val="1E50B5"/>
              </a:solidFill>
              <a:latin typeface="游ゴシック Medium" panose="020B0500000000000000" pitchFamily="50" charset="-128"/>
              <a:ea typeface="游ゴシック Medium" panose="020B0500000000000000" pitchFamily="50" charset="-128"/>
            </a:endParaRPr>
          </a:p>
          <a:p>
            <a:pPr>
              <a:lnSpc>
                <a:spcPct val="120000"/>
              </a:lnSpc>
            </a:pPr>
            <a:r>
              <a:rPr lang="ja-JP" altLang="en-US" sz="1400">
                <a:solidFill>
                  <a:srgbClr val="1E50B5"/>
                </a:solidFill>
                <a:latin typeface="游ゴシック Medium" panose="020B0500000000000000" pitchFamily="50" charset="-128"/>
                <a:ea typeface="游ゴシック Medium" panose="020B0500000000000000" pitchFamily="50" charset="-128"/>
              </a:rPr>
              <a:t>　準公共分野のデジタル化</a:t>
            </a:r>
            <a:endParaRPr lang="en-US" altLang="ja-JP" sz="1400">
              <a:solidFill>
                <a:srgbClr val="1E50B5"/>
              </a:solidFill>
              <a:latin typeface="游ゴシック Medium" panose="020B0500000000000000" pitchFamily="50" charset="-128"/>
              <a:ea typeface="游ゴシック Medium" panose="020B0500000000000000" pitchFamily="50" charset="-128"/>
            </a:endParaRPr>
          </a:p>
        </p:txBody>
      </p:sp>
      <p:sp>
        <p:nvSpPr>
          <p:cNvPr id="231" name="正方形/長方形 230">
            <a:extLst>
              <a:ext uri="{FF2B5EF4-FFF2-40B4-BE49-F238E27FC236}">
                <a16:creationId xmlns:a16="http://schemas.microsoft.com/office/drawing/2014/main" id="{7A30B837-3E95-4865-8C33-1D47AA9AEFC7}"/>
              </a:ext>
            </a:extLst>
          </p:cNvPr>
          <p:cNvSpPr/>
          <p:nvPr/>
        </p:nvSpPr>
        <p:spPr>
          <a:xfrm>
            <a:off x="316980" y="3438365"/>
            <a:ext cx="3366708" cy="612000"/>
          </a:xfrm>
          <a:prstGeom prst="rect">
            <a:avLst/>
          </a:prstGeom>
          <a:solidFill>
            <a:schemeClr val="bg1"/>
          </a:solidFill>
          <a:ln w="28575">
            <a:solidFill>
              <a:srgbClr val="1E50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rgbClr val="1E50B5"/>
              </a:solidFill>
            </a:endParaRPr>
          </a:p>
        </p:txBody>
      </p:sp>
      <p:sp>
        <p:nvSpPr>
          <p:cNvPr id="232" name="テキスト ボックス 231">
            <a:extLst>
              <a:ext uri="{FF2B5EF4-FFF2-40B4-BE49-F238E27FC236}">
                <a16:creationId xmlns:a16="http://schemas.microsoft.com/office/drawing/2014/main" id="{18C22A96-0E85-451C-85EF-36487510D79B}"/>
              </a:ext>
            </a:extLst>
          </p:cNvPr>
          <p:cNvSpPr txBox="1"/>
          <p:nvPr/>
        </p:nvSpPr>
        <p:spPr>
          <a:xfrm>
            <a:off x="361548" y="3572271"/>
            <a:ext cx="3268463" cy="335926"/>
          </a:xfrm>
          <a:prstGeom prst="rect">
            <a:avLst/>
          </a:prstGeom>
          <a:noFill/>
          <a:ln>
            <a:noFill/>
          </a:ln>
        </p:spPr>
        <p:txBody>
          <a:bodyPr wrap="square" rtlCol="0">
            <a:spAutoFit/>
          </a:bodyPr>
          <a:lstStyle/>
          <a:p>
            <a:pPr>
              <a:lnSpc>
                <a:spcPct val="120000"/>
              </a:lnSpc>
            </a:pPr>
            <a:r>
              <a:rPr lang="ja-JP" altLang="en-US" sz="1400">
                <a:solidFill>
                  <a:srgbClr val="1E50B5"/>
                </a:solidFill>
                <a:latin typeface="游ゴシック Medium" panose="020B0500000000000000" pitchFamily="50" charset="-128"/>
                <a:ea typeface="游ゴシック Medium" panose="020B0500000000000000" pitchFamily="50" charset="-128"/>
              </a:rPr>
              <a:t>③デジタル化による地域の活性化</a:t>
            </a:r>
            <a:endParaRPr lang="en-US" altLang="ja-JP" sz="1400">
              <a:solidFill>
                <a:srgbClr val="1E50B5"/>
              </a:solidFill>
              <a:latin typeface="游ゴシック Medium" panose="020B0500000000000000" pitchFamily="50" charset="-128"/>
              <a:ea typeface="游ゴシック Medium" panose="020B0500000000000000" pitchFamily="50" charset="-128"/>
            </a:endParaRPr>
          </a:p>
        </p:txBody>
      </p:sp>
      <p:sp>
        <p:nvSpPr>
          <p:cNvPr id="234" name="正方形/長方形 233">
            <a:extLst>
              <a:ext uri="{FF2B5EF4-FFF2-40B4-BE49-F238E27FC236}">
                <a16:creationId xmlns:a16="http://schemas.microsoft.com/office/drawing/2014/main" id="{E26E3AA3-3259-4F5C-9876-E71F28393664}"/>
              </a:ext>
            </a:extLst>
          </p:cNvPr>
          <p:cNvSpPr/>
          <p:nvPr/>
        </p:nvSpPr>
        <p:spPr>
          <a:xfrm>
            <a:off x="318032" y="4169813"/>
            <a:ext cx="3366842" cy="612000"/>
          </a:xfrm>
          <a:prstGeom prst="rect">
            <a:avLst/>
          </a:prstGeom>
          <a:solidFill>
            <a:schemeClr val="bg1"/>
          </a:solidFill>
          <a:ln w="28575">
            <a:solidFill>
              <a:srgbClr val="1E50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rgbClr val="1E50B5"/>
              </a:solidFill>
            </a:endParaRPr>
          </a:p>
        </p:txBody>
      </p:sp>
      <p:sp>
        <p:nvSpPr>
          <p:cNvPr id="235" name="テキスト ボックス 234">
            <a:extLst>
              <a:ext uri="{FF2B5EF4-FFF2-40B4-BE49-F238E27FC236}">
                <a16:creationId xmlns:a16="http://schemas.microsoft.com/office/drawing/2014/main" id="{0ACC44D3-366B-468C-A54F-77FED576F7E5}"/>
              </a:ext>
            </a:extLst>
          </p:cNvPr>
          <p:cNvSpPr txBox="1"/>
          <p:nvPr/>
        </p:nvSpPr>
        <p:spPr>
          <a:xfrm>
            <a:off x="363410" y="4316351"/>
            <a:ext cx="3282410" cy="335926"/>
          </a:xfrm>
          <a:prstGeom prst="rect">
            <a:avLst/>
          </a:prstGeom>
          <a:noFill/>
          <a:ln>
            <a:noFill/>
          </a:ln>
        </p:spPr>
        <p:txBody>
          <a:bodyPr wrap="square" rtlCol="0">
            <a:spAutoFit/>
          </a:bodyPr>
          <a:lstStyle/>
          <a:p>
            <a:pPr>
              <a:lnSpc>
                <a:spcPct val="120000"/>
              </a:lnSpc>
            </a:pPr>
            <a:r>
              <a:rPr lang="ja-JP" altLang="en-US" sz="1400">
                <a:solidFill>
                  <a:srgbClr val="1E50B5"/>
                </a:solidFill>
                <a:latin typeface="游ゴシック Medium" panose="020B0500000000000000" pitchFamily="50" charset="-128"/>
                <a:ea typeface="游ゴシック Medium" panose="020B0500000000000000" pitchFamily="50" charset="-128"/>
              </a:rPr>
              <a:t>④誰一人取り残されないデジタル社会</a:t>
            </a:r>
            <a:endParaRPr lang="en-US" altLang="ja-JP" sz="1400">
              <a:latin typeface="游ゴシック Medium" panose="020B0500000000000000" pitchFamily="50" charset="-128"/>
              <a:ea typeface="游ゴシック Medium" panose="020B0500000000000000" pitchFamily="50" charset="-128"/>
            </a:endParaRPr>
          </a:p>
        </p:txBody>
      </p:sp>
      <p:sp>
        <p:nvSpPr>
          <p:cNvPr id="244" name="object 5">
            <a:extLst>
              <a:ext uri="{FF2B5EF4-FFF2-40B4-BE49-F238E27FC236}">
                <a16:creationId xmlns:a16="http://schemas.microsoft.com/office/drawing/2014/main" id="{BD5191F3-A80C-49E5-BC35-7FA4953E0E56}"/>
              </a:ext>
            </a:extLst>
          </p:cNvPr>
          <p:cNvSpPr txBox="1"/>
          <p:nvPr/>
        </p:nvSpPr>
        <p:spPr>
          <a:xfrm rot="21180000">
            <a:off x="1245927" y="1057127"/>
            <a:ext cx="814212" cy="195759"/>
          </a:xfrm>
          <a:prstGeom prst="rect">
            <a:avLst/>
          </a:prstGeom>
        </p:spPr>
        <p:txBody>
          <a:bodyPr vert="horz" wrap="square" lIns="0" tIns="0" rIns="0" bIns="0" rtlCol="0">
            <a:spAutoFit/>
          </a:bodyPr>
          <a:lstStyle/>
          <a:p>
            <a:pPr algn="ctr" fontAlgn="base">
              <a:lnSpc>
                <a:spcPts val="1450"/>
              </a:lnSpc>
              <a:spcBef>
                <a:spcPct val="0"/>
              </a:spcBef>
              <a:spcAft>
                <a:spcPct val="0"/>
              </a:spcAft>
              <a:defRPr/>
            </a:pPr>
            <a:r>
              <a:rPr lang="ja-JP" altLang="en-US" sz="1450" b="1" spc="105">
                <a:solidFill>
                  <a:prstClr val="white"/>
                </a:solidFill>
                <a:latin typeface="游ゴシック Medium" panose="020B0500000000000000" pitchFamily="50" charset="-128"/>
                <a:ea typeface="游ゴシック Medium" panose="020B0500000000000000" pitchFamily="50" charset="-128"/>
                <a:cs typeface="HiraKakuStdN-W6"/>
              </a:rPr>
              <a:t>ビジョン</a:t>
            </a:r>
            <a:endParaRPr sz="1450">
              <a:solidFill>
                <a:prstClr val="white"/>
              </a:solidFill>
              <a:latin typeface="游ゴシック Medium" panose="020B0500000000000000" pitchFamily="50" charset="-128"/>
              <a:ea typeface="游ゴシック Medium" panose="020B0500000000000000" pitchFamily="50" charset="-128"/>
              <a:cs typeface="HiraKakuStdN-W6"/>
            </a:endParaRPr>
          </a:p>
        </p:txBody>
      </p:sp>
      <p:pic>
        <p:nvPicPr>
          <p:cNvPr id="260" name="グラフィックス 259">
            <a:extLst>
              <a:ext uri="{FF2B5EF4-FFF2-40B4-BE49-F238E27FC236}">
                <a16:creationId xmlns:a16="http://schemas.microsoft.com/office/drawing/2014/main" id="{8FCA1F85-5C97-4A3E-A3FE-62AF78DDFA8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5347" y="2125436"/>
            <a:ext cx="271463" cy="328613"/>
          </a:xfrm>
          <a:prstGeom prst="rect">
            <a:avLst/>
          </a:prstGeom>
        </p:spPr>
      </p:pic>
      <p:pic>
        <p:nvPicPr>
          <p:cNvPr id="264" name="グラフィックス 263">
            <a:extLst>
              <a:ext uri="{FF2B5EF4-FFF2-40B4-BE49-F238E27FC236}">
                <a16:creationId xmlns:a16="http://schemas.microsoft.com/office/drawing/2014/main" id="{791AB72B-D808-457B-98F3-B2B2D4E7859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07999" y="5044870"/>
            <a:ext cx="285750" cy="342900"/>
          </a:xfrm>
          <a:prstGeom prst="rect">
            <a:avLst/>
          </a:prstGeom>
        </p:spPr>
      </p:pic>
      <p:grpSp>
        <p:nvGrpSpPr>
          <p:cNvPr id="265" name="グラフィックス 22" descr="握手 単色塗りつぶし">
            <a:extLst>
              <a:ext uri="{FF2B5EF4-FFF2-40B4-BE49-F238E27FC236}">
                <a16:creationId xmlns:a16="http://schemas.microsoft.com/office/drawing/2014/main" id="{89245F20-8692-4D68-A86D-2FF29147E50F}"/>
              </a:ext>
            </a:extLst>
          </p:cNvPr>
          <p:cNvGrpSpPr/>
          <p:nvPr/>
        </p:nvGrpSpPr>
        <p:grpSpPr>
          <a:xfrm>
            <a:off x="3745556" y="5713838"/>
            <a:ext cx="460870" cy="460870"/>
            <a:chOff x="7039905" y="3188251"/>
            <a:chExt cx="460870" cy="460870"/>
          </a:xfrm>
          <a:solidFill>
            <a:srgbClr val="1E50B5"/>
          </a:solidFill>
        </p:grpSpPr>
        <p:sp>
          <p:nvSpPr>
            <p:cNvPr id="266" name="フリーフォーム: 図形 265">
              <a:extLst>
                <a:ext uri="{FF2B5EF4-FFF2-40B4-BE49-F238E27FC236}">
                  <a16:creationId xmlns:a16="http://schemas.microsoft.com/office/drawing/2014/main" id="{87151A61-4ABE-47AE-9715-AA09A9A44C68}"/>
                </a:ext>
              </a:extLst>
            </p:cNvPr>
            <p:cNvSpPr/>
            <p:nvPr/>
          </p:nvSpPr>
          <p:spPr>
            <a:xfrm>
              <a:off x="7245049" y="3495170"/>
              <a:ext cx="37619" cy="40653"/>
            </a:xfrm>
            <a:custGeom>
              <a:avLst/>
              <a:gdLst>
                <a:gd name="connsiteX0" fmla="*/ 10409 w 37619"/>
                <a:gd name="connsiteY0" fmla="*/ 40653 h 40653"/>
                <a:gd name="connsiteX1" fmla="*/ 3207 w 37619"/>
                <a:gd name="connsiteY1" fmla="*/ 38253 h 40653"/>
                <a:gd name="connsiteX2" fmla="*/ 2247 w 37619"/>
                <a:gd name="connsiteY2" fmla="*/ 24811 h 40653"/>
                <a:gd name="connsiteX3" fmla="*/ 20970 w 37619"/>
                <a:gd name="connsiteY3" fmla="*/ 3207 h 40653"/>
                <a:gd name="connsiteX4" fmla="*/ 34412 w 37619"/>
                <a:gd name="connsiteY4" fmla="*/ 2247 h 40653"/>
                <a:gd name="connsiteX5" fmla="*/ 35372 w 37619"/>
                <a:gd name="connsiteY5" fmla="*/ 15689 h 40653"/>
                <a:gd name="connsiteX6" fmla="*/ 16649 w 37619"/>
                <a:gd name="connsiteY6" fmla="*/ 37293 h 40653"/>
                <a:gd name="connsiteX7" fmla="*/ 10409 w 37619"/>
                <a:gd name="connsiteY7" fmla="*/ 40653 h 40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619" h="40653">
                  <a:moveTo>
                    <a:pt x="10409" y="40653"/>
                  </a:moveTo>
                  <a:cubicBezTo>
                    <a:pt x="8008" y="40653"/>
                    <a:pt x="5128" y="40173"/>
                    <a:pt x="3207" y="38253"/>
                  </a:cubicBezTo>
                  <a:cubicBezTo>
                    <a:pt x="-633" y="34892"/>
                    <a:pt x="-1113" y="28651"/>
                    <a:pt x="2247" y="24811"/>
                  </a:cubicBezTo>
                  <a:lnTo>
                    <a:pt x="20970" y="3207"/>
                  </a:lnTo>
                  <a:cubicBezTo>
                    <a:pt x="24331" y="-633"/>
                    <a:pt x="30572" y="-1113"/>
                    <a:pt x="34412" y="2247"/>
                  </a:cubicBezTo>
                  <a:cubicBezTo>
                    <a:pt x="38253" y="5608"/>
                    <a:pt x="38733" y="11849"/>
                    <a:pt x="35372" y="15689"/>
                  </a:cubicBezTo>
                  <a:lnTo>
                    <a:pt x="16649" y="37293"/>
                  </a:lnTo>
                  <a:cubicBezTo>
                    <a:pt x="15209" y="39213"/>
                    <a:pt x="12809" y="40173"/>
                    <a:pt x="10409" y="40653"/>
                  </a:cubicBezTo>
                  <a:close/>
                </a:path>
              </a:pathLst>
            </a:custGeom>
            <a:grpFill/>
            <a:ln w="4763" cap="flat">
              <a:noFill/>
              <a:prstDash val="solid"/>
              <a:miter/>
            </a:ln>
          </p:spPr>
          <p:txBody>
            <a:bodyPr rtlCol="0" anchor="ctr"/>
            <a:lstStyle/>
            <a:p>
              <a:endParaRPr lang="ja-JP" altLang="en-US"/>
            </a:p>
          </p:txBody>
        </p:sp>
        <p:sp>
          <p:nvSpPr>
            <p:cNvPr id="267" name="フリーフォーム: 図形 266">
              <a:extLst>
                <a:ext uri="{FF2B5EF4-FFF2-40B4-BE49-F238E27FC236}">
                  <a16:creationId xmlns:a16="http://schemas.microsoft.com/office/drawing/2014/main" id="{B738DF85-BB6F-486C-B5D2-6C0EB2A6CB99}"/>
                </a:ext>
              </a:extLst>
            </p:cNvPr>
            <p:cNvSpPr/>
            <p:nvPr/>
          </p:nvSpPr>
          <p:spPr>
            <a:xfrm>
              <a:off x="7213130" y="3475733"/>
              <a:ext cx="45769" cy="49168"/>
            </a:xfrm>
            <a:custGeom>
              <a:avLst/>
              <a:gdLst>
                <a:gd name="connsiteX0" fmla="*/ 13043 w 45769"/>
                <a:gd name="connsiteY0" fmla="*/ 49049 h 49168"/>
                <a:gd name="connsiteX1" fmla="*/ 3922 w 45769"/>
                <a:gd name="connsiteY1" fmla="*/ 46168 h 49168"/>
                <a:gd name="connsiteX2" fmla="*/ 2962 w 45769"/>
                <a:gd name="connsiteY2" fmla="*/ 29366 h 49168"/>
                <a:gd name="connsiteX3" fmla="*/ 25045 w 45769"/>
                <a:gd name="connsiteY3" fmla="*/ 3922 h 49168"/>
                <a:gd name="connsiteX4" fmla="*/ 41848 w 45769"/>
                <a:gd name="connsiteY4" fmla="*/ 2962 h 49168"/>
                <a:gd name="connsiteX5" fmla="*/ 42808 w 45769"/>
                <a:gd name="connsiteY5" fmla="*/ 19764 h 49168"/>
                <a:gd name="connsiteX6" fmla="*/ 20724 w 45769"/>
                <a:gd name="connsiteY6" fmla="*/ 45208 h 49168"/>
                <a:gd name="connsiteX7" fmla="*/ 13043 w 45769"/>
                <a:gd name="connsiteY7" fmla="*/ 49049 h 49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69" h="49168">
                  <a:moveTo>
                    <a:pt x="13043" y="49049"/>
                  </a:moveTo>
                  <a:cubicBezTo>
                    <a:pt x="9683" y="49529"/>
                    <a:pt x="6802" y="48569"/>
                    <a:pt x="3922" y="46168"/>
                  </a:cubicBezTo>
                  <a:cubicBezTo>
                    <a:pt x="-879" y="41848"/>
                    <a:pt x="-1359" y="34166"/>
                    <a:pt x="2962" y="29366"/>
                  </a:cubicBezTo>
                  <a:lnTo>
                    <a:pt x="25045" y="3922"/>
                  </a:lnTo>
                  <a:cubicBezTo>
                    <a:pt x="29366" y="-879"/>
                    <a:pt x="37047" y="-1359"/>
                    <a:pt x="41848" y="2962"/>
                  </a:cubicBezTo>
                  <a:cubicBezTo>
                    <a:pt x="46648" y="7282"/>
                    <a:pt x="47128" y="14964"/>
                    <a:pt x="42808" y="19764"/>
                  </a:cubicBezTo>
                  <a:lnTo>
                    <a:pt x="20724" y="45208"/>
                  </a:lnTo>
                  <a:cubicBezTo>
                    <a:pt x="18804" y="47609"/>
                    <a:pt x="15924" y="49049"/>
                    <a:pt x="13043" y="49049"/>
                  </a:cubicBezTo>
                  <a:close/>
                </a:path>
              </a:pathLst>
            </a:custGeom>
            <a:grpFill/>
            <a:ln w="4763" cap="flat">
              <a:noFill/>
              <a:prstDash val="solid"/>
              <a:miter/>
            </a:ln>
          </p:spPr>
          <p:txBody>
            <a:bodyPr rtlCol="0" anchor="ctr"/>
            <a:lstStyle/>
            <a:p>
              <a:endParaRPr lang="ja-JP" altLang="en-US"/>
            </a:p>
          </p:txBody>
        </p:sp>
        <p:sp>
          <p:nvSpPr>
            <p:cNvPr id="268" name="フリーフォーム: 図形 267">
              <a:extLst>
                <a:ext uri="{FF2B5EF4-FFF2-40B4-BE49-F238E27FC236}">
                  <a16:creationId xmlns:a16="http://schemas.microsoft.com/office/drawing/2014/main" id="{0363D2D2-A668-4FCC-8340-8981803FBDE2}"/>
                </a:ext>
              </a:extLst>
            </p:cNvPr>
            <p:cNvSpPr/>
            <p:nvPr/>
          </p:nvSpPr>
          <p:spPr>
            <a:xfrm>
              <a:off x="7180457" y="3453142"/>
              <a:ext cx="50625" cy="53968"/>
            </a:xfrm>
            <a:custGeom>
              <a:avLst/>
              <a:gdLst>
                <a:gd name="connsiteX0" fmla="*/ 15471 w 50625"/>
                <a:gd name="connsiteY0" fmla="*/ 53877 h 53968"/>
                <a:gd name="connsiteX1" fmla="*/ 4909 w 50625"/>
                <a:gd name="connsiteY1" fmla="*/ 50516 h 53968"/>
                <a:gd name="connsiteX2" fmla="*/ 3469 w 50625"/>
                <a:gd name="connsiteY2" fmla="*/ 30353 h 53968"/>
                <a:gd name="connsiteX3" fmla="*/ 25553 w 50625"/>
                <a:gd name="connsiteY3" fmla="*/ 4909 h 53968"/>
                <a:gd name="connsiteX4" fmla="*/ 45716 w 50625"/>
                <a:gd name="connsiteY4" fmla="*/ 3469 h 53968"/>
                <a:gd name="connsiteX5" fmla="*/ 47156 w 50625"/>
                <a:gd name="connsiteY5" fmla="*/ 23632 h 53968"/>
                <a:gd name="connsiteX6" fmla="*/ 25072 w 50625"/>
                <a:gd name="connsiteY6" fmla="*/ 49076 h 53968"/>
                <a:gd name="connsiteX7" fmla="*/ 15471 w 50625"/>
                <a:gd name="connsiteY7" fmla="*/ 53877 h 53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625" h="53968">
                  <a:moveTo>
                    <a:pt x="15471" y="53877"/>
                  </a:moveTo>
                  <a:cubicBezTo>
                    <a:pt x="11630" y="54357"/>
                    <a:pt x="7790" y="52917"/>
                    <a:pt x="4909" y="50516"/>
                  </a:cubicBezTo>
                  <a:cubicBezTo>
                    <a:pt x="-851" y="45236"/>
                    <a:pt x="-1812" y="36114"/>
                    <a:pt x="3469" y="30353"/>
                  </a:cubicBezTo>
                  <a:lnTo>
                    <a:pt x="25553" y="4909"/>
                  </a:lnTo>
                  <a:cubicBezTo>
                    <a:pt x="30833" y="-851"/>
                    <a:pt x="39955" y="-1812"/>
                    <a:pt x="45716" y="3469"/>
                  </a:cubicBezTo>
                  <a:cubicBezTo>
                    <a:pt x="51477" y="8750"/>
                    <a:pt x="52437" y="17871"/>
                    <a:pt x="47156" y="23632"/>
                  </a:cubicBezTo>
                  <a:lnTo>
                    <a:pt x="25072" y="49076"/>
                  </a:lnTo>
                  <a:cubicBezTo>
                    <a:pt x="22672" y="51957"/>
                    <a:pt x="18832" y="53877"/>
                    <a:pt x="15471" y="53877"/>
                  </a:cubicBezTo>
                  <a:close/>
                </a:path>
              </a:pathLst>
            </a:custGeom>
            <a:grpFill/>
            <a:ln w="4763" cap="flat">
              <a:noFill/>
              <a:prstDash val="solid"/>
              <a:miter/>
            </a:ln>
          </p:spPr>
          <p:txBody>
            <a:bodyPr rtlCol="0" anchor="ctr"/>
            <a:lstStyle/>
            <a:p>
              <a:endParaRPr lang="ja-JP" altLang="en-US"/>
            </a:p>
          </p:txBody>
        </p:sp>
        <p:sp>
          <p:nvSpPr>
            <p:cNvPr id="269" name="フリーフォーム: 図形 268">
              <a:extLst>
                <a:ext uri="{FF2B5EF4-FFF2-40B4-BE49-F238E27FC236}">
                  <a16:creationId xmlns:a16="http://schemas.microsoft.com/office/drawing/2014/main" id="{904C2FD5-A986-4916-BC65-5CFE6BAE68D5}"/>
                </a:ext>
              </a:extLst>
            </p:cNvPr>
            <p:cNvSpPr/>
            <p:nvPr/>
          </p:nvSpPr>
          <p:spPr>
            <a:xfrm>
              <a:off x="7145412" y="3432019"/>
              <a:ext cx="53985" cy="57329"/>
            </a:xfrm>
            <a:custGeom>
              <a:avLst/>
              <a:gdLst>
                <a:gd name="connsiteX0" fmla="*/ 15471 w 53985"/>
                <a:gd name="connsiteY0" fmla="*/ 57237 h 57329"/>
                <a:gd name="connsiteX1" fmla="*/ 4909 w 53985"/>
                <a:gd name="connsiteY1" fmla="*/ 53877 h 57329"/>
                <a:gd name="connsiteX2" fmla="*/ 3469 w 53985"/>
                <a:gd name="connsiteY2" fmla="*/ 33714 h 57329"/>
                <a:gd name="connsiteX3" fmla="*/ 28913 w 53985"/>
                <a:gd name="connsiteY3" fmla="*/ 4909 h 57329"/>
                <a:gd name="connsiteX4" fmla="*/ 49076 w 53985"/>
                <a:gd name="connsiteY4" fmla="*/ 3469 h 57329"/>
                <a:gd name="connsiteX5" fmla="*/ 50516 w 53985"/>
                <a:gd name="connsiteY5" fmla="*/ 23632 h 57329"/>
                <a:gd name="connsiteX6" fmla="*/ 25072 w 53985"/>
                <a:gd name="connsiteY6" fmla="*/ 52437 h 57329"/>
                <a:gd name="connsiteX7" fmla="*/ 15471 w 53985"/>
                <a:gd name="connsiteY7" fmla="*/ 57237 h 5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85" h="57329">
                  <a:moveTo>
                    <a:pt x="15471" y="57237"/>
                  </a:moveTo>
                  <a:cubicBezTo>
                    <a:pt x="11630" y="57717"/>
                    <a:pt x="7790" y="56277"/>
                    <a:pt x="4909" y="53877"/>
                  </a:cubicBezTo>
                  <a:cubicBezTo>
                    <a:pt x="-851" y="48596"/>
                    <a:pt x="-1812" y="39475"/>
                    <a:pt x="3469" y="33714"/>
                  </a:cubicBezTo>
                  <a:lnTo>
                    <a:pt x="28913" y="4909"/>
                  </a:lnTo>
                  <a:cubicBezTo>
                    <a:pt x="34194" y="-851"/>
                    <a:pt x="43315" y="-1812"/>
                    <a:pt x="49076" y="3469"/>
                  </a:cubicBezTo>
                  <a:cubicBezTo>
                    <a:pt x="54837" y="8750"/>
                    <a:pt x="55797" y="17871"/>
                    <a:pt x="50516" y="23632"/>
                  </a:cubicBezTo>
                  <a:lnTo>
                    <a:pt x="25072" y="52437"/>
                  </a:lnTo>
                  <a:cubicBezTo>
                    <a:pt x="22192" y="55317"/>
                    <a:pt x="18832" y="56757"/>
                    <a:pt x="15471" y="57237"/>
                  </a:cubicBezTo>
                  <a:close/>
                </a:path>
              </a:pathLst>
            </a:custGeom>
            <a:grpFill/>
            <a:ln w="4763" cap="flat">
              <a:noFill/>
              <a:prstDash val="solid"/>
              <a:miter/>
            </a:ln>
          </p:spPr>
          <p:txBody>
            <a:bodyPr rtlCol="0" anchor="ctr"/>
            <a:lstStyle/>
            <a:p>
              <a:endParaRPr lang="ja-JP" altLang="en-US"/>
            </a:p>
          </p:txBody>
        </p:sp>
        <p:sp>
          <p:nvSpPr>
            <p:cNvPr id="270" name="フリーフォーム: 図形 269">
              <a:extLst>
                <a:ext uri="{FF2B5EF4-FFF2-40B4-BE49-F238E27FC236}">
                  <a16:creationId xmlns:a16="http://schemas.microsoft.com/office/drawing/2014/main" id="{7625ACF8-4648-4BAB-AE72-EE12206B77CB}"/>
                </a:ext>
              </a:extLst>
            </p:cNvPr>
            <p:cNvSpPr/>
            <p:nvPr/>
          </p:nvSpPr>
          <p:spPr>
            <a:xfrm>
              <a:off x="7061988" y="3293386"/>
              <a:ext cx="96052" cy="114295"/>
            </a:xfrm>
            <a:custGeom>
              <a:avLst/>
              <a:gdLst>
                <a:gd name="connsiteX0" fmla="*/ 0 w 96052"/>
                <a:gd name="connsiteY0" fmla="*/ 90254 h 114295"/>
                <a:gd name="connsiteX1" fmla="*/ 36966 w 96052"/>
                <a:gd name="connsiteY1" fmla="*/ 112817 h 114295"/>
                <a:gd name="connsiteX2" fmla="*/ 49928 w 96052"/>
                <a:gd name="connsiteY2" fmla="*/ 109457 h 114295"/>
                <a:gd name="connsiteX3" fmla="*/ 94574 w 96052"/>
                <a:gd name="connsiteY3" fmla="*/ 35525 h 114295"/>
                <a:gd name="connsiteX4" fmla="*/ 91214 w 96052"/>
                <a:gd name="connsiteY4" fmla="*/ 22563 h 114295"/>
                <a:gd name="connsiteX5" fmla="*/ 54728 w 96052"/>
                <a:gd name="connsiteY5" fmla="*/ 0 h 114295"/>
                <a:gd name="connsiteX6" fmla="*/ 0 w 96052"/>
                <a:gd name="connsiteY6" fmla="*/ 90254 h 11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052" h="114295">
                  <a:moveTo>
                    <a:pt x="0" y="90254"/>
                  </a:moveTo>
                  <a:lnTo>
                    <a:pt x="36966" y="112817"/>
                  </a:lnTo>
                  <a:cubicBezTo>
                    <a:pt x="41286" y="115698"/>
                    <a:pt x="47527" y="114257"/>
                    <a:pt x="49928" y="109457"/>
                  </a:cubicBezTo>
                  <a:lnTo>
                    <a:pt x="94574" y="35525"/>
                  </a:lnTo>
                  <a:cubicBezTo>
                    <a:pt x="97455" y="31205"/>
                    <a:pt x="96015" y="24964"/>
                    <a:pt x="91214" y="22563"/>
                  </a:cubicBezTo>
                  <a:lnTo>
                    <a:pt x="54728" y="0"/>
                  </a:lnTo>
                  <a:lnTo>
                    <a:pt x="0" y="90254"/>
                  </a:lnTo>
                  <a:close/>
                </a:path>
              </a:pathLst>
            </a:custGeom>
            <a:grpFill/>
            <a:ln w="4763" cap="flat">
              <a:noFill/>
              <a:prstDash val="solid"/>
              <a:miter/>
            </a:ln>
          </p:spPr>
          <p:txBody>
            <a:bodyPr rtlCol="0" anchor="ctr"/>
            <a:lstStyle/>
            <a:p>
              <a:endParaRPr lang="ja-JP" altLang="en-US"/>
            </a:p>
          </p:txBody>
        </p:sp>
        <p:sp>
          <p:nvSpPr>
            <p:cNvPr id="271" name="フリーフォーム: 図形 270">
              <a:extLst>
                <a:ext uri="{FF2B5EF4-FFF2-40B4-BE49-F238E27FC236}">
                  <a16:creationId xmlns:a16="http://schemas.microsoft.com/office/drawing/2014/main" id="{274684E5-E032-4443-A69A-7858D8098D52}"/>
                </a:ext>
              </a:extLst>
            </p:cNvPr>
            <p:cNvSpPr/>
            <p:nvPr/>
          </p:nvSpPr>
          <p:spPr>
            <a:xfrm>
              <a:off x="7121037" y="3336593"/>
              <a:ext cx="257400" cy="206524"/>
            </a:xfrm>
            <a:custGeom>
              <a:avLst/>
              <a:gdLst>
                <a:gd name="connsiteX0" fmla="*/ 252038 w 257400"/>
                <a:gd name="connsiteY0" fmla="*/ 109937 h 206524"/>
                <a:gd name="connsiteX1" fmla="*/ 174747 w 257400"/>
                <a:gd name="connsiteY1" fmla="*/ 43687 h 206524"/>
                <a:gd name="connsiteX2" fmla="*/ 169466 w 257400"/>
                <a:gd name="connsiteY2" fmla="*/ 38886 h 206524"/>
                <a:gd name="connsiteX3" fmla="*/ 136341 w 257400"/>
                <a:gd name="connsiteY3" fmla="*/ 76812 h 206524"/>
                <a:gd name="connsiteX4" fmla="*/ 117138 w 257400"/>
                <a:gd name="connsiteY4" fmla="*/ 86413 h 206524"/>
                <a:gd name="connsiteX5" fmla="*/ 114737 w 257400"/>
                <a:gd name="connsiteY5" fmla="*/ 86413 h 206524"/>
                <a:gd name="connsiteX6" fmla="*/ 96015 w 257400"/>
                <a:gd name="connsiteY6" fmla="*/ 79212 h 206524"/>
                <a:gd name="connsiteX7" fmla="*/ 93134 w 257400"/>
                <a:gd name="connsiteY7" fmla="*/ 38406 h 206524"/>
                <a:gd name="connsiteX8" fmla="*/ 121458 w 257400"/>
                <a:gd name="connsiteY8" fmla="*/ 5761 h 206524"/>
                <a:gd name="connsiteX9" fmla="*/ 41766 w 257400"/>
                <a:gd name="connsiteY9" fmla="*/ 0 h 206524"/>
                <a:gd name="connsiteX10" fmla="*/ 0 w 257400"/>
                <a:gd name="connsiteY10" fmla="*/ 69131 h 206524"/>
                <a:gd name="connsiteX11" fmla="*/ 32645 w 257400"/>
                <a:gd name="connsiteY11" fmla="*/ 107056 h 206524"/>
                <a:gd name="connsiteX12" fmla="*/ 45127 w 257400"/>
                <a:gd name="connsiteY12" fmla="*/ 92654 h 206524"/>
                <a:gd name="connsiteX13" fmla="*/ 63370 w 257400"/>
                <a:gd name="connsiteY13" fmla="*/ 84493 h 206524"/>
                <a:gd name="connsiteX14" fmla="*/ 63370 w 257400"/>
                <a:gd name="connsiteY14" fmla="*/ 84493 h 206524"/>
                <a:gd name="connsiteX15" fmla="*/ 79212 w 257400"/>
                <a:gd name="connsiteY15" fmla="*/ 90254 h 206524"/>
                <a:gd name="connsiteX16" fmla="*/ 87373 w 257400"/>
                <a:gd name="connsiteY16" fmla="*/ 107536 h 206524"/>
                <a:gd name="connsiteX17" fmla="*/ 95535 w 257400"/>
                <a:gd name="connsiteY17" fmla="*/ 106096 h 206524"/>
                <a:gd name="connsiteX18" fmla="*/ 111377 w 257400"/>
                <a:gd name="connsiteY18" fmla="*/ 111857 h 206524"/>
                <a:gd name="connsiteX19" fmla="*/ 119538 w 257400"/>
                <a:gd name="connsiteY19" fmla="*/ 129620 h 206524"/>
                <a:gd name="connsiteX20" fmla="*/ 125779 w 257400"/>
                <a:gd name="connsiteY20" fmla="*/ 128660 h 206524"/>
                <a:gd name="connsiteX21" fmla="*/ 125779 w 257400"/>
                <a:gd name="connsiteY21" fmla="*/ 128660 h 206524"/>
                <a:gd name="connsiteX22" fmla="*/ 140181 w 257400"/>
                <a:gd name="connsiteY22" fmla="*/ 133940 h 206524"/>
                <a:gd name="connsiteX23" fmla="*/ 147382 w 257400"/>
                <a:gd name="connsiteY23" fmla="*/ 148823 h 206524"/>
                <a:gd name="connsiteX24" fmla="*/ 152663 w 257400"/>
                <a:gd name="connsiteY24" fmla="*/ 147862 h 206524"/>
                <a:gd name="connsiteX25" fmla="*/ 152663 w 257400"/>
                <a:gd name="connsiteY25" fmla="*/ 147862 h 206524"/>
                <a:gd name="connsiteX26" fmla="*/ 165145 w 257400"/>
                <a:gd name="connsiteY26" fmla="*/ 152663 h 206524"/>
                <a:gd name="connsiteX27" fmla="*/ 171866 w 257400"/>
                <a:gd name="connsiteY27" fmla="*/ 165625 h 206524"/>
                <a:gd name="connsiteX28" fmla="*/ 167065 w 257400"/>
                <a:gd name="connsiteY28" fmla="*/ 179547 h 206524"/>
                <a:gd name="connsiteX29" fmla="*/ 150743 w 257400"/>
                <a:gd name="connsiteY29" fmla="*/ 198270 h 206524"/>
                <a:gd name="connsiteX30" fmla="*/ 157464 w 257400"/>
                <a:gd name="connsiteY30" fmla="*/ 203551 h 206524"/>
                <a:gd name="connsiteX31" fmla="*/ 168986 w 257400"/>
                <a:gd name="connsiteY31" fmla="*/ 206431 h 206524"/>
                <a:gd name="connsiteX32" fmla="*/ 186268 w 257400"/>
                <a:gd name="connsiteY32" fmla="*/ 185788 h 206524"/>
                <a:gd name="connsiteX33" fmla="*/ 186268 w 257400"/>
                <a:gd name="connsiteY33" fmla="*/ 185308 h 206524"/>
                <a:gd name="connsiteX34" fmla="*/ 191069 w 257400"/>
                <a:gd name="connsiteY34" fmla="*/ 185788 h 206524"/>
                <a:gd name="connsiteX35" fmla="*/ 208352 w 257400"/>
                <a:gd name="connsiteY35" fmla="*/ 165145 h 206524"/>
                <a:gd name="connsiteX36" fmla="*/ 208352 w 257400"/>
                <a:gd name="connsiteY36" fmla="*/ 164665 h 206524"/>
                <a:gd name="connsiteX37" fmla="*/ 213152 w 257400"/>
                <a:gd name="connsiteY37" fmla="*/ 165145 h 206524"/>
                <a:gd name="connsiteX38" fmla="*/ 230435 w 257400"/>
                <a:gd name="connsiteY38" fmla="*/ 144502 h 206524"/>
                <a:gd name="connsiteX39" fmla="*/ 229955 w 257400"/>
                <a:gd name="connsiteY39" fmla="*/ 141622 h 206524"/>
                <a:gd name="connsiteX40" fmla="*/ 240036 w 257400"/>
                <a:gd name="connsiteY40" fmla="*/ 143542 h 206524"/>
                <a:gd name="connsiteX41" fmla="*/ 257319 w 257400"/>
                <a:gd name="connsiteY41" fmla="*/ 122899 h 206524"/>
                <a:gd name="connsiteX42" fmla="*/ 252038 w 257400"/>
                <a:gd name="connsiteY42" fmla="*/ 109937 h 20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57400" h="206524">
                  <a:moveTo>
                    <a:pt x="252038" y="109937"/>
                  </a:moveTo>
                  <a:lnTo>
                    <a:pt x="174747" y="43687"/>
                  </a:lnTo>
                  <a:lnTo>
                    <a:pt x="169466" y="38886"/>
                  </a:lnTo>
                  <a:lnTo>
                    <a:pt x="136341" y="76812"/>
                  </a:lnTo>
                  <a:cubicBezTo>
                    <a:pt x="131540" y="82573"/>
                    <a:pt x="124819" y="85933"/>
                    <a:pt x="117138" y="86413"/>
                  </a:cubicBezTo>
                  <a:cubicBezTo>
                    <a:pt x="116178" y="86413"/>
                    <a:pt x="115218" y="86413"/>
                    <a:pt x="114737" y="86413"/>
                  </a:cubicBezTo>
                  <a:cubicBezTo>
                    <a:pt x="107536" y="86413"/>
                    <a:pt x="100815" y="84013"/>
                    <a:pt x="96015" y="79212"/>
                  </a:cubicBezTo>
                  <a:cubicBezTo>
                    <a:pt x="84013" y="68650"/>
                    <a:pt x="83053" y="50408"/>
                    <a:pt x="93134" y="38406"/>
                  </a:cubicBezTo>
                  <a:lnTo>
                    <a:pt x="121458" y="5761"/>
                  </a:lnTo>
                  <a:cubicBezTo>
                    <a:pt x="99375" y="2880"/>
                    <a:pt x="71051" y="14402"/>
                    <a:pt x="41766" y="0"/>
                  </a:cubicBezTo>
                  <a:lnTo>
                    <a:pt x="0" y="69131"/>
                  </a:lnTo>
                  <a:lnTo>
                    <a:pt x="32645" y="107056"/>
                  </a:lnTo>
                  <a:lnTo>
                    <a:pt x="45127" y="92654"/>
                  </a:lnTo>
                  <a:cubicBezTo>
                    <a:pt x="49448" y="87373"/>
                    <a:pt x="56169" y="84493"/>
                    <a:pt x="63370" y="84493"/>
                  </a:cubicBezTo>
                  <a:lnTo>
                    <a:pt x="63370" y="84493"/>
                  </a:lnTo>
                  <a:cubicBezTo>
                    <a:pt x="69131" y="84493"/>
                    <a:pt x="74891" y="86413"/>
                    <a:pt x="79212" y="90254"/>
                  </a:cubicBezTo>
                  <a:cubicBezTo>
                    <a:pt x="84493" y="94574"/>
                    <a:pt x="86893" y="100815"/>
                    <a:pt x="87373" y="107536"/>
                  </a:cubicBezTo>
                  <a:cubicBezTo>
                    <a:pt x="89774" y="106576"/>
                    <a:pt x="92654" y="106096"/>
                    <a:pt x="95535" y="106096"/>
                  </a:cubicBezTo>
                  <a:cubicBezTo>
                    <a:pt x="101295" y="106096"/>
                    <a:pt x="107056" y="108016"/>
                    <a:pt x="111377" y="111857"/>
                  </a:cubicBezTo>
                  <a:cubicBezTo>
                    <a:pt x="116658" y="116658"/>
                    <a:pt x="119538" y="122899"/>
                    <a:pt x="119538" y="129620"/>
                  </a:cubicBezTo>
                  <a:cubicBezTo>
                    <a:pt x="121458" y="129140"/>
                    <a:pt x="123859" y="128660"/>
                    <a:pt x="125779" y="128660"/>
                  </a:cubicBezTo>
                  <a:lnTo>
                    <a:pt x="125779" y="128660"/>
                  </a:lnTo>
                  <a:cubicBezTo>
                    <a:pt x="131060" y="128660"/>
                    <a:pt x="135861" y="130580"/>
                    <a:pt x="140181" y="133940"/>
                  </a:cubicBezTo>
                  <a:cubicBezTo>
                    <a:pt x="144502" y="137781"/>
                    <a:pt x="146902" y="143062"/>
                    <a:pt x="147382" y="148823"/>
                  </a:cubicBezTo>
                  <a:cubicBezTo>
                    <a:pt x="148823" y="148343"/>
                    <a:pt x="150743" y="147862"/>
                    <a:pt x="152663" y="147862"/>
                  </a:cubicBezTo>
                  <a:lnTo>
                    <a:pt x="152663" y="147862"/>
                  </a:lnTo>
                  <a:cubicBezTo>
                    <a:pt x="157464" y="147862"/>
                    <a:pt x="161785" y="149303"/>
                    <a:pt x="165145" y="152663"/>
                  </a:cubicBezTo>
                  <a:cubicBezTo>
                    <a:pt x="168986" y="156024"/>
                    <a:pt x="171386" y="160824"/>
                    <a:pt x="171866" y="165625"/>
                  </a:cubicBezTo>
                  <a:cubicBezTo>
                    <a:pt x="172346" y="170906"/>
                    <a:pt x="170426" y="175707"/>
                    <a:pt x="167065" y="179547"/>
                  </a:cubicBezTo>
                  <a:lnTo>
                    <a:pt x="150743" y="198270"/>
                  </a:lnTo>
                  <a:lnTo>
                    <a:pt x="157464" y="203551"/>
                  </a:lnTo>
                  <a:cubicBezTo>
                    <a:pt x="160824" y="205471"/>
                    <a:pt x="164665" y="206911"/>
                    <a:pt x="168986" y="206431"/>
                  </a:cubicBezTo>
                  <a:cubicBezTo>
                    <a:pt x="179547" y="205471"/>
                    <a:pt x="187228" y="196350"/>
                    <a:pt x="186268" y="185788"/>
                  </a:cubicBezTo>
                  <a:cubicBezTo>
                    <a:pt x="186268" y="185788"/>
                    <a:pt x="186268" y="185308"/>
                    <a:pt x="186268" y="185308"/>
                  </a:cubicBezTo>
                  <a:cubicBezTo>
                    <a:pt x="187709" y="185788"/>
                    <a:pt x="189629" y="185788"/>
                    <a:pt x="191069" y="185788"/>
                  </a:cubicBezTo>
                  <a:cubicBezTo>
                    <a:pt x="201631" y="184828"/>
                    <a:pt x="209312" y="175707"/>
                    <a:pt x="208352" y="165145"/>
                  </a:cubicBezTo>
                  <a:cubicBezTo>
                    <a:pt x="208352" y="165145"/>
                    <a:pt x="208352" y="164665"/>
                    <a:pt x="208352" y="164665"/>
                  </a:cubicBezTo>
                  <a:cubicBezTo>
                    <a:pt x="209792" y="165145"/>
                    <a:pt x="211712" y="165145"/>
                    <a:pt x="213152" y="165145"/>
                  </a:cubicBezTo>
                  <a:cubicBezTo>
                    <a:pt x="223714" y="164185"/>
                    <a:pt x="231395" y="155064"/>
                    <a:pt x="230435" y="144502"/>
                  </a:cubicBezTo>
                  <a:cubicBezTo>
                    <a:pt x="230435" y="143542"/>
                    <a:pt x="229955" y="142582"/>
                    <a:pt x="229955" y="141622"/>
                  </a:cubicBezTo>
                  <a:cubicBezTo>
                    <a:pt x="232835" y="143062"/>
                    <a:pt x="236196" y="144022"/>
                    <a:pt x="240036" y="143542"/>
                  </a:cubicBezTo>
                  <a:cubicBezTo>
                    <a:pt x="250598" y="142582"/>
                    <a:pt x="258279" y="133460"/>
                    <a:pt x="257319" y="122899"/>
                  </a:cubicBezTo>
                  <a:cubicBezTo>
                    <a:pt x="257799" y="117618"/>
                    <a:pt x="255399" y="113297"/>
                    <a:pt x="252038" y="109937"/>
                  </a:cubicBezTo>
                  <a:close/>
                </a:path>
              </a:pathLst>
            </a:custGeom>
            <a:grpFill/>
            <a:ln w="4763" cap="flat">
              <a:noFill/>
              <a:prstDash val="solid"/>
              <a:miter/>
            </a:ln>
          </p:spPr>
          <p:txBody>
            <a:bodyPr rtlCol="0" anchor="ctr"/>
            <a:lstStyle/>
            <a:p>
              <a:endParaRPr lang="ja-JP" altLang="en-US"/>
            </a:p>
          </p:txBody>
        </p:sp>
        <p:sp>
          <p:nvSpPr>
            <p:cNvPr id="272" name="フリーフォーム: 図形 271">
              <a:extLst>
                <a:ext uri="{FF2B5EF4-FFF2-40B4-BE49-F238E27FC236}">
                  <a16:creationId xmlns:a16="http://schemas.microsoft.com/office/drawing/2014/main" id="{9F66E39B-F749-4617-9B23-E585F62D11F2}"/>
                </a:ext>
              </a:extLst>
            </p:cNvPr>
            <p:cNvSpPr/>
            <p:nvPr/>
          </p:nvSpPr>
          <p:spPr>
            <a:xfrm>
              <a:off x="7382639" y="3293386"/>
              <a:ext cx="96052" cy="114295"/>
            </a:xfrm>
            <a:custGeom>
              <a:avLst/>
              <a:gdLst>
                <a:gd name="connsiteX0" fmla="*/ 96052 w 96052"/>
                <a:gd name="connsiteY0" fmla="*/ 90254 h 114295"/>
                <a:gd name="connsiteX1" fmla="*/ 59087 w 96052"/>
                <a:gd name="connsiteY1" fmla="*/ 112817 h 114295"/>
                <a:gd name="connsiteX2" fmla="*/ 46125 w 96052"/>
                <a:gd name="connsiteY2" fmla="*/ 109457 h 114295"/>
                <a:gd name="connsiteX3" fmla="*/ 1478 w 96052"/>
                <a:gd name="connsiteY3" fmla="*/ 35525 h 114295"/>
                <a:gd name="connsiteX4" fmla="*/ 4838 w 96052"/>
                <a:gd name="connsiteY4" fmla="*/ 22563 h 114295"/>
                <a:gd name="connsiteX5" fmla="*/ 41804 w 96052"/>
                <a:gd name="connsiteY5" fmla="*/ 0 h 114295"/>
                <a:gd name="connsiteX6" fmla="*/ 96052 w 96052"/>
                <a:gd name="connsiteY6" fmla="*/ 90254 h 11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052" h="114295">
                  <a:moveTo>
                    <a:pt x="96052" y="90254"/>
                  </a:moveTo>
                  <a:lnTo>
                    <a:pt x="59087" y="112817"/>
                  </a:lnTo>
                  <a:cubicBezTo>
                    <a:pt x="54766" y="115698"/>
                    <a:pt x="48525" y="114257"/>
                    <a:pt x="46125" y="109457"/>
                  </a:cubicBezTo>
                  <a:lnTo>
                    <a:pt x="1478" y="35525"/>
                  </a:lnTo>
                  <a:cubicBezTo>
                    <a:pt x="-1403" y="31205"/>
                    <a:pt x="38" y="24964"/>
                    <a:pt x="4838" y="22563"/>
                  </a:cubicBezTo>
                  <a:lnTo>
                    <a:pt x="41804" y="0"/>
                  </a:lnTo>
                  <a:lnTo>
                    <a:pt x="96052" y="90254"/>
                  </a:lnTo>
                  <a:close/>
                </a:path>
              </a:pathLst>
            </a:custGeom>
            <a:grpFill/>
            <a:ln w="4763" cap="flat">
              <a:noFill/>
              <a:prstDash val="solid"/>
              <a:miter/>
            </a:ln>
          </p:spPr>
          <p:txBody>
            <a:bodyPr rtlCol="0" anchor="ctr"/>
            <a:lstStyle/>
            <a:p>
              <a:endParaRPr lang="ja-JP" altLang="en-US"/>
            </a:p>
          </p:txBody>
        </p:sp>
        <p:sp>
          <p:nvSpPr>
            <p:cNvPr id="273" name="フリーフォーム: 図形 272">
              <a:extLst>
                <a:ext uri="{FF2B5EF4-FFF2-40B4-BE49-F238E27FC236}">
                  <a16:creationId xmlns:a16="http://schemas.microsoft.com/office/drawing/2014/main" id="{F6AD69FE-60A3-4B82-A182-DB801270CC4D}"/>
                </a:ext>
              </a:extLst>
            </p:cNvPr>
            <p:cNvSpPr/>
            <p:nvPr/>
          </p:nvSpPr>
          <p:spPr>
            <a:xfrm>
              <a:off x="7216041" y="3332201"/>
              <a:ext cx="203121" cy="112888"/>
            </a:xfrm>
            <a:custGeom>
              <a:avLst/>
              <a:gdLst>
                <a:gd name="connsiteX0" fmla="*/ 162315 w 203121"/>
                <a:gd name="connsiteY0" fmla="*/ 6312 h 112888"/>
                <a:gd name="connsiteX1" fmla="*/ 61500 w 203121"/>
                <a:gd name="connsiteY1" fmla="*/ 552 h 112888"/>
                <a:gd name="connsiteX2" fmla="*/ 59100 w 203121"/>
                <a:gd name="connsiteY2" fmla="*/ 72 h 112888"/>
                <a:gd name="connsiteX3" fmla="*/ 42777 w 203121"/>
                <a:gd name="connsiteY3" fmla="*/ 6312 h 112888"/>
                <a:gd name="connsiteX4" fmla="*/ 4851 w 203121"/>
                <a:gd name="connsiteY4" fmla="*/ 49519 h 112888"/>
                <a:gd name="connsiteX5" fmla="*/ 6772 w 203121"/>
                <a:gd name="connsiteY5" fmla="*/ 76403 h 112888"/>
                <a:gd name="connsiteX6" fmla="*/ 21174 w 203121"/>
                <a:gd name="connsiteY6" fmla="*/ 81204 h 112888"/>
                <a:gd name="connsiteX7" fmla="*/ 34136 w 203121"/>
                <a:gd name="connsiteY7" fmla="*/ 74483 h 112888"/>
                <a:gd name="connsiteX8" fmla="*/ 73502 w 203121"/>
                <a:gd name="connsiteY8" fmla="*/ 29356 h 112888"/>
                <a:gd name="connsiteX9" fmla="*/ 163275 w 203121"/>
                <a:gd name="connsiteY9" fmla="*/ 106648 h 112888"/>
                <a:gd name="connsiteX10" fmla="*/ 163275 w 203121"/>
                <a:gd name="connsiteY10" fmla="*/ 106648 h 112888"/>
                <a:gd name="connsiteX11" fmla="*/ 163275 w 203121"/>
                <a:gd name="connsiteY11" fmla="*/ 106648 h 112888"/>
                <a:gd name="connsiteX12" fmla="*/ 168556 w 203121"/>
                <a:gd name="connsiteY12" fmla="*/ 112889 h 112888"/>
                <a:gd name="connsiteX13" fmla="*/ 203121 w 203121"/>
                <a:gd name="connsiteY13" fmla="*/ 73043 h 112888"/>
                <a:gd name="connsiteX14" fmla="*/ 162315 w 203121"/>
                <a:gd name="connsiteY14" fmla="*/ 6312 h 112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3121" h="112888">
                  <a:moveTo>
                    <a:pt x="162315" y="6312"/>
                  </a:moveTo>
                  <a:cubicBezTo>
                    <a:pt x="122469" y="20715"/>
                    <a:pt x="93665" y="6793"/>
                    <a:pt x="61500" y="552"/>
                  </a:cubicBezTo>
                  <a:cubicBezTo>
                    <a:pt x="61020" y="552"/>
                    <a:pt x="59100" y="72"/>
                    <a:pt x="59100" y="72"/>
                  </a:cubicBezTo>
                  <a:cubicBezTo>
                    <a:pt x="53339" y="-409"/>
                    <a:pt x="47098" y="1512"/>
                    <a:pt x="42777" y="6312"/>
                  </a:cubicBezTo>
                  <a:lnTo>
                    <a:pt x="4851" y="49519"/>
                  </a:lnTo>
                  <a:cubicBezTo>
                    <a:pt x="-2350" y="57680"/>
                    <a:pt x="-1390" y="69682"/>
                    <a:pt x="6772" y="76403"/>
                  </a:cubicBezTo>
                  <a:cubicBezTo>
                    <a:pt x="11092" y="79764"/>
                    <a:pt x="15893" y="81684"/>
                    <a:pt x="21174" y="81204"/>
                  </a:cubicBezTo>
                  <a:cubicBezTo>
                    <a:pt x="25974" y="80724"/>
                    <a:pt x="30775" y="78804"/>
                    <a:pt x="34136" y="74483"/>
                  </a:cubicBezTo>
                  <a:cubicBezTo>
                    <a:pt x="34136" y="74483"/>
                    <a:pt x="73502" y="29356"/>
                    <a:pt x="73502" y="29356"/>
                  </a:cubicBezTo>
                  <a:lnTo>
                    <a:pt x="163275" y="106648"/>
                  </a:lnTo>
                  <a:lnTo>
                    <a:pt x="163275" y="106648"/>
                  </a:lnTo>
                  <a:lnTo>
                    <a:pt x="163275" y="106648"/>
                  </a:lnTo>
                  <a:cubicBezTo>
                    <a:pt x="165676" y="109048"/>
                    <a:pt x="166636" y="110008"/>
                    <a:pt x="168556" y="112889"/>
                  </a:cubicBezTo>
                  <a:lnTo>
                    <a:pt x="203121" y="73043"/>
                  </a:lnTo>
                  <a:lnTo>
                    <a:pt x="162315" y="6312"/>
                  </a:lnTo>
                  <a:close/>
                </a:path>
              </a:pathLst>
            </a:custGeom>
            <a:grpFill/>
            <a:ln w="4763" cap="flat">
              <a:noFill/>
              <a:prstDash val="solid"/>
              <a:miter/>
            </a:ln>
          </p:spPr>
          <p:txBody>
            <a:bodyPr rtlCol="0" anchor="ctr"/>
            <a:lstStyle/>
            <a:p>
              <a:endParaRPr lang="ja-JP" altLang="en-US"/>
            </a:p>
          </p:txBody>
        </p:sp>
      </p:grpSp>
      <p:sp>
        <p:nvSpPr>
          <p:cNvPr id="274" name="正方形/長方形 273">
            <a:extLst>
              <a:ext uri="{FF2B5EF4-FFF2-40B4-BE49-F238E27FC236}">
                <a16:creationId xmlns:a16="http://schemas.microsoft.com/office/drawing/2014/main" id="{7490F0FE-99D7-4BE6-816C-524A7F85890C}"/>
              </a:ext>
            </a:extLst>
          </p:cNvPr>
          <p:cNvSpPr/>
          <p:nvPr/>
        </p:nvSpPr>
        <p:spPr>
          <a:xfrm>
            <a:off x="6146057" y="4095468"/>
            <a:ext cx="1296000" cy="576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a:solidFill>
                  <a:srgbClr val="C00000"/>
                </a:solidFill>
                <a:latin typeface="+mn-ea"/>
              </a:rPr>
              <a:t>デジタル庁</a:t>
            </a:r>
          </a:p>
        </p:txBody>
      </p:sp>
      <p:sp>
        <p:nvSpPr>
          <p:cNvPr id="278" name="矢印: 左右 277">
            <a:extLst>
              <a:ext uri="{FF2B5EF4-FFF2-40B4-BE49-F238E27FC236}">
                <a16:creationId xmlns:a16="http://schemas.microsoft.com/office/drawing/2014/main" id="{216936F7-D8F7-446A-AD13-B8D481E43544}"/>
              </a:ext>
            </a:extLst>
          </p:cNvPr>
          <p:cNvSpPr/>
          <p:nvPr/>
        </p:nvSpPr>
        <p:spPr>
          <a:xfrm>
            <a:off x="5490038" y="4001686"/>
            <a:ext cx="648000" cy="432000"/>
          </a:xfrm>
          <a:prstGeom prst="lef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9" name="正方形/長方形 278">
            <a:extLst>
              <a:ext uri="{FF2B5EF4-FFF2-40B4-BE49-F238E27FC236}">
                <a16:creationId xmlns:a16="http://schemas.microsoft.com/office/drawing/2014/main" id="{7F3790C2-A4EA-46A8-A6F4-5EF2D19FA8DB}"/>
              </a:ext>
            </a:extLst>
          </p:cNvPr>
          <p:cNvSpPr/>
          <p:nvPr/>
        </p:nvSpPr>
        <p:spPr>
          <a:xfrm>
            <a:off x="5310932" y="3685344"/>
            <a:ext cx="1016845"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a:solidFill>
                  <a:schemeClr val="tx1"/>
                </a:solidFill>
                <a:latin typeface="+mn-ea"/>
              </a:rPr>
              <a:t>連携・協力</a:t>
            </a:r>
          </a:p>
        </p:txBody>
      </p:sp>
      <p:sp>
        <p:nvSpPr>
          <p:cNvPr id="283" name="矢印: 左右 282">
            <a:extLst>
              <a:ext uri="{FF2B5EF4-FFF2-40B4-BE49-F238E27FC236}">
                <a16:creationId xmlns:a16="http://schemas.microsoft.com/office/drawing/2014/main" id="{F7D90E21-A555-4788-8CB2-95C90AAA12C7}"/>
              </a:ext>
            </a:extLst>
          </p:cNvPr>
          <p:cNvSpPr/>
          <p:nvPr/>
        </p:nvSpPr>
        <p:spPr>
          <a:xfrm rot="2651780">
            <a:off x="5293246" y="3097855"/>
            <a:ext cx="973950" cy="432000"/>
          </a:xfrm>
          <a:prstGeom prst="lef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4" name="矢印: 左右 283">
            <a:extLst>
              <a:ext uri="{FF2B5EF4-FFF2-40B4-BE49-F238E27FC236}">
                <a16:creationId xmlns:a16="http://schemas.microsoft.com/office/drawing/2014/main" id="{280E1CAA-2DB4-45E7-ADE8-7DC93FF407BB}"/>
              </a:ext>
            </a:extLst>
          </p:cNvPr>
          <p:cNvSpPr/>
          <p:nvPr/>
        </p:nvSpPr>
        <p:spPr>
          <a:xfrm rot="18842618">
            <a:off x="5302996" y="4824413"/>
            <a:ext cx="973950" cy="432000"/>
          </a:xfrm>
          <a:prstGeom prst="lef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85" name="図 284" descr="黒い背景と白い文字&#10;&#10;自動的に生成された説明">
            <a:extLst>
              <a:ext uri="{FF2B5EF4-FFF2-40B4-BE49-F238E27FC236}">
                <a16:creationId xmlns:a16="http://schemas.microsoft.com/office/drawing/2014/main" id="{A4FDCC20-46C1-4B9E-8474-EC722629DFD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93183" y="2384293"/>
            <a:ext cx="756709" cy="806831"/>
          </a:xfrm>
          <a:prstGeom prst="rect">
            <a:avLst/>
          </a:prstGeom>
        </p:spPr>
      </p:pic>
      <p:pic>
        <p:nvPicPr>
          <p:cNvPr id="286" name="図 285">
            <a:extLst>
              <a:ext uri="{FF2B5EF4-FFF2-40B4-BE49-F238E27FC236}">
                <a16:creationId xmlns:a16="http://schemas.microsoft.com/office/drawing/2014/main" id="{4DD54856-FB7B-4F7F-9FAA-FDE9C3F7BA1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442582" y="3398921"/>
            <a:ext cx="735318" cy="835588"/>
          </a:xfrm>
          <a:prstGeom prst="rect">
            <a:avLst/>
          </a:prstGeom>
        </p:spPr>
      </p:pic>
      <p:sp>
        <p:nvSpPr>
          <p:cNvPr id="287" name="正方形/長方形 286">
            <a:extLst>
              <a:ext uri="{FF2B5EF4-FFF2-40B4-BE49-F238E27FC236}">
                <a16:creationId xmlns:a16="http://schemas.microsoft.com/office/drawing/2014/main" id="{5107CC64-0E11-4EA4-8A12-773C2DEDF986}"/>
              </a:ext>
            </a:extLst>
          </p:cNvPr>
          <p:cNvSpPr/>
          <p:nvPr/>
        </p:nvSpPr>
        <p:spPr>
          <a:xfrm>
            <a:off x="4209303" y="3425404"/>
            <a:ext cx="1320525"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solidFill>
                  <a:schemeClr val="tx1"/>
                </a:solidFill>
                <a:latin typeface="+mn-ea"/>
              </a:rPr>
              <a:t>地方公共団体</a:t>
            </a:r>
          </a:p>
        </p:txBody>
      </p:sp>
      <p:sp>
        <p:nvSpPr>
          <p:cNvPr id="479" name="正方形/長方形 478">
            <a:extLst>
              <a:ext uri="{FF2B5EF4-FFF2-40B4-BE49-F238E27FC236}">
                <a16:creationId xmlns:a16="http://schemas.microsoft.com/office/drawing/2014/main" id="{C73A9490-72D4-45A7-81BC-7BD57E5292CA}"/>
              </a:ext>
            </a:extLst>
          </p:cNvPr>
          <p:cNvSpPr/>
          <p:nvPr/>
        </p:nvSpPr>
        <p:spPr>
          <a:xfrm>
            <a:off x="4261251" y="1998290"/>
            <a:ext cx="1147874"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solidFill>
                  <a:schemeClr val="tx1"/>
                </a:solidFill>
                <a:latin typeface="+mn-ea"/>
              </a:rPr>
              <a:t>関係府省庁</a:t>
            </a:r>
          </a:p>
        </p:txBody>
      </p:sp>
      <p:sp>
        <p:nvSpPr>
          <p:cNvPr id="480" name="正方形/長方形 479">
            <a:extLst>
              <a:ext uri="{FF2B5EF4-FFF2-40B4-BE49-F238E27FC236}">
                <a16:creationId xmlns:a16="http://schemas.microsoft.com/office/drawing/2014/main" id="{DF4C4E17-4B3B-47F0-A8FA-0DF9F408FD9D}"/>
              </a:ext>
            </a:extLst>
          </p:cNvPr>
          <p:cNvSpPr/>
          <p:nvPr/>
        </p:nvSpPr>
        <p:spPr>
          <a:xfrm>
            <a:off x="4264750" y="5122077"/>
            <a:ext cx="1147874"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solidFill>
                  <a:schemeClr val="tx1"/>
                </a:solidFill>
                <a:latin typeface="+mn-ea"/>
              </a:rPr>
              <a:t>民間企業等</a:t>
            </a:r>
          </a:p>
        </p:txBody>
      </p:sp>
      <p:sp>
        <p:nvSpPr>
          <p:cNvPr id="481" name="テキスト ボックス 480">
            <a:extLst>
              <a:ext uri="{FF2B5EF4-FFF2-40B4-BE49-F238E27FC236}">
                <a16:creationId xmlns:a16="http://schemas.microsoft.com/office/drawing/2014/main" id="{3156A8CD-78C4-471C-92FE-7D47C7E444D4}"/>
              </a:ext>
            </a:extLst>
          </p:cNvPr>
          <p:cNvSpPr txBox="1"/>
          <p:nvPr/>
        </p:nvSpPr>
        <p:spPr>
          <a:xfrm>
            <a:off x="7502654" y="4232881"/>
            <a:ext cx="1908000" cy="301173"/>
          </a:xfrm>
          <a:prstGeom prst="rect">
            <a:avLst/>
          </a:prstGeom>
          <a:noFill/>
          <a:ln>
            <a:noFill/>
          </a:ln>
        </p:spPr>
        <p:txBody>
          <a:bodyPr wrap="square" rtlCol="0">
            <a:spAutoFit/>
          </a:bodyPr>
          <a:lstStyle/>
          <a:p>
            <a:pPr>
              <a:lnSpc>
                <a:spcPct val="120000"/>
              </a:lnSpc>
            </a:pPr>
            <a:r>
              <a:rPr lang="ja-JP" altLang="en-US" sz="1200">
                <a:solidFill>
                  <a:srgbClr val="009F8C"/>
                </a:solidFill>
                <a:latin typeface="游ゴシック Medium" panose="020B0500000000000000" pitchFamily="50" charset="-128"/>
                <a:ea typeface="游ゴシック Medium" panose="020B0500000000000000" pitchFamily="50" charset="-128"/>
              </a:rPr>
              <a:t>デジタル臨時行政調査会</a:t>
            </a:r>
            <a:endParaRPr lang="en-US" altLang="ja-JP" sz="1200">
              <a:solidFill>
                <a:srgbClr val="009F8C"/>
              </a:solidFill>
              <a:latin typeface="游ゴシック Medium" panose="020B0500000000000000" pitchFamily="50" charset="-128"/>
              <a:ea typeface="游ゴシック Medium" panose="020B0500000000000000" pitchFamily="50" charset="-128"/>
            </a:endParaRPr>
          </a:p>
        </p:txBody>
      </p:sp>
      <p:sp>
        <p:nvSpPr>
          <p:cNvPr id="482" name="テキスト ボックス 481">
            <a:extLst>
              <a:ext uri="{FF2B5EF4-FFF2-40B4-BE49-F238E27FC236}">
                <a16:creationId xmlns:a16="http://schemas.microsoft.com/office/drawing/2014/main" id="{EB370889-5F2F-45B2-BC34-FDF97BBECA8A}"/>
              </a:ext>
            </a:extLst>
          </p:cNvPr>
          <p:cNvSpPr txBox="1"/>
          <p:nvPr/>
        </p:nvSpPr>
        <p:spPr>
          <a:xfrm>
            <a:off x="7795250" y="5565703"/>
            <a:ext cx="1435180" cy="522772"/>
          </a:xfrm>
          <a:prstGeom prst="rect">
            <a:avLst/>
          </a:prstGeom>
          <a:noFill/>
          <a:ln>
            <a:noFill/>
          </a:ln>
        </p:spPr>
        <p:txBody>
          <a:bodyPr wrap="square" rtlCol="0">
            <a:spAutoFit/>
          </a:bodyPr>
          <a:lstStyle/>
          <a:p>
            <a:pPr>
              <a:lnSpc>
                <a:spcPct val="120000"/>
              </a:lnSpc>
            </a:pPr>
            <a:r>
              <a:rPr lang="ja-JP" altLang="en-US" sz="1200">
                <a:solidFill>
                  <a:srgbClr val="007AB7"/>
                </a:solidFill>
                <a:latin typeface="游ゴシック Medium" panose="020B0500000000000000" pitchFamily="50" charset="-128"/>
                <a:ea typeface="游ゴシック Medium" panose="020B0500000000000000" pitchFamily="50" charset="-128"/>
              </a:rPr>
              <a:t>デジタル田園都市国家構想実現会議</a:t>
            </a:r>
          </a:p>
        </p:txBody>
      </p:sp>
      <p:sp>
        <p:nvSpPr>
          <p:cNvPr id="483" name="テキスト ボックス 482">
            <a:extLst>
              <a:ext uri="{FF2B5EF4-FFF2-40B4-BE49-F238E27FC236}">
                <a16:creationId xmlns:a16="http://schemas.microsoft.com/office/drawing/2014/main" id="{52DF84CC-E4DB-413C-A079-93672170A2FB}"/>
              </a:ext>
            </a:extLst>
          </p:cNvPr>
          <p:cNvSpPr txBox="1"/>
          <p:nvPr/>
        </p:nvSpPr>
        <p:spPr>
          <a:xfrm>
            <a:off x="7614477" y="2830995"/>
            <a:ext cx="1748030" cy="301173"/>
          </a:xfrm>
          <a:prstGeom prst="rect">
            <a:avLst/>
          </a:prstGeom>
          <a:noFill/>
          <a:ln>
            <a:noFill/>
          </a:ln>
        </p:spPr>
        <p:txBody>
          <a:bodyPr wrap="square" rtlCol="0">
            <a:spAutoFit/>
          </a:bodyPr>
          <a:lstStyle/>
          <a:p>
            <a:pPr>
              <a:lnSpc>
                <a:spcPct val="120000"/>
              </a:lnSpc>
            </a:pPr>
            <a:r>
              <a:rPr lang="ja-JP" altLang="en-US" sz="1200">
                <a:solidFill>
                  <a:srgbClr val="932674"/>
                </a:solidFill>
                <a:latin typeface="游ゴシック Medium" panose="020B0500000000000000" pitchFamily="50" charset="-128"/>
                <a:ea typeface="游ゴシック Medium" panose="020B0500000000000000" pitchFamily="50" charset="-128"/>
              </a:rPr>
              <a:t>デジタル社会構想会議</a:t>
            </a:r>
            <a:endParaRPr lang="en-US" altLang="ja-JP" sz="1200">
              <a:solidFill>
                <a:srgbClr val="932674"/>
              </a:solidFill>
              <a:latin typeface="游ゴシック Medium" panose="020B0500000000000000" pitchFamily="50" charset="-128"/>
              <a:ea typeface="游ゴシック Medium" panose="020B0500000000000000" pitchFamily="50" charset="-128"/>
            </a:endParaRPr>
          </a:p>
        </p:txBody>
      </p:sp>
      <p:pic>
        <p:nvPicPr>
          <p:cNvPr id="275" name="図 4" descr="図形, 四角形&#10;&#10;説明は自動で生成されたものです">
            <a:extLst>
              <a:ext uri="{FF2B5EF4-FFF2-40B4-BE49-F238E27FC236}">
                <a16:creationId xmlns:a16="http://schemas.microsoft.com/office/drawing/2014/main" id="{E18E6920-66C8-4435-9117-0D12D1F6CDA1}"/>
              </a:ext>
            </a:extLst>
          </p:cNvPr>
          <p:cNvPicPr>
            <a:picLocks noChangeAspect="1"/>
          </p:cNvPicPr>
          <p:nvPr/>
        </p:nvPicPr>
        <p:blipFill>
          <a:blip r:embed="rId9"/>
          <a:stretch>
            <a:fillRect/>
          </a:stretch>
        </p:blipFill>
        <p:spPr>
          <a:xfrm>
            <a:off x="0" y="243195"/>
            <a:ext cx="509298" cy="77193"/>
          </a:xfrm>
          <a:prstGeom prst="rect">
            <a:avLst/>
          </a:prstGeom>
        </p:spPr>
      </p:pic>
      <p:sp>
        <p:nvSpPr>
          <p:cNvPr id="277" name="Title 1">
            <a:extLst>
              <a:ext uri="{FF2B5EF4-FFF2-40B4-BE49-F238E27FC236}">
                <a16:creationId xmlns:a16="http://schemas.microsoft.com/office/drawing/2014/main" id="{148D82C5-9EFE-4B40-9F83-1E9FFE8F030A}"/>
              </a:ext>
            </a:extLst>
          </p:cNvPr>
          <p:cNvSpPr txBox="1">
            <a:spLocks/>
          </p:cNvSpPr>
          <p:nvPr/>
        </p:nvSpPr>
        <p:spPr>
          <a:xfrm>
            <a:off x="846946" y="1"/>
            <a:ext cx="9042272" cy="5283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600" b="1">
                <a:latin typeface="+mn-ea"/>
                <a:ea typeface="+mn-ea"/>
                <a:cs typeface="Calibri Light"/>
              </a:rPr>
              <a:t>デジタルにより目指す社会の姿</a:t>
            </a:r>
          </a:p>
        </p:txBody>
      </p:sp>
      <p:pic>
        <p:nvPicPr>
          <p:cNvPr id="1026" name="Picture 2" descr="会社のビルのイラスト">
            <a:extLst>
              <a:ext uri="{FF2B5EF4-FFF2-40B4-BE49-F238E27FC236}">
                <a16:creationId xmlns:a16="http://schemas.microsoft.com/office/drawing/2014/main" id="{FF731E59-A7D6-451A-A230-7BB5DF7D69D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00438" y="5406996"/>
            <a:ext cx="655703" cy="72453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地方自治体のイラスト">
            <a:extLst>
              <a:ext uri="{FF2B5EF4-FFF2-40B4-BE49-F238E27FC236}">
                <a16:creationId xmlns:a16="http://schemas.microsoft.com/office/drawing/2014/main" id="{9648E222-862D-409A-B8B6-0BC8A60E2F4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99795" y="3859461"/>
            <a:ext cx="759807" cy="759807"/>
          </a:xfrm>
          <a:prstGeom prst="rect">
            <a:avLst/>
          </a:prstGeom>
          <a:noFill/>
          <a:extLst>
            <a:ext uri="{909E8E84-426E-40DD-AFC4-6F175D3DCCD1}">
              <a14:hiddenFill xmlns:a14="http://schemas.microsoft.com/office/drawing/2010/main">
                <a:solidFill>
                  <a:srgbClr val="FFFFFF"/>
                </a:solidFill>
              </a14:hiddenFill>
            </a:ext>
          </a:extLst>
        </p:spPr>
      </p:pic>
      <p:sp>
        <p:nvSpPr>
          <p:cNvPr id="79" name="正方形/長方形 78">
            <a:extLst>
              <a:ext uri="{FF2B5EF4-FFF2-40B4-BE49-F238E27FC236}">
                <a16:creationId xmlns:a16="http://schemas.microsoft.com/office/drawing/2014/main" id="{5EE4EEAF-365B-43DB-B853-01069592DB10}"/>
              </a:ext>
            </a:extLst>
          </p:cNvPr>
          <p:cNvSpPr/>
          <p:nvPr/>
        </p:nvSpPr>
        <p:spPr>
          <a:xfrm>
            <a:off x="112734" y="786529"/>
            <a:ext cx="9709445" cy="80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68288" indent="-268288">
              <a:spcBef>
                <a:spcPts val="300"/>
              </a:spcBef>
            </a:pPr>
            <a:r>
              <a:rPr kumimoji="1" lang="ja-JP" altLang="en-US" sz="1400" b="1">
                <a:solidFill>
                  <a:schemeClr val="tx1"/>
                </a:solidFill>
                <a:latin typeface="+mn-ea"/>
              </a:rPr>
              <a:t>・「デジタルの活用により、一人ひとりのニーズに合ったサービスを選ぶことができ、多様な幸せが実現できる社会」</a:t>
            </a:r>
            <a:r>
              <a:rPr kumimoji="1" lang="ja-JP" altLang="en-US" sz="1400">
                <a:solidFill>
                  <a:schemeClr val="tx1"/>
                </a:solidFill>
                <a:latin typeface="+mn-ea"/>
              </a:rPr>
              <a:t>（ 「デジタル社会の実現に向けた改革の基本方針」</a:t>
            </a:r>
            <a:r>
              <a:rPr kumimoji="1" lang="en-US" altLang="ja-JP" sz="1400">
                <a:solidFill>
                  <a:schemeClr val="tx1"/>
                </a:solidFill>
                <a:latin typeface="+mn-ea"/>
              </a:rPr>
              <a:t>(R2.12.25) </a:t>
            </a:r>
            <a:r>
              <a:rPr kumimoji="1" lang="ja-JP" altLang="en-US" sz="1400">
                <a:solidFill>
                  <a:schemeClr val="tx1"/>
                </a:solidFill>
                <a:latin typeface="+mn-ea"/>
              </a:rPr>
              <a:t>）</a:t>
            </a:r>
            <a:endParaRPr kumimoji="1" lang="en-US" altLang="ja-JP" sz="1400">
              <a:solidFill>
                <a:schemeClr val="tx1"/>
              </a:solidFill>
              <a:latin typeface="+mn-ea"/>
            </a:endParaRPr>
          </a:p>
          <a:p>
            <a:pPr>
              <a:spcBef>
                <a:spcPts val="300"/>
              </a:spcBef>
            </a:pPr>
            <a:r>
              <a:rPr kumimoji="1" lang="ja-JP" altLang="en-US" sz="1400">
                <a:solidFill>
                  <a:schemeClr val="tx1"/>
                </a:solidFill>
                <a:latin typeface="+mn-ea"/>
              </a:rPr>
              <a:t>　　→「</a:t>
            </a:r>
            <a:r>
              <a:rPr kumimoji="1" lang="ja-JP" altLang="en-US" sz="1400" b="1">
                <a:solidFill>
                  <a:schemeClr val="tx1"/>
                </a:solidFill>
                <a:latin typeface="+mn-ea"/>
              </a:rPr>
              <a:t>誰一人取り残されない、人に優しいデジタル化」</a:t>
            </a:r>
            <a:r>
              <a:rPr kumimoji="1" lang="ja-JP" altLang="en-US" sz="1400">
                <a:solidFill>
                  <a:schemeClr val="tx1"/>
                </a:solidFill>
                <a:latin typeface="+mn-ea"/>
              </a:rPr>
              <a:t>を進めることに繋がる。</a:t>
            </a:r>
            <a:endParaRPr kumimoji="1" lang="en-US" altLang="ja-JP" sz="1400">
              <a:solidFill>
                <a:schemeClr val="tx1"/>
              </a:solidFill>
              <a:latin typeface="+mn-ea"/>
            </a:endParaRPr>
          </a:p>
          <a:p>
            <a:pPr marL="182563" indent="-182563">
              <a:spcBef>
                <a:spcPts val="300"/>
              </a:spcBef>
            </a:pPr>
            <a:endParaRPr kumimoji="1" lang="ja-JP" altLang="en-US" sz="1400">
              <a:solidFill>
                <a:schemeClr val="tx1"/>
              </a:solidFill>
              <a:latin typeface="+mn-ea"/>
            </a:endParaRPr>
          </a:p>
        </p:txBody>
      </p:sp>
      <p:sp>
        <p:nvSpPr>
          <p:cNvPr id="80" name="正方形/長方形 79">
            <a:extLst>
              <a:ext uri="{FF2B5EF4-FFF2-40B4-BE49-F238E27FC236}">
                <a16:creationId xmlns:a16="http://schemas.microsoft.com/office/drawing/2014/main" id="{F38B08E4-00D8-4C32-A26E-6C96A202AED2}"/>
              </a:ext>
            </a:extLst>
          </p:cNvPr>
          <p:cNvSpPr/>
          <p:nvPr/>
        </p:nvSpPr>
        <p:spPr>
          <a:xfrm>
            <a:off x="9313218" y="6482284"/>
            <a:ext cx="576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fld id="{CF1D9706-A0BB-47A4-A1A4-70E8FFA5BE3E}" type="slidenum">
              <a:rPr kumimoji="1" lang="ja-JP" altLang="en-US" sz="1600" b="0" i="0" u="none" strike="noStrike" kern="1200" cap="none" spc="0" normalizeH="0" baseline="0" noProof="0" smtClean="0">
                <a:ln>
                  <a:noFill/>
                </a:ln>
                <a:solidFill>
                  <a:prstClr val="black"/>
                </a:solidFill>
                <a:effectLst/>
                <a:uLnTx/>
                <a:uFillTx/>
                <a:latin typeface="+mn-ea"/>
              </a:rPr>
              <a:pPr marL="0" marR="0" lvl="0" indent="0" algn="ctr" defTabSz="457200" rtl="0" eaLnBrk="1" fontAlgn="auto" latinLnBrk="0" hangingPunct="1">
                <a:lnSpc>
                  <a:spcPct val="100000"/>
                </a:lnSpc>
                <a:spcBef>
                  <a:spcPts val="0"/>
                </a:spcBef>
                <a:spcAft>
                  <a:spcPts val="0"/>
                </a:spcAft>
                <a:buClrTx/>
                <a:buSzTx/>
                <a:buFontTx/>
                <a:buNone/>
                <a:tabLst/>
                <a:defRPr/>
              </a:pPr>
              <a:t>3</a:t>
            </a:fld>
            <a:endParaRPr kumimoji="1" lang="ja-JP" altLang="en-US" sz="1600" b="0" i="0" u="none" strike="noStrike" kern="1200" cap="none" spc="0" normalizeH="0" baseline="0" noProof="0">
              <a:ln>
                <a:noFill/>
              </a:ln>
              <a:solidFill>
                <a:prstClr val="black"/>
              </a:solidFill>
              <a:effectLst/>
              <a:uLnTx/>
              <a:uFillTx/>
              <a:latin typeface="+mn-ea"/>
            </a:endParaRPr>
          </a:p>
        </p:txBody>
      </p:sp>
      <p:sp>
        <p:nvSpPr>
          <p:cNvPr id="78" name="テキスト ボックス 77">
            <a:extLst>
              <a:ext uri="{FF2B5EF4-FFF2-40B4-BE49-F238E27FC236}">
                <a16:creationId xmlns:a16="http://schemas.microsoft.com/office/drawing/2014/main" id="{36BF99E0-734E-44B7-A61E-7B7F480E5040}"/>
              </a:ext>
            </a:extLst>
          </p:cNvPr>
          <p:cNvSpPr txBox="1"/>
          <p:nvPr/>
        </p:nvSpPr>
        <p:spPr>
          <a:xfrm>
            <a:off x="2832" y="321104"/>
            <a:ext cx="8345466" cy="551818"/>
          </a:xfrm>
          <a:prstGeom prst="rect">
            <a:avLst/>
          </a:prstGeom>
          <a:noFill/>
        </p:spPr>
        <p:txBody>
          <a:bodyPr wrap="square">
            <a:spAutoFit/>
          </a:bodyPr>
          <a:lstStyle/>
          <a:p>
            <a:pPr marL="216000" marR="0" lvl="0" indent="-216000" algn="just" defTabSz="457200" rtl="0" eaLnBrk="1" fontAlgn="auto" latinLnBrk="0" hangingPunct="1">
              <a:lnSpc>
                <a:spcPct val="150000"/>
              </a:lnSpc>
              <a:spcBef>
                <a:spcPts val="0"/>
              </a:spcBef>
              <a:spcAft>
                <a:spcPts val="0"/>
              </a:spcAft>
              <a:buClrTx/>
              <a:buSzTx/>
              <a:buFontTx/>
              <a:buNone/>
              <a:tabLst/>
              <a:defRPr/>
            </a:pPr>
            <a:r>
              <a:rPr lang="ja-JP" altLang="en-US" sz="2200" b="1" kern="100">
                <a:solidFill>
                  <a:srgbClr val="1E50B5"/>
                </a:solidFill>
                <a:latin typeface="+mn-ea"/>
                <a:cs typeface="Calibri Light"/>
              </a:rPr>
              <a:t>デジタル社会の目指すビジョン</a:t>
            </a:r>
            <a:endParaRPr kumimoji="0" lang="en-US" altLang="ja-JP" sz="2200" b="1" i="0" u="none" strike="noStrike" kern="100" cap="none" spc="0" normalizeH="0" baseline="0" noProof="0">
              <a:ln>
                <a:noFill/>
              </a:ln>
              <a:solidFill>
                <a:srgbClr val="1E50B5"/>
              </a:solidFill>
              <a:effectLst/>
              <a:uLnTx/>
              <a:uFillTx/>
              <a:latin typeface="+mn-ea"/>
              <a:cs typeface="Calibri Light"/>
            </a:endParaRPr>
          </a:p>
        </p:txBody>
      </p:sp>
      <p:sp>
        <p:nvSpPr>
          <p:cNvPr id="81" name="テキスト ボックス 80">
            <a:extLst>
              <a:ext uri="{FF2B5EF4-FFF2-40B4-BE49-F238E27FC236}">
                <a16:creationId xmlns:a16="http://schemas.microsoft.com/office/drawing/2014/main" id="{EBDC2C50-0DC6-4AEF-9FEF-3CDAB6B3E801}"/>
              </a:ext>
            </a:extLst>
          </p:cNvPr>
          <p:cNvSpPr txBox="1"/>
          <p:nvPr/>
        </p:nvSpPr>
        <p:spPr>
          <a:xfrm>
            <a:off x="-147782" y="1541898"/>
            <a:ext cx="8511753" cy="430887"/>
          </a:xfrm>
          <a:prstGeom prst="rect">
            <a:avLst/>
          </a:prstGeom>
          <a:noFill/>
        </p:spPr>
        <p:txBody>
          <a:bodyPr wrap="square">
            <a:spAutoFit/>
          </a:bodyPr>
          <a:lstStyle/>
          <a:p>
            <a:r>
              <a:rPr kumimoji="0" lang="ja-JP" altLang="en-US" sz="2200" b="1" i="0" u="none" strike="noStrike" kern="100" cap="none" spc="0" normalizeH="0" baseline="0" noProof="0">
                <a:ln>
                  <a:noFill/>
                </a:ln>
                <a:solidFill>
                  <a:srgbClr val="1E50B5"/>
                </a:solidFill>
                <a:effectLst/>
                <a:uLnTx/>
                <a:uFillTx/>
                <a:latin typeface="+mn-ea"/>
                <a:cs typeface="Calibri Light"/>
              </a:rPr>
              <a:t>「目指す社会の姿」を実現するために</a:t>
            </a:r>
            <a:r>
              <a:rPr lang="ja-JP" altLang="en-US" sz="1600" b="1" kern="100">
                <a:solidFill>
                  <a:srgbClr val="1E50B5"/>
                </a:solidFill>
                <a:latin typeface="+mn-ea"/>
                <a:cs typeface="Calibri Light"/>
              </a:rPr>
              <a:t>　</a:t>
            </a:r>
            <a:r>
              <a:rPr kumimoji="1" lang="ja-JP" altLang="en-US" sz="1600" b="1" kern="100">
                <a:latin typeface="+mn-ea"/>
                <a:cs typeface="Calibri Light"/>
              </a:rPr>
              <a:t>以下</a:t>
            </a:r>
            <a:r>
              <a:rPr kumimoji="1" lang="ja-JP" altLang="en-US" sz="1600" b="1">
                <a:solidFill>
                  <a:schemeClr val="tx1"/>
                </a:solidFill>
                <a:latin typeface="+mn-ea"/>
              </a:rPr>
              <a:t>①～⑥が求められる</a:t>
            </a:r>
            <a:r>
              <a:rPr kumimoji="1" lang="ja-JP" altLang="en-US" sz="1600">
                <a:solidFill>
                  <a:schemeClr val="tx1"/>
                </a:solidFill>
                <a:latin typeface="+mn-ea"/>
              </a:rPr>
              <a:t>。</a:t>
            </a:r>
            <a:endParaRPr kumimoji="0" lang="en-US" altLang="ja-JP" sz="2400" b="1" i="0" u="none" strike="noStrike" kern="100" cap="none" spc="0" normalizeH="0" baseline="0" noProof="0">
              <a:ln>
                <a:noFill/>
              </a:ln>
              <a:solidFill>
                <a:srgbClr val="1E50B5"/>
              </a:solidFill>
              <a:effectLst/>
              <a:uLnTx/>
              <a:uFillTx/>
              <a:latin typeface="+mn-ea"/>
              <a:cs typeface="Calibri Light"/>
            </a:endParaRPr>
          </a:p>
        </p:txBody>
      </p:sp>
      <p:pic>
        <p:nvPicPr>
          <p:cNvPr id="82" name="グラフィックス 81" descr="医師男性 単色塗りつぶし">
            <a:extLst>
              <a:ext uri="{FF2B5EF4-FFF2-40B4-BE49-F238E27FC236}">
                <a16:creationId xmlns:a16="http://schemas.microsoft.com/office/drawing/2014/main" id="{8CB7211A-4241-4BDE-8FC9-F4F49E6222B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780244" y="2839843"/>
            <a:ext cx="391068" cy="391068"/>
          </a:xfrm>
          <a:prstGeom prst="rect">
            <a:avLst/>
          </a:prstGeom>
        </p:spPr>
      </p:pic>
      <p:sp>
        <p:nvSpPr>
          <p:cNvPr id="77" name="正方形/長方形 76">
            <a:extLst>
              <a:ext uri="{FF2B5EF4-FFF2-40B4-BE49-F238E27FC236}">
                <a16:creationId xmlns:a16="http://schemas.microsoft.com/office/drawing/2014/main" id="{440BD79E-FA51-4FD5-A8F7-FBE51738AE5B}"/>
              </a:ext>
            </a:extLst>
          </p:cNvPr>
          <p:cNvSpPr/>
          <p:nvPr/>
        </p:nvSpPr>
        <p:spPr>
          <a:xfrm>
            <a:off x="84846" y="6300203"/>
            <a:ext cx="9072000" cy="5685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69875" indent="-171450">
              <a:buFont typeface="Arial" panose="020B0604020202020204" pitchFamily="34" charset="0"/>
              <a:buChar char="•"/>
            </a:pPr>
            <a:r>
              <a:rPr kumimoji="1" lang="ja-JP" altLang="en-US" sz="1400" dirty="0">
                <a:solidFill>
                  <a:schemeClr val="tx1"/>
                </a:solidFill>
                <a:latin typeface="+mn-ea"/>
              </a:rPr>
              <a:t>上記①～⑥の実現に向けた進捗をはじめ、</a:t>
            </a:r>
            <a:r>
              <a:rPr kumimoji="1" lang="ja-JP" altLang="en-US" sz="1400" b="1" dirty="0">
                <a:solidFill>
                  <a:schemeClr val="tx1"/>
                </a:solidFill>
                <a:latin typeface="+mn-ea"/>
              </a:rPr>
              <a:t>デジタル化の進捗を大局的に把握するための指標として、国民や民間企業の満足度や利用率などを設定</a:t>
            </a:r>
            <a:r>
              <a:rPr kumimoji="1" lang="ja-JP" altLang="en-US" sz="1400" dirty="0">
                <a:solidFill>
                  <a:schemeClr val="tx1"/>
                </a:solidFill>
                <a:latin typeface="+mn-ea"/>
              </a:rPr>
              <a:t>。</a:t>
            </a:r>
            <a:r>
              <a:rPr kumimoji="1" lang="ja-JP" altLang="en-US" sz="1400" b="1" dirty="0">
                <a:solidFill>
                  <a:schemeClr val="tx1"/>
                </a:solidFill>
                <a:latin typeface="+mn-ea"/>
              </a:rPr>
              <a:t>定期的に把握し、国民に提示することで、デジタル化を着実に推進</a:t>
            </a:r>
            <a:r>
              <a:rPr kumimoji="1" lang="ja-JP" altLang="en-US" sz="1400" dirty="0">
                <a:solidFill>
                  <a:schemeClr val="tx1"/>
                </a:solidFill>
                <a:latin typeface="+mn-ea"/>
              </a:rPr>
              <a:t>。</a:t>
            </a:r>
            <a:endParaRPr kumimoji="1" lang="en-US" altLang="ja-JP" sz="1400" dirty="0">
              <a:solidFill>
                <a:schemeClr val="tx1"/>
              </a:solidFill>
              <a:latin typeface="+mn-ea"/>
            </a:endParaRPr>
          </a:p>
        </p:txBody>
      </p:sp>
    </p:spTree>
    <p:extLst>
      <p:ext uri="{BB962C8B-B14F-4D97-AF65-F5344CB8AC3E}">
        <p14:creationId xmlns:p14="http://schemas.microsoft.com/office/powerpoint/2010/main" val="3653188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正方形/長方形 85">
            <a:extLst>
              <a:ext uri="{FF2B5EF4-FFF2-40B4-BE49-F238E27FC236}">
                <a16:creationId xmlns:a16="http://schemas.microsoft.com/office/drawing/2014/main" id="{95C0FA06-B409-4723-9288-1EECD4662088}"/>
              </a:ext>
            </a:extLst>
          </p:cNvPr>
          <p:cNvSpPr/>
          <p:nvPr/>
        </p:nvSpPr>
        <p:spPr>
          <a:xfrm>
            <a:off x="104518" y="51785"/>
            <a:ext cx="9434188" cy="52832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3200" b="1">
                <a:solidFill>
                  <a:srgbClr val="1E50B5"/>
                </a:solidFill>
                <a:latin typeface="+mn-ea"/>
              </a:rPr>
              <a:t>①デジタル化による成長戦略</a:t>
            </a:r>
            <a:endParaRPr kumimoji="1" lang="en-US" altLang="ja-JP" sz="1600">
              <a:solidFill>
                <a:schemeClr val="tx1"/>
              </a:solidFill>
              <a:latin typeface="+mn-ea"/>
            </a:endParaRPr>
          </a:p>
        </p:txBody>
      </p:sp>
      <p:pic>
        <p:nvPicPr>
          <p:cNvPr id="275" name="図 4" descr="図形, 四角形&#10;&#10;説明は自動で生成されたものです">
            <a:extLst>
              <a:ext uri="{FF2B5EF4-FFF2-40B4-BE49-F238E27FC236}">
                <a16:creationId xmlns:a16="http://schemas.microsoft.com/office/drawing/2014/main" id="{E18E6920-66C8-4435-9117-0D12D1F6CDA1}"/>
              </a:ext>
            </a:extLst>
          </p:cNvPr>
          <p:cNvPicPr>
            <a:picLocks noChangeAspect="1"/>
          </p:cNvPicPr>
          <p:nvPr/>
        </p:nvPicPr>
        <p:blipFill>
          <a:blip r:embed="rId3"/>
          <a:stretch>
            <a:fillRect/>
          </a:stretch>
        </p:blipFill>
        <p:spPr>
          <a:xfrm>
            <a:off x="0" y="243195"/>
            <a:ext cx="509298" cy="77193"/>
          </a:xfrm>
          <a:prstGeom prst="rect">
            <a:avLst/>
          </a:prstGeom>
        </p:spPr>
      </p:pic>
      <p:sp>
        <p:nvSpPr>
          <p:cNvPr id="13" name="正方形/長方形 12">
            <a:extLst>
              <a:ext uri="{FF2B5EF4-FFF2-40B4-BE49-F238E27FC236}">
                <a16:creationId xmlns:a16="http://schemas.microsoft.com/office/drawing/2014/main" id="{665858E1-D495-4AF5-9D94-630188AEB249}"/>
              </a:ext>
            </a:extLst>
          </p:cNvPr>
          <p:cNvSpPr/>
          <p:nvPr/>
        </p:nvSpPr>
        <p:spPr>
          <a:xfrm>
            <a:off x="9313218" y="6482284"/>
            <a:ext cx="576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fld id="{CF1D9706-A0BB-47A4-A1A4-70E8FFA5BE3E}" type="slidenum">
              <a:rPr kumimoji="1" lang="ja-JP" altLang="en-US" sz="1600" b="0" i="0" u="none" strike="noStrike" kern="1200" cap="none" spc="0" normalizeH="0" baseline="0" noProof="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4</a:t>
            </a:fld>
            <a:endParaRPr kumimoji="1" lang="ja-JP" altLang="en-US" sz="16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8" name="正方形/長方形 7">
            <a:extLst>
              <a:ext uri="{FF2B5EF4-FFF2-40B4-BE49-F238E27FC236}">
                <a16:creationId xmlns:a16="http://schemas.microsoft.com/office/drawing/2014/main" id="{5946A357-9A94-466D-AECE-4DEDA50C4030}"/>
              </a:ext>
            </a:extLst>
          </p:cNvPr>
          <p:cNvSpPr/>
          <p:nvPr/>
        </p:nvSpPr>
        <p:spPr>
          <a:xfrm>
            <a:off x="4952999" y="1558478"/>
            <a:ext cx="3839307" cy="16009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kumimoji="1" lang="ja-JP" altLang="en-US" sz="1400" b="1">
                <a:solidFill>
                  <a:schemeClr val="tx1"/>
                </a:solidFill>
                <a:latin typeface="+mn-ea"/>
              </a:rPr>
              <a:t>智恵・価値・競争力の源泉</a:t>
            </a:r>
            <a:r>
              <a:rPr kumimoji="1" lang="ja-JP" altLang="en-US" sz="1400">
                <a:solidFill>
                  <a:schemeClr val="tx1"/>
                </a:solidFill>
                <a:latin typeface="+mn-ea"/>
              </a:rPr>
              <a:t>である</a:t>
            </a:r>
            <a:r>
              <a:rPr kumimoji="1" lang="ja-JP" altLang="en-US" sz="1400" b="1">
                <a:solidFill>
                  <a:schemeClr val="tx1"/>
                </a:solidFill>
                <a:latin typeface="+mn-ea"/>
              </a:rPr>
              <a:t>データ</a:t>
            </a:r>
            <a:r>
              <a:rPr kumimoji="1" lang="ja-JP" altLang="en-US" sz="1400">
                <a:solidFill>
                  <a:schemeClr val="tx1"/>
                </a:solidFill>
                <a:latin typeface="+mn-ea"/>
              </a:rPr>
              <a:t>の活用により全産業のデジタル化を推進。規制や行政の在り方も含む</a:t>
            </a:r>
            <a:r>
              <a:rPr kumimoji="1" lang="ja-JP" altLang="en-US" sz="1400" b="1">
                <a:solidFill>
                  <a:schemeClr val="tx1"/>
                </a:solidFill>
                <a:latin typeface="+mn-ea"/>
              </a:rPr>
              <a:t>抜本的な構造改革</a:t>
            </a:r>
            <a:r>
              <a:rPr kumimoji="1" lang="ja-JP" altLang="en-US" sz="1400">
                <a:solidFill>
                  <a:schemeClr val="tx1"/>
                </a:solidFill>
                <a:latin typeface="+mn-ea"/>
              </a:rPr>
              <a:t>を実施することで、</a:t>
            </a:r>
            <a:r>
              <a:rPr kumimoji="1" lang="ja-JP" altLang="en-US" sz="1400" b="1">
                <a:solidFill>
                  <a:schemeClr val="tx1"/>
                </a:solidFill>
                <a:latin typeface="+mn-ea"/>
              </a:rPr>
              <a:t>国民一人ひとりのニーズやライフスタイルに合ったサービスが提供される豊かな社会</a:t>
            </a:r>
            <a:r>
              <a:rPr kumimoji="1" lang="ja-JP" altLang="en-US" sz="1400">
                <a:solidFill>
                  <a:schemeClr val="tx1"/>
                </a:solidFill>
                <a:latin typeface="+mn-ea"/>
              </a:rPr>
              <a:t>を実現</a:t>
            </a:r>
            <a:endParaRPr kumimoji="1" lang="ja-JP" altLang="en-US" sz="1400" b="1">
              <a:solidFill>
                <a:schemeClr val="tx1"/>
              </a:solidFill>
              <a:latin typeface="+mn-ea"/>
            </a:endParaRPr>
          </a:p>
        </p:txBody>
      </p:sp>
      <p:sp>
        <p:nvSpPr>
          <p:cNvPr id="9" name="正方形/長方形 8">
            <a:extLst>
              <a:ext uri="{FF2B5EF4-FFF2-40B4-BE49-F238E27FC236}">
                <a16:creationId xmlns:a16="http://schemas.microsoft.com/office/drawing/2014/main" id="{C74E9988-0003-43BB-BBCC-F61826F55B82}"/>
              </a:ext>
            </a:extLst>
          </p:cNvPr>
          <p:cNvSpPr/>
          <p:nvPr/>
        </p:nvSpPr>
        <p:spPr>
          <a:xfrm>
            <a:off x="1049214" y="1558478"/>
            <a:ext cx="3839307" cy="16009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kumimoji="1" lang="ja-JP" altLang="en-US" sz="1400">
                <a:solidFill>
                  <a:schemeClr val="tx1"/>
                </a:solidFill>
                <a:latin typeface="+mn-ea"/>
              </a:rPr>
              <a:t>新型コロナウイルス感染症への対応で</a:t>
            </a:r>
            <a:r>
              <a:rPr kumimoji="1" lang="ja-JP" altLang="en-US" sz="1400" b="1">
                <a:solidFill>
                  <a:schemeClr val="tx1"/>
                </a:solidFill>
                <a:latin typeface="+mn-ea"/>
              </a:rPr>
              <a:t>行政の非効率が顕在化</a:t>
            </a:r>
            <a:r>
              <a:rPr kumimoji="1" lang="ja-JP" altLang="en-US" sz="1400">
                <a:solidFill>
                  <a:schemeClr val="tx1"/>
                </a:solidFill>
                <a:latin typeface="+mn-ea"/>
              </a:rPr>
              <a:t>。今、覚悟を決めて</a:t>
            </a:r>
            <a:r>
              <a:rPr kumimoji="1" lang="ja-JP" altLang="en-US" sz="1400" b="1">
                <a:solidFill>
                  <a:schemeClr val="tx1"/>
                </a:solidFill>
                <a:latin typeface="+mn-ea"/>
              </a:rPr>
              <a:t>デジタルを最大限活用</a:t>
            </a:r>
            <a:r>
              <a:rPr kumimoji="1" lang="ja-JP" altLang="en-US" sz="1400">
                <a:solidFill>
                  <a:schemeClr val="tx1"/>
                </a:solidFill>
                <a:latin typeface="+mn-ea"/>
              </a:rPr>
              <a:t>して我が国の様々な課題の解決を図らなければ世界に追いつくのは不可能との認識。</a:t>
            </a:r>
          </a:p>
        </p:txBody>
      </p:sp>
      <p:sp>
        <p:nvSpPr>
          <p:cNvPr id="11" name="正方形/長方形 10">
            <a:extLst>
              <a:ext uri="{FF2B5EF4-FFF2-40B4-BE49-F238E27FC236}">
                <a16:creationId xmlns:a16="http://schemas.microsoft.com/office/drawing/2014/main" id="{5BD077B3-8467-4154-898D-28D4F5174C33}"/>
              </a:ext>
            </a:extLst>
          </p:cNvPr>
          <p:cNvSpPr/>
          <p:nvPr/>
        </p:nvSpPr>
        <p:spPr>
          <a:xfrm>
            <a:off x="445274" y="3915508"/>
            <a:ext cx="8951430" cy="2641599"/>
          </a:xfrm>
          <a:prstGeom prst="rect">
            <a:avLst/>
          </a:prstGeom>
          <a:noFill/>
          <a:ln>
            <a:solidFill>
              <a:srgbClr val="1E50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9875" indent="-171450">
              <a:lnSpc>
                <a:spcPct val="150000"/>
              </a:lnSpc>
              <a:buFont typeface="Arial" panose="020B0604020202020204" pitchFamily="34" charset="0"/>
              <a:buChar char="•"/>
            </a:pPr>
            <a:r>
              <a:rPr kumimoji="1" lang="ja-JP" altLang="en-US" sz="1400" b="1">
                <a:solidFill>
                  <a:schemeClr val="tx1"/>
                </a:solidFill>
                <a:latin typeface="+mn-ea"/>
              </a:rPr>
              <a:t>デジタルファースト原則</a:t>
            </a:r>
            <a:r>
              <a:rPr kumimoji="1" lang="ja-JP" altLang="en-US" sz="1400">
                <a:solidFill>
                  <a:schemeClr val="tx1"/>
                </a:solidFill>
                <a:latin typeface="+mn-ea"/>
              </a:rPr>
              <a:t>の法制面からの徹底。</a:t>
            </a:r>
            <a:r>
              <a:rPr kumimoji="1" lang="ja-JP" altLang="en-US" sz="1400" b="1">
                <a:solidFill>
                  <a:schemeClr val="tx1"/>
                </a:solidFill>
                <a:latin typeface="+mn-ea"/>
              </a:rPr>
              <a:t>法令が原則に適合したものであるかを確認</a:t>
            </a:r>
            <a:r>
              <a:rPr kumimoji="1" lang="ja-JP" altLang="en-US" sz="1400">
                <a:solidFill>
                  <a:schemeClr val="tx1"/>
                </a:solidFill>
                <a:latin typeface="+mn-ea"/>
              </a:rPr>
              <a:t>するプロセスや体制の在り方について検討</a:t>
            </a:r>
            <a:endParaRPr kumimoji="1" lang="en-US" altLang="ja-JP" sz="1400">
              <a:solidFill>
                <a:schemeClr val="tx1"/>
              </a:solidFill>
              <a:latin typeface="+mn-ea"/>
            </a:endParaRPr>
          </a:p>
          <a:p>
            <a:pPr marL="269875" indent="-171450">
              <a:lnSpc>
                <a:spcPct val="150000"/>
              </a:lnSpc>
              <a:buFont typeface="Arial" panose="020B0604020202020204" pitchFamily="34" charset="0"/>
              <a:buChar char="•"/>
            </a:pPr>
            <a:r>
              <a:rPr kumimoji="1" lang="ja-JP" altLang="en-US" sz="1400">
                <a:solidFill>
                  <a:schemeClr val="tx1"/>
                </a:solidFill>
                <a:latin typeface="+mn-ea"/>
              </a:rPr>
              <a:t>国は</a:t>
            </a:r>
            <a:r>
              <a:rPr kumimoji="1" lang="ja-JP" altLang="en-US" sz="1400" b="1">
                <a:solidFill>
                  <a:schemeClr val="tx1"/>
                </a:solidFill>
                <a:latin typeface="+mn-ea"/>
              </a:rPr>
              <a:t>アーキテクチャ</a:t>
            </a:r>
            <a:r>
              <a:rPr kumimoji="1" lang="ja-JP" altLang="en-US" sz="1400">
                <a:solidFill>
                  <a:schemeClr val="tx1"/>
                </a:solidFill>
                <a:latin typeface="+mn-ea"/>
              </a:rPr>
              <a:t>の設計やデータの</a:t>
            </a:r>
            <a:r>
              <a:rPr kumimoji="1" lang="ja-JP" altLang="en-US" sz="1400" b="1">
                <a:solidFill>
                  <a:schemeClr val="tx1"/>
                </a:solidFill>
                <a:latin typeface="+mn-ea"/>
              </a:rPr>
              <a:t>標準化</a:t>
            </a:r>
            <a:r>
              <a:rPr kumimoji="1" lang="ja-JP" altLang="en-US" sz="1400">
                <a:solidFill>
                  <a:schemeClr val="tx1"/>
                </a:solidFill>
                <a:latin typeface="+mn-ea"/>
              </a:rPr>
              <a:t>を推進。上位のレイヤーは</a:t>
            </a:r>
            <a:r>
              <a:rPr kumimoji="1" lang="ja-JP" altLang="en-US" sz="1400" b="1">
                <a:solidFill>
                  <a:schemeClr val="tx1"/>
                </a:solidFill>
                <a:latin typeface="+mn-ea"/>
              </a:rPr>
              <a:t>民間の活力・創意工夫</a:t>
            </a:r>
            <a:r>
              <a:rPr kumimoji="1" lang="ja-JP" altLang="en-US" sz="1400">
                <a:solidFill>
                  <a:schemeClr val="tx1"/>
                </a:solidFill>
                <a:latin typeface="+mn-ea"/>
              </a:rPr>
              <a:t>を最大限に活用</a:t>
            </a:r>
            <a:endParaRPr kumimoji="1" lang="en-US" altLang="ja-JP" sz="1400">
              <a:solidFill>
                <a:schemeClr val="tx1"/>
              </a:solidFill>
              <a:latin typeface="+mn-ea"/>
            </a:endParaRPr>
          </a:p>
          <a:p>
            <a:pPr marL="269875" indent="-171450">
              <a:lnSpc>
                <a:spcPct val="150000"/>
              </a:lnSpc>
              <a:buFont typeface="Arial" panose="020B0604020202020204" pitchFamily="34" charset="0"/>
              <a:buChar char="•"/>
            </a:pPr>
            <a:r>
              <a:rPr kumimoji="1" lang="ja-JP" altLang="en-US" sz="1400" b="1">
                <a:solidFill>
                  <a:schemeClr val="tx1"/>
                </a:solidFill>
                <a:latin typeface="+mn-ea"/>
              </a:rPr>
              <a:t>マイナンバー</a:t>
            </a:r>
            <a:r>
              <a:rPr kumimoji="1" lang="ja-JP" altLang="en-US" sz="1400">
                <a:solidFill>
                  <a:schemeClr val="tx1"/>
                </a:solidFill>
                <a:latin typeface="+mn-ea"/>
              </a:rPr>
              <a:t>等の利用の拡大、</a:t>
            </a:r>
            <a:r>
              <a:rPr kumimoji="1" lang="ja-JP" altLang="en-US" sz="1400" b="1">
                <a:solidFill>
                  <a:schemeClr val="tx1"/>
                </a:solidFill>
                <a:latin typeface="+mn-ea"/>
              </a:rPr>
              <a:t>オープンデータ</a:t>
            </a:r>
            <a:r>
              <a:rPr kumimoji="1" lang="ja-JP" altLang="en-US" sz="1400">
                <a:solidFill>
                  <a:schemeClr val="tx1"/>
                </a:solidFill>
                <a:latin typeface="+mn-ea"/>
              </a:rPr>
              <a:t>活用の徹底、様々な</a:t>
            </a:r>
            <a:r>
              <a:rPr kumimoji="1" lang="ja-JP" altLang="en-US" sz="1400" b="1">
                <a:solidFill>
                  <a:schemeClr val="tx1"/>
                </a:solidFill>
                <a:latin typeface="+mn-ea"/>
              </a:rPr>
              <a:t>プラットフォーム</a:t>
            </a:r>
            <a:r>
              <a:rPr kumimoji="1" lang="ja-JP" altLang="en-US" sz="1400">
                <a:solidFill>
                  <a:schemeClr val="tx1"/>
                </a:solidFill>
                <a:latin typeface="+mn-ea"/>
              </a:rPr>
              <a:t>の連携・拡大</a:t>
            </a:r>
            <a:endParaRPr kumimoji="1" lang="en-US" altLang="ja-JP" sz="1400">
              <a:solidFill>
                <a:schemeClr val="tx1"/>
              </a:solidFill>
              <a:latin typeface="+mn-ea"/>
            </a:endParaRPr>
          </a:p>
          <a:p>
            <a:pPr marL="269875" indent="-171450">
              <a:lnSpc>
                <a:spcPct val="150000"/>
              </a:lnSpc>
              <a:buFont typeface="Arial" panose="020B0604020202020204" pitchFamily="34" charset="0"/>
              <a:buChar char="•"/>
            </a:pPr>
            <a:r>
              <a:rPr kumimoji="1" lang="ja-JP" altLang="en-US" sz="1400" b="1">
                <a:solidFill>
                  <a:schemeClr val="tx1"/>
                </a:solidFill>
                <a:latin typeface="+mn-ea"/>
              </a:rPr>
              <a:t>マイナンバーカードによる認証</a:t>
            </a:r>
            <a:r>
              <a:rPr kumimoji="1" lang="ja-JP" altLang="en-US" sz="1400">
                <a:solidFill>
                  <a:schemeClr val="tx1"/>
                </a:solidFill>
                <a:latin typeface="+mn-ea"/>
              </a:rPr>
              <a:t>を利用した行政サービスを民間が後押しするための仕掛け</a:t>
            </a:r>
            <a:endParaRPr kumimoji="1" lang="en-US" altLang="ja-JP" sz="1400">
              <a:solidFill>
                <a:schemeClr val="tx1"/>
              </a:solidFill>
              <a:latin typeface="+mn-ea"/>
            </a:endParaRPr>
          </a:p>
          <a:p>
            <a:pPr marL="269875" indent="-171450">
              <a:lnSpc>
                <a:spcPct val="150000"/>
              </a:lnSpc>
              <a:buFont typeface="Arial" panose="020B0604020202020204" pitchFamily="34" charset="0"/>
              <a:buChar char="•"/>
            </a:pPr>
            <a:r>
              <a:rPr kumimoji="1" lang="ja-JP" altLang="en-US" sz="1400" b="1">
                <a:solidFill>
                  <a:schemeClr val="tx1"/>
                </a:solidFill>
                <a:latin typeface="+mn-ea"/>
              </a:rPr>
              <a:t>データの活用</a:t>
            </a:r>
            <a:r>
              <a:rPr kumimoji="1" lang="ja-JP" altLang="en-US" sz="1400">
                <a:solidFill>
                  <a:schemeClr val="tx1"/>
                </a:solidFill>
                <a:latin typeface="+mn-ea"/>
              </a:rPr>
              <a:t>による医療、教育、防災等の準公共分野をはじめとする</a:t>
            </a:r>
            <a:r>
              <a:rPr kumimoji="1" lang="ja-JP" altLang="en-US" sz="1400" b="1">
                <a:solidFill>
                  <a:schemeClr val="tx1"/>
                </a:solidFill>
                <a:latin typeface="+mn-ea"/>
              </a:rPr>
              <a:t>全産業のデジタル化</a:t>
            </a:r>
            <a:r>
              <a:rPr kumimoji="1" lang="ja-JP" altLang="en-US" sz="1400">
                <a:solidFill>
                  <a:schemeClr val="tx1"/>
                </a:solidFill>
                <a:latin typeface="+mn-ea"/>
              </a:rPr>
              <a:t>の推進</a:t>
            </a:r>
            <a:endParaRPr kumimoji="1" lang="en-US" altLang="ja-JP" sz="1400">
              <a:solidFill>
                <a:schemeClr val="tx1"/>
              </a:solidFill>
              <a:latin typeface="+mn-ea"/>
            </a:endParaRPr>
          </a:p>
        </p:txBody>
      </p:sp>
      <p:graphicFrame>
        <p:nvGraphicFramePr>
          <p:cNvPr id="12" name="図表 11">
            <a:extLst>
              <a:ext uri="{FF2B5EF4-FFF2-40B4-BE49-F238E27FC236}">
                <a16:creationId xmlns:a16="http://schemas.microsoft.com/office/drawing/2014/main" id="{ACD9B1DA-83B1-48C8-BD00-1D5F0F2FDBFC}"/>
              </a:ext>
            </a:extLst>
          </p:cNvPr>
          <p:cNvGraphicFramePr/>
          <p:nvPr/>
        </p:nvGraphicFramePr>
        <p:xfrm>
          <a:off x="1049214" y="1138852"/>
          <a:ext cx="7743093" cy="4196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二等辺三角形 13">
            <a:extLst>
              <a:ext uri="{FF2B5EF4-FFF2-40B4-BE49-F238E27FC236}">
                <a16:creationId xmlns:a16="http://schemas.microsoft.com/office/drawing/2014/main" id="{AECAD497-CC3C-407C-9E3E-87F65A912A27}"/>
              </a:ext>
            </a:extLst>
          </p:cNvPr>
          <p:cNvSpPr/>
          <p:nvPr/>
        </p:nvSpPr>
        <p:spPr>
          <a:xfrm flipV="1">
            <a:off x="3894014" y="3397993"/>
            <a:ext cx="2117969" cy="185134"/>
          </a:xfrm>
          <a:prstGeom prst="triangle">
            <a:avLst/>
          </a:prstGeom>
          <a:solidFill>
            <a:srgbClr val="1E5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85857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正方形/長方形 85">
            <a:extLst>
              <a:ext uri="{FF2B5EF4-FFF2-40B4-BE49-F238E27FC236}">
                <a16:creationId xmlns:a16="http://schemas.microsoft.com/office/drawing/2014/main" id="{95C0FA06-B409-4723-9288-1EECD4662088}"/>
              </a:ext>
            </a:extLst>
          </p:cNvPr>
          <p:cNvSpPr/>
          <p:nvPr/>
        </p:nvSpPr>
        <p:spPr>
          <a:xfrm>
            <a:off x="104518" y="51785"/>
            <a:ext cx="9434188" cy="52832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2600" b="1">
                <a:solidFill>
                  <a:srgbClr val="1E50B5"/>
                </a:solidFill>
                <a:latin typeface="+mn-ea"/>
              </a:rPr>
              <a:t>②医療・教育・防災・こども等の準公共分野のデジタル化</a:t>
            </a:r>
            <a:endParaRPr kumimoji="1" lang="en-US" altLang="ja-JP" sz="2600">
              <a:solidFill>
                <a:srgbClr val="1E50B5"/>
              </a:solidFill>
              <a:latin typeface="+mn-ea"/>
            </a:endParaRPr>
          </a:p>
        </p:txBody>
      </p:sp>
      <p:pic>
        <p:nvPicPr>
          <p:cNvPr id="275" name="図 4" descr="図形, 四角形&#10;&#10;説明は自動で生成されたものです">
            <a:extLst>
              <a:ext uri="{FF2B5EF4-FFF2-40B4-BE49-F238E27FC236}">
                <a16:creationId xmlns:a16="http://schemas.microsoft.com/office/drawing/2014/main" id="{E18E6920-66C8-4435-9117-0D12D1F6CDA1}"/>
              </a:ext>
            </a:extLst>
          </p:cNvPr>
          <p:cNvPicPr>
            <a:picLocks noChangeAspect="1"/>
          </p:cNvPicPr>
          <p:nvPr/>
        </p:nvPicPr>
        <p:blipFill>
          <a:blip r:embed="rId3"/>
          <a:stretch>
            <a:fillRect/>
          </a:stretch>
        </p:blipFill>
        <p:spPr>
          <a:xfrm>
            <a:off x="0" y="243195"/>
            <a:ext cx="509298" cy="77193"/>
          </a:xfrm>
          <a:prstGeom prst="rect">
            <a:avLst/>
          </a:prstGeom>
        </p:spPr>
      </p:pic>
      <p:sp>
        <p:nvSpPr>
          <p:cNvPr id="13" name="正方形/長方形 12">
            <a:extLst>
              <a:ext uri="{FF2B5EF4-FFF2-40B4-BE49-F238E27FC236}">
                <a16:creationId xmlns:a16="http://schemas.microsoft.com/office/drawing/2014/main" id="{665858E1-D495-4AF5-9D94-630188AEB249}"/>
              </a:ext>
            </a:extLst>
          </p:cNvPr>
          <p:cNvSpPr/>
          <p:nvPr/>
        </p:nvSpPr>
        <p:spPr>
          <a:xfrm>
            <a:off x="9313218" y="6482284"/>
            <a:ext cx="576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fld id="{CF1D9706-A0BB-47A4-A1A4-70E8FFA5BE3E}" type="slidenum">
              <a:rPr kumimoji="1" lang="ja-JP" altLang="en-US" sz="1600" b="0" i="0" u="none" strike="noStrike" kern="1200" cap="none" spc="0" normalizeH="0" baseline="0" noProof="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5</a:t>
            </a:fld>
            <a:endParaRPr kumimoji="1" lang="ja-JP" altLang="en-US" sz="16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8" name="正方形/長方形 7">
            <a:extLst>
              <a:ext uri="{FF2B5EF4-FFF2-40B4-BE49-F238E27FC236}">
                <a16:creationId xmlns:a16="http://schemas.microsoft.com/office/drawing/2014/main" id="{5946A357-9A94-466D-AECE-4DEDA50C4030}"/>
              </a:ext>
            </a:extLst>
          </p:cNvPr>
          <p:cNvSpPr/>
          <p:nvPr/>
        </p:nvSpPr>
        <p:spPr>
          <a:xfrm>
            <a:off x="4952999" y="1558478"/>
            <a:ext cx="3839307" cy="16009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kumimoji="1" lang="ja-JP" altLang="en-US" sz="1400">
                <a:solidFill>
                  <a:schemeClr val="tx1"/>
                </a:solidFill>
                <a:latin typeface="+mn-ea"/>
              </a:rPr>
              <a:t>サービスの提供を受ける</a:t>
            </a:r>
            <a:r>
              <a:rPr kumimoji="1" lang="ja-JP" altLang="en-US" sz="1400" b="1">
                <a:solidFill>
                  <a:schemeClr val="tx1"/>
                </a:solidFill>
                <a:latin typeface="+mn-ea"/>
              </a:rPr>
              <a:t>個人が複数のサービスを自らのニーズに応じて自由に組み合わせ</a:t>
            </a:r>
            <a:r>
              <a:rPr kumimoji="1" lang="ja-JP" altLang="en-US" sz="1400">
                <a:solidFill>
                  <a:schemeClr val="tx1"/>
                </a:solidFill>
                <a:latin typeface="+mn-ea"/>
              </a:rPr>
              <a:t>、より豊かな生活の実現に向けて</a:t>
            </a:r>
            <a:r>
              <a:rPr kumimoji="1" lang="ja-JP" altLang="en-US" sz="1400" b="1">
                <a:solidFill>
                  <a:schemeClr val="tx1"/>
                </a:solidFill>
                <a:latin typeface="+mn-ea"/>
              </a:rPr>
              <a:t>暮らしを自らの手で積極的にデザイン</a:t>
            </a:r>
            <a:r>
              <a:rPr kumimoji="1" lang="ja-JP" altLang="en-US" sz="1400">
                <a:solidFill>
                  <a:schemeClr val="tx1"/>
                </a:solidFill>
                <a:latin typeface="+mn-ea"/>
              </a:rPr>
              <a:t>することができるような社会</a:t>
            </a:r>
            <a:endParaRPr kumimoji="1" lang="en-US" altLang="ja-JP" sz="1400">
              <a:solidFill>
                <a:schemeClr val="tx1"/>
              </a:solidFill>
              <a:latin typeface="+mn-ea"/>
            </a:endParaRPr>
          </a:p>
        </p:txBody>
      </p:sp>
      <p:sp>
        <p:nvSpPr>
          <p:cNvPr id="9" name="正方形/長方形 8">
            <a:extLst>
              <a:ext uri="{FF2B5EF4-FFF2-40B4-BE49-F238E27FC236}">
                <a16:creationId xmlns:a16="http://schemas.microsoft.com/office/drawing/2014/main" id="{C74E9988-0003-43BB-BBCC-F61826F55B82}"/>
              </a:ext>
            </a:extLst>
          </p:cNvPr>
          <p:cNvSpPr/>
          <p:nvPr/>
        </p:nvSpPr>
        <p:spPr>
          <a:xfrm>
            <a:off x="1049214" y="1558478"/>
            <a:ext cx="3839307" cy="16009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kumimoji="1" lang="ja-JP" altLang="en-US" sz="1400">
                <a:solidFill>
                  <a:schemeClr val="tx1"/>
                </a:solidFill>
                <a:latin typeface="+mn-ea"/>
              </a:rPr>
              <a:t>医療、教育、防災、こども等の様々な切り口から</a:t>
            </a:r>
            <a:r>
              <a:rPr kumimoji="1" lang="ja-JP" altLang="en-US" sz="1400" b="1">
                <a:solidFill>
                  <a:schemeClr val="tx1"/>
                </a:solidFill>
                <a:latin typeface="+mn-ea"/>
              </a:rPr>
              <a:t>断片的・画一的なサービスが提供</a:t>
            </a:r>
            <a:r>
              <a:rPr kumimoji="1" lang="ja-JP" altLang="en-US" sz="1400">
                <a:solidFill>
                  <a:schemeClr val="tx1"/>
                </a:solidFill>
                <a:latin typeface="+mn-ea"/>
              </a:rPr>
              <a:t>されている状況にあり、目指す姿になっていない。</a:t>
            </a:r>
            <a:endParaRPr kumimoji="1" lang="en-US" altLang="ja-JP" sz="1400">
              <a:solidFill>
                <a:schemeClr val="tx1"/>
              </a:solidFill>
              <a:latin typeface="+mn-ea"/>
            </a:endParaRPr>
          </a:p>
        </p:txBody>
      </p:sp>
      <p:sp>
        <p:nvSpPr>
          <p:cNvPr id="11" name="正方形/長方形 10">
            <a:extLst>
              <a:ext uri="{FF2B5EF4-FFF2-40B4-BE49-F238E27FC236}">
                <a16:creationId xmlns:a16="http://schemas.microsoft.com/office/drawing/2014/main" id="{5BD077B3-8467-4154-898D-28D4F5174C33}"/>
              </a:ext>
            </a:extLst>
          </p:cNvPr>
          <p:cNvSpPr/>
          <p:nvPr/>
        </p:nvSpPr>
        <p:spPr>
          <a:xfrm>
            <a:off x="445274" y="3915508"/>
            <a:ext cx="8951430" cy="2641599"/>
          </a:xfrm>
          <a:prstGeom prst="rect">
            <a:avLst/>
          </a:prstGeom>
          <a:noFill/>
          <a:ln>
            <a:solidFill>
              <a:srgbClr val="1E50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9875" indent="-171450">
              <a:lnSpc>
                <a:spcPct val="150000"/>
              </a:lnSpc>
              <a:buFont typeface="Arial" panose="020B0604020202020204" pitchFamily="34" charset="0"/>
              <a:buChar char="•"/>
            </a:pPr>
            <a:r>
              <a:rPr kumimoji="1" lang="ja-JP" altLang="en-US" sz="1400">
                <a:solidFill>
                  <a:schemeClr val="tx1"/>
                </a:solidFill>
                <a:latin typeface="+mn-ea"/>
              </a:rPr>
              <a:t>官民間での</a:t>
            </a:r>
            <a:r>
              <a:rPr kumimoji="1" lang="ja-JP" altLang="en-US" sz="1400" b="1">
                <a:solidFill>
                  <a:schemeClr val="tx1"/>
                </a:solidFill>
                <a:latin typeface="+mn-ea"/>
              </a:rPr>
              <a:t>分野を超えたデータの提供・共有</a:t>
            </a:r>
            <a:r>
              <a:rPr kumimoji="1" lang="ja-JP" altLang="en-US" sz="1400">
                <a:solidFill>
                  <a:schemeClr val="tx1"/>
                </a:solidFill>
                <a:latin typeface="+mn-ea"/>
              </a:rPr>
              <a:t>をデジタルによって更に推進。</a:t>
            </a:r>
            <a:r>
              <a:rPr kumimoji="1" lang="ja-JP" altLang="en-US" sz="1400" b="1">
                <a:solidFill>
                  <a:schemeClr val="tx1"/>
                </a:solidFill>
                <a:latin typeface="+mn-ea"/>
              </a:rPr>
              <a:t>民間によるデータの提供・利活用のルール</a:t>
            </a:r>
            <a:r>
              <a:rPr kumimoji="1" lang="ja-JP" altLang="en-US" sz="1400">
                <a:solidFill>
                  <a:schemeClr val="tx1"/>
                </a:solidFill>
                <a:latin typeface="+mn-ea"/>
              </a:rPr>
              <a:t>を明確に設定</a:t>
            </a:r>
            <a:endParaRPr kumimoji="1" lang="en-US" altLang="ja-JP" sz="1400">
              <a:solidFill>
                <a:schemeClr val="tx1"/>
              </a:solidFill>
              <a:latin typeface="+mn-ea"/>
            </a:endParaRPr>
          </a:p>
          <a:p>
            <a:pPr marL="269875" indent="-171450">
              <a:lnSpc>
                <a:spcPct val="150000"/>
              </a:lnSpc>
              <a:buFont typeface="Arial" panose="020B0604020202020204" pitchFamily="34" charset="0"/>
              <a:buChar char="•"/>
            </a:pPr>
            <a:r>
              <a:rPr kumimoji="1" lang="ja-JP" altLang="en-US" sz="1400">
                <a:solidFill>
                  <a:schemeClr val="tx1"/>
                </a:solidFill>
                <a:latin typeface="+mn-ea"/>
              </a:rPr>
              <a:t>官民が保有する準公共分野のデータについては、</a:t>
            </a:r>
            <a:r>
              <a:rPr kumimoji="1" lang="ja-JP" altLang="en-US" sz="1400" b="1">
                <a:solidFill>
                  <a:schemeClr val="tx1"/>
                </a:solidFill>
                <a:latin typeface="+mn-ea"/>
              </a:rPr>
              <a:t>オープンデータ・バイ・デザインの考えを徹底</a:t>
            </a:r>
            <a:r>
              <a:rPr kumimoji="1" lang="ja-JP" altLang="en-US" sz="1400">
                <a:solidFill>
                  <a:schemeClr val="tx1"/>
                </a:solidFill>
                <a:latin typeface="+mn-ea"/>
              </a:rPr>
              <a:t>し利用を促進。また、</a:t>
            </a:r>
            <a:r>
              <a:rPr kumimoji="1" lang="en-US" altLang="ja-JP" sz="1400" b="1">
                <a:solidFill>
                  <a:schemeClr val="tx1"/>
                </a:solidFill>
                <a:latin typeface="+mn-ea"/>
              </a:rPr>
              <a:t>API</a:t>
            </a:r>
            <a:r>
              <a:rPr kumimoji="1" lang="ja-JP" altLang="en-US" sz="1400" b="1">
                <a:solidFill>
                  <a:schemeClr val="tx1"/>
                </a:solidFill>
                <a:latin typeface="+mn-ea"/>
              </a:rPr>
              <a:t>・データの公開原則</a:t>
            </a:r>
            <a:r>
              <a:rPr kumimoji="1" lang="ja-JP" altLang="en-US" sz="1400">
                <a:solidFill>
                  <a:schemeClr val="tx1"/>
                </a:solidFill>
                <a:latin typeface="+mn-ea"/>
              </a:rPr>
              <a:t>を徹底</a:t>
            </a:r>
            <a:endParaRPr kumimoji="1" lang="en-US" altLang="ja-JP" sz="1400">
              <a:solidFill>
                <a:schemeClr val="tx1"/>
              </a:solidFill>
              <a:latin typeface="+mn-ea"/>
            </a:endParaRPr>
          </a:p>
          <a:p>
            <a:pPr marL="269875" indent="-171450">
              <a:lnSpc>
                <a:spcPct val="150000"/>
              </a:lnSpc>
              <a:buFont typeface="Arial" panose="020B0604020202020204" pitchFamily="34" charset="0"/>
              <a:buChar char="•"/>
            </a:pPr>
            <a:r>
              <a:rPr kumimoji="1" lang="ja-JP" altLang="en-US" sz="1380">
                <a:solidFill>
                  <a:schemeClr val="tx1"/>
                </a:solidFill>
                <a:latin typeface="+mn-ea"/>
              </a:rPr>
              <a:t>国・地方間の</a:t>
            </a:r>
            <a:r>
              <a:rPr kumimoji="1" lang="ja-JP" altLang="en-US" sz="1380" b="1">
                <a:solidFill>
                  <a:schemeClr val="tx1"/>
                </a:solidFill>
                <a:latin typeface="+mn-ea"/>
              </a:rPr>
              <a:t>データ連携等のアーキテクチャ設計</a:t>
            </a:r>
            <a:r>
              <a:rPr kumimoji="1" lang="ja-JP" altLang="en-US" sz="1380">
                <a:solidFill>
                  <a:schemeClr val="tx1"/>
                </a:solidFill>
                <a:latin typeface="+mn-ea"/>
              </a:rPr>
              <a:t>、</a:t>
            </a:r>
            <a:r>
              <a:rPr kumimoji="1" lang="ja-JP" altLang="en-US" sz="1380" b="1">
                <a:solidFill>
                  <a:schemeClr val="tx1"/>
                </a:solidFill>
                <a:latin typeface="+mn-ea"/>
              </a:rPr>
              <a:t>情報システム間で異なるデータ取扱いルール等の標準化</a:t>
            </a:r>
            <a:r>
              <a:rPr kumimoji="1" lang="ja-JP" altLang="en-US" sz="1380">
                <a:solidFill>
                  <a:schemeClr val="tx1"/>
                </a:solidFill>
                <a:latin typeface="+mn-ea"/>
              </a:rPr>
              <a:t>の促進、基盤となるデータの共有・</a:t>
            </a:r>
            <a:r>
              <a:rPr kumimoji="1" lang="ja-JP" altLang="en-US" sz="1380" b="1">
                <a:solidFill>
                  <a:schemeClr val="tx1"/>
                </a:solidFill>
                <a:latin typeface="+mn-ea"/>
              </a:rPr>
              <a:t>オープンデータ化</a:t>
            </a:r>
            <a:endParaRPr kumimoji="1" lang="en-US" altLang="ja-JP" sz="1380" b="1">
              <a:solidFill>
                <a:schemeClr val="tx1"/>
              </a:solidFill>
              <a:latin typeface="+mn-ea"/>
            </a:endParaRPr>
          </a:p>
          <a:p>
            <a:pPr marL="269875" indent="-171450">
              <a:lnSpc>
                <a:spcPct val="150000"/>
              </a:lnSpc>
              <a:buFont typeface="Arial" panose="020B0604020202020204" pitchFamily="34" charset="0"/>
              <a:buChar char="•"/>
            </a:pPr>
            <a:r>
              <a:rPr kumimoji="1" lang="ja-JP" altLang="en-US" sz="1400">
                <a:solidFill>
                  <a:schemeClr val="tx1"/>
                </a:solidFill>
                <a:latin typeface="+mn-ea"/>
              </a:rPr>
              <a:t>各分野のデータの利活用の支障となっている制度・運用の見直し、</a:t>
            </a:r>
            <a:r>
              <a:rPr kumimoji="1" lang="ja-JP" altLang="en-US" sz="1400" b="1">
                <a:solidFill>
                  <a:schemeClr val="tx1"/>
                </a:solidFill>
                <a:latin typeface="+mn-ea"/>
              </a:rPr>
              <a:t>分野横断的なデータ利活用</a:t>
            </a:r>
            <a:r>
              <a:rPr kumimoji="1" lang="ja-JP" altLang="en-US" sz="1400">
                <a:solidFill>
                  <a:schemeClr val="tx1"/>
                </a:solidFill>
                <a:latin typeface="+mn-ea"/>
              </a:rPr>
              <a:t>の促進</a:t>
            </a:r>
            <a:endParaRPr kumimoji="1" lang="en-US" altLang="ja-JP" sz="1400">
              <a:solidFill>
                <a:schemeClr val="tx1"/>
              </a:solidFill>
              <a:latin typeface="+mn-ea"/>
            </a:endParaRPr>
          </a:p>
          <a:p>
            <a:pPr marL="269875" indent="-171450">
              <a:lnSpc>
                <a:spcPct val="150000"/>
              </a:lnSpc>
              <a:buFont typeface="Arial" panose="020B0604020202020204" pitchFamily="34" charset="0"/>
              <a:buChar char="•"/>
            </a:pPr>
            <a:r>
              <a:rPr kumimoji="1" lang="ja-JP" altLang="en-US" sz="1400">
                <a:solidFill>
                  <a:schemeClr val="tx1"/>
                </a:solidFill>
                <a:latin typeface="+mn-ea"/>
              </a:rPr>
              <a:t>国民が</a:t>
            </a:r>
            <a:r>
              <a:rPr kumimoji="1" lang="ja-JP" altLang="en-US" sz="1400" b="1">
                <a:solidFill>
                  <a:schemeClr val="tx1"/>
                </a:solidFill>
                <a:latin typeface="+mn-ea"/>
              </a:rPr>
              <a:t>安全・安心な環境</a:t>
            </a:r>
            <a:r>
              <a:rPr kumimoji="1" lang="ja-JP" altLang="en-US" sz="1400">
                <a:solidFill>
                  <a:schemeClr val="tx1"/>
                </a:solidFill>
                <a:latin typeface="+mn-ea"/>
              </a:rPr>
              <a:t>の下でサービスを選択できるよう、サイバーセキュリティの確保等を徹底</a:t>
            </a:r>
            <a:endParaRPr kumimoji="1" lang="en-US" altLang="ja-JP" sz="1400">
              <a:solidFill>
                <a:schemeClr val="tx1"/>
              </a:solidFill>
              <a:latin typeface="+mn-ea"/>
            </a:endParaRPr>
          </a:p>
        </p:txBody>
      </p:sp>
      <p:graphicFrame>
        <p:nvGraphicFramePr>
          <p:cNvPr id="12" name="図表 11">
            <a:extLst>
              <a:ext uri="{FF2B5EF4-FFF2-40B4-BE49-F238E27FC236}">
                <a16:creationId xmlns:a16="http://schemas.microsoft.com/office/drawing/2014/main" id="{ACD9B1DA-83B1-48C8-BD00-1D5F0F2FDBFC}"/>
              </a:ext>
            </a:extLst>
          </p:cNvPr>
          <p:cNvGraphicFramePr/>
          <p:nvPr/>
        </p:nvGraphicFramePr>
        <p:xfrm>
          <a:off x="1049214" y="1138852"/>
          <a:ext cx="7743093" cy="4196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二等辺三角形 13">
            <a:extLst>
              <a:ext uri="{FF2B5EF4-FFF2-40B4-BE49-F238E27FC236}">
                <a16:creationId xmlns:a16="http://schemas.microsoft.com/office/drawing/2014/main" id="{AECAD497-CC3C-407C-9E3E-87F65A912A27}"/>
              </a:ext>
            </a:extLst>
          </p:cNvPr>
          <p:cNvSpPr/>
          <p:nvPr/>
        </p:nvSpPr>
        <p:spPr>
          <a:xfrm flipV="1">
            <a:off x="3894014" y="3397993"/>
            <a:ext cx="2117969" cy="185134"/>
          </a:xfrm>
          <a:prstGeom prst="triangle">
            <a:avLst/>
          </a:prstGeom>
          <a:solidFill>
            <a:srgbClr val="1E5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75917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正方形/長方形 85">
            <a:extLst>
              <a:ext uri="{FF2B5EF4-FFF2-40B4-BE49-F238E27FC236}">
                <a16:creationId xmlns:a16="http://schemas.microsoft.com/office/drawing/2014/main" id="{95C0FA06-B409-4723-9288-1EECD4662088}"/>
              </a:ext>
            </a:extLst>
          </p:cNvPr>
          <p:cNvSpPr/>
          <p:nvPr/>
        </p:nvSpPr>
        <p:spPr>
          <a:xfrm>
            <a:off x="104518" y="51785"/>
            <a:ext cx="9434188" cy="52832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3200" b="1">
                <a:solidFill>
                  <a:srgbClr val="1E50B5"/>
                </a:solidFill>
                <a:latin typeface="+mn-ea"/>
              </a:rPr>
              <a:t>③デジタル化による地域の活性化</a:t>
            </a:r>
            <a:endParaRPr kumimoji="1" lang="en-US" altLang="ja-JP" sz="1600">
              <a:solidFill>
                <a:schemeClr val="tx1"/>
              </a:solidFill>
              <a:latin typeface="+mn-ea"/>
            </a:endParaRPr>
          </a:p>
        </p:txBody>
      </p:sp>
      <p:pic>
        <p:nvPicPr>
          <p:cNvPr id="275" name="図 4" descr="図形, 四角形&#10;&#10;説明は自動で生成されたものです">
            <a:extLst>
              <a:ext uri="{FF2B5EF4-FFF2-40B4-BE49-F238E27FC236}">
                <a16:creationId xmlns:a16="http://schemas.microsoft.com/office/drawing/2014/main" id="{E18E6920-66C8-4435-9117-0D12D1F6CDA1}"/>
              </a:ext>
            </a:extLst>
          </p:cNvPr>
          <p:cNvPicPr>
            <a:picLocks noChangeAspect="1"/>
          </p:cNvPicPr>
          <p:nvPr/>
        </p:nvPicPr>
        <p:blipFill>
          <a:blip r:embed="rId3"/>
          <a:stretch>
            <a:fillRect/>
          </a:stretch>
        </p:blipFill>
        <p:spPr>
          <a:xfrm>
            <a:off x="0" y="243195"/>
            <a:ext cx="509298" cy="77193"/>
          </a:xfrm>
          <a:prstGeom prst="rect">
            <a:avLst/>
          </a:prstGeom>
        </p:spPr>
      </p:pic>
      <p:sp>
        <p:nvSpPr>
          <p:cNvPr id="13" name="正方形/長方形 12">
            <a:extLst>
              <a:ext uri="{FF2B5EF4-FFF2-40B4-BE49-F238E27FC236}">
                <a16:creationId xmlns:a16="http://schemas.microsoft.com/office/drawing/2014/main" id="{665858E1-D495-4AF5-9D94-630188AEB249}"/>
              </a:ext>
            </a:extLst>
          </p:cNvPr>
          <p:cNvSpPr/>
          <p:nvPr/>
        </p:nvSpPr>
        <p:spPr>
          <a:xfrm>
            <a:off x="9313218" y="6482284"/>
            <a:ext cx="576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fld id="{CF1D9706-A0BB-47A4-A1A4-70E8FFA5BE3E}" type="slidenum">
              <a:rPr kumimoji="1" lang="ja-JP" altLang="en-US" sz="1600" b="0" i="0" u="none" strike="noStrike" kern="1200" cap="none" spc="0" normalizeH="0" baseline="0" noProof="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6</a:t>
            </a:fld>
            <a:endParaRPr kumimoji="1" lang="ja-JP" altLang="en-US" sz="16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8" name="正方形/長方形 7">
            <a:extLst>
              <a:ext uri="{FF2B5EF4-FFF2-40B4-BE49-F238E27FC236}">
                <a16:creationId xmlns:a16="http://schemas.microsoft.com/office/drawing/2014/main" id="{5946A357-9A94-466D-AECE-4DEDA50C4030}"/>
              </a:ext>
            </a:extLst>
          </p:cNvPr>
          <p:cNvSpPr/>
          <p:nvPr/>
        </p:nvSpPr>
        <p:spPr>
          <a:xfrm>
            <a:off x="4952999" y="1558478"/>
            <a:ext cx="3839307" cy="16009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kumimoji="1" lang="ja-JP" altLang="en-US" sz="1400">
                <a:solidFill>
                  <a:schemeClr val="tx1"/>
                </a:solidFill>
                <a:latin typeface="+mn-ea"/>
              </a:rPr>
              <a:t>地方の</a:t>
            </a:r>
            <a:r>
              <a:rPr kumimoji="1" lang="ja-JP" altLang="en-US" sz="1400" b="1">
                <a:solidFill>
                  <a:schemeClr val="tx1"/>
                </a:solidFill>
                <a:latin typeface="+mn-ea"/>
              </a:rPr>
              <a:t>共通基盤を国が提供</a:t>
            </a:r>
            <a:r>
              <a:rPr kumimoji="1" lang="ja-JP" altLang="en-US" sz="1400">
                <a:solidFill>
                  <a:schemeClr val="tx1"/>
                </a:solidFill>
                <a:latin typeface="+mn-ea"/>
              </a:rPr>
              <a:t>することなどにより、</a:t>
            </a:r>
            <a:r>
              <a:rPr kumimoji="1" lang="ja-JP" altLang="en-US" sz="1400" b="1">
                <a:solidFill>
                  <a:schemeClr val="tx1"/>
                </a:solidFill>
                <a:latin typeface="+mn-ea"/>
              </a:rPr>
              <a:t>地域からデジタル改革、デジタル実装を推進</a:t>
            </a:r>
            <a:r>
              <a:rPr kumimoji="1" lang="ja-JP" altLang="en-US" sz="1400">
                <a:solidFill>
                  <a:schemeClr val="tx1"/>
                </a:solidFill>
                <a:latin typeface="+mn-ea"/>
              </a:rPr>
              <a:t>。</a:t>
            </a:r>
            <a:r>
              <a:rPr kumimoji="1" lang="ja-JP" altLang="en-US" sz="1400" b="1">
                <a:solidFill>
                  <a:schemeClr val="tx1"/>
                </a:solidFill>
                <a:latin typeface="+mn-ea"/>
              </a:rPr>
              <a:t>地方分散型社会の実現</a:t>
            </a:r>
            <a:r>
              <a:rPr kumimoji="1" lang="ja-JP" altLang="en-US" sz="1400">
                <a:solidFill>
                  <a:schemeClr val="tx1"/>
                </a:solidFill>
                <a:latin typeface="+mn-ea"/>
              </a:rPr>
              <a:t>、地域で魅力ある</a:t>
            </a:r>
            <a:r>
              <a:rPr kumimoji="1" lang="ja-JP" altLang="en-US" sz="1400" b="1">
                <a:solidFill>
                  <a:schemeClr val="tx1"/>
                </a:solidFill>
                <a:latin typeface="+mn-ea"/>
              </a:rPr>
              <a:t>多様な就業機会の創出</a:t>
            </a:r>
            <a:r>
              <a:rPr kumimoji="1" lang="ja-JP" altLang="en-US" sz="1400">
                <a:solidFill>
                  <a:schemeClr val="tx1"/>
                </a:solidFill>
                <a:latin typeface="+mn-ea"/>
              </a:rPr>
              <a:t>等を図り、地域の課題が解決され、各地域で培われてきた地域の魅力が向上する社会</a:t>
            </a:r>
            <a:endParaRPr kumimoji="1" lang="en-US" altLang="ja-JP" sz="1400">
              <a:solidFill>
                <a:schemeClr val="tx1"/>
              </a:solidFill>
              <a:latin typeface="+mn-ea"/>
            </a:endParaRPr>
          </a:p>
        </p:txBody>
      </p:sp>
      <p:sp>
        <p:nvSpPr>
          <p:cNvPr id="9" name="正方形/長方形 8">
            <a:extLst>
              <a:ext uri="{FF2B5EF4-FFF2-40B4-BE49-F238E27FC236}">
                <a16:creationId xmlns:a16="http://schemas.microsoft.com/office/drawing/2014/main" id="{C74E9988-0003-43BB-BBCC-F61826F55B82}"/>
              </a:ext>
            </a:extLst>
          </p:cNvPr>
          <p:cNvSpPr/>
          <p:nvPr/>
        </p:nvSpPr>
        <p:spPr>
          <a:xfrm>
            <a:off x="1049214" y="1558478"/>
            <a:ext cx="3839307" cy="16009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kumimoji="1" lang="ja-JP" altLang="en-US" sz="1400">
                <a:solidFill>
                  <a:schemeClr val="tx1"/>
                </a:solidFill>
                <a:latin typeface="+mn-ea"/>
              </a:rPr>
              <a:t>デジタルは、</a:t>
            </a:r>
            <a:r>
              <a:rPr kumimoji="1" lang="ja-JP" altLang="en-US" sz="1400" b="1">
                <a:solidFill>
                  <a:schemeClr val="tx1"/>
                </a:solidFill>
                <a:latin typeface="+mn-ea"/>
              </a:rPr>
              <a:t>地域の課題を解決する可能性を飛躍的に増大</a:t>
            </a:r>
            <a:r>
              <a:rPr kumimoji="1" lang="ja-JP" altLang="en-US" sz="1400">
                <a:solidFill>
                  <a:schemeClr val="tx1"/>
                </a:solidFill>
                <a:latin typeface="+mn-ea"/>
              </a:rPr>
              <a:t>し、データ収集やアイデア・手法の</a:t>
            </a:r>
            <a:r>
              <a:rPr kumimoji="1" lang="ja-JP" altLang="en-US" sz="1400" b="1">
                <a:solidFill>
                  <a:schemeClr val="tx1"/>
                </a:solidFill>
                <a:latin typeface="+mn-ea"/>
              </a:rPr>
              <a:t>共有・全国展開も容易</a:t>
            </a:r>
            <a:r>
              <a:rPr kumimoji="1" lang="ja-JP" altLang="en-US" sz="1400">
                <a:solidFill>
                  <a:schemeClr val="tx1"/>
                </a:solidFill>
                <a:latin typeface="+mn-ea"/>
              </a:rPr>
              <a:t>にする力を持つ。しかし、</a:t>
            </a:r>
            <a:r>
              <a:rPr kumimoji="1" lang="ja-JP" altLang="en-US" sz="1400" b="1">
                <a:solidFill>
                  <a:schemeClr val="tx1"/>
                </a:solidFill>
                <a:latin typeface="+mn-ea"/>
              </a:rPr>
              <a:t>インフラ整備が不十分</a:t>
            </a:r>
            <a:r>
              <a:rPr kumimoji="1" lang="ja-JP" altLang="en-US" sz="1400">
                <a:solidFill>
                  <a:schemeClr val="tx1"/>
                </a:solidFill>
                <a:latin typeface="+mn-ea"/>
              </a:rPr>
              <a:t>、国と地方、地方と地方、分野と分野で、</a:t>
            </a:r>
            <a:r>
              <a:rPr kumimoji="1" lang="ja-JP" altLang="en-US" sz="1400" b="1">
                <a:solidFill>
                  <a:schemeClr val="tx1"/>
                </a:solidFill>
                <a:latin typeface="+mn-ea"/>
              </a:rPr>
              <a:t>多くの場合データが繋がっていない</a:t>
            </a:r>
            <a:r>
              <a:rPr kumimoji="1" lang="ja-JP" altLang="en-US" sz="1400">
                <a:solidFill>
                  <a:schemeClr val="tx1"/>
                </a:solidFill>
                <a:latin typeface="+mn-ea"/>
              </a:rPr>
              <a:t>などの課題あり。</a:t>
            </a:r>
            <a:endParaRPr kumimoji="1" lang="en-US" altLang="ja-JP" sz="1400">
              <a:solidFill>
                <a:schemeClr val="tx1"/>
              </a:solidFill>
              <a:latin typeface="+mn-ea"/>
            </a:endParaRPr>
          </a:p>
        </p:txBody>
      </p:sp>
      <p:sp>
        <p:nvSpPr>
          <p:cNvPr id="11" name="正方形/長方形 10">
            <a:extLst>
              <a:ext uri="{FF2B5EF4-FFF2-40B4-BE49-F238E27FC236}">
                <a16:creationId xmlns:a16="http://schemas.microsoft.com/office/drawing/2014/main" id="{5BD077B3-8467-4154-898D-28D4F5174C33}"/>
              </a:ext>
            </a:extLst>
          </p:cNvPr>
          <p:cNvSpPr/>
          <p:nvPr/>
        </p:nvSpPr>
        <p:spPr>
          <a:xfrm>
            <a:off x="445274" y="3915508"/>
            <a:ext cx="8951430" cy="2641599"/>
          </a:xfrm>
          <a:prstGeom prst="rect">
            <a:avLst/>
          </a:prstGeom>
          <a:noFill/>
          <a:ln>
            <a:solidFill>
              <a:srgbClr val="1E50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9875" indent="-171450">
              <a:lnSpc>
                <a:spcPct val="150000"/>
              </a:lnSpc>
              <a:buFont typeface="Arial" panose="020B0604020202020204" pitchFamily="34" charset="0"/>
              <a:buChar char="•"/>
              <a:tabLst>
                <a:tab pos="269875" algn="l"/>
              </a:tabLst>
            </a:pPr>
            <a:r>
              <a:rPr kumimoji="1" lang="ja-JP" altLang="en-US" sz="1250" dirty="0">
                <a:solidFill>
                  <a:schemeClr val="tx1"/>
                </a:solidFill>
                <a:highlight>
                  <a:srgbClr val="FFFFFF"/>
                </a:highlight>
                <a:latin typeface="+mn-ea"/>
              </a:rPr>
              <a:t>国による情報インフラ整備、デジタル人材の育成、デジタルによる雇用の増加やエンターテイメントの実現等、</a:t>
            </a:r>
            <a:r>
              <a:rPr kumimoji="1" lang="ja-JP" altLang="en-US" sz="1250" b="1" dirty="0">
                <a:solidFill>
                  <a:schemeClr val="tx1"/>
                </a:solidFill>
                <a:highlight>
                  <a:srgbClr val="FFFFFF"/>
                </a:highlight>
                <a:latin typeface="+mn-ea"/>
              </a:rPr>
              <a:t>地域のデジタル実装の推進</a:t>
            </a:r>
            <a:endParaRPr kumimoji="1" lang="en-US" altLang="ja-JP" sz="1250" b="1" dirty="0">
              <a:solidFill>
                <a:schemeClr val="tx1"/>
              </a:solidFill>
              <a:highlight>
                <a:srgbClr val="FFFFFF"/>
              </a:highlight>
              <a:latin typeface="+mn-ea"/>
            </a:endParaRPr>
          </a:p>
          <a:p>
            <a:pPr marL="269875" indent="-171450">
              <a:lnSpc>
                <a:spcPct val="150000"/>
              </a:lnSpc>
              <a:buFont typeface="Arial" panose="020B0604020202020204" pitchFamily="34" charset="0"/>
              <a:buChar char="•"/>
              <a:tabLst>
                <a:tab pos="269875" algn="l"/>
              </a:tabLst>
            </a:pPr>
            <a:r>
              <a:rPr kumimoji="1" lang="ja-JP" altLang="en-US" sz="1250" dirty="0">
                <a:solidFill>
                  <a:schemeClr val="tx1"/>
                </a:solidFill>
                <a:highlight>
                  <a:srgbClr val="FFFFFF"/>
                </a:highlight>
                <a:latin typeface="+mn-ea"/>
              </a:rPr>
              <a:t>地方公共団体の情報システムの統一・標準化、行政手続の簡素化・オンライン化、ワンストップ・プッシュ型のサービスの実現等、</a:t>
            </a:r>
            <a:r>
              <a:rPr kumimoji="1" lang="ja-JP" altLang="en-US" sz="1250" b="1" dirty="0">
                <a:solidFill>
                  <a:schemeClr val="tx1"/>
                </a:solidFill>
                <a:highlight>
                  <a:srgbClr val="FFFFFF"/>
                </a:highlight>
                <a:latin typeface="+mn-ea"/>
              </a:rPr>
              <a:t>デジタル・ガバメントの推進</a:t>
            </a:r>
            <a:endParaRPr kumimoji="1" lang="en-US" altLang="ja-JP" sz="1250" b="1" dirty="0">
              <a:solidFill>
                <a:schemeClr val="tx1"/>
              </a:solidFill>
              <a:highlight>
                <a:srgbClr val="FFFFFF"/>
              </a:highlight>
              <a:latin typeface="+mn-ea"/>
            </a:endParaRPr>
          </a:p>
          <a:p>
            <a:pPr marL="269875" indent="-171450">
              <a:lnSpc>
                <a:spcPct val="150000"/>
              </a:lnSpc>
              <a:buFont typeface="Arial" panose="020B0604020202020204" pitchFamily="34" charset="0"/>
              <a:buChar char="•"/>
              <a:tabLst>
                <a:tab pos="269875" algn="l"/>
              </a:tabLst>
            </a:pPr>
            <a:r>
              <a:rPr kumimoji="1" lang="ja-JP" altLang="en-US" sz="1250" dirty="0">
                <a:solidFill>
                  <a:schemeClr val="tx1"/>
                </a:solidFill>
                <a:highlight>
                  <a:srgbClr val="FFFFFF"/>
                </a:highlight>
                <a:latin typeface="+mn-ea"/>
              </a:rPr>
              <a:t>地域の</a:t>
            </a:r>
            <a:r>
              <a:rPr kumimoji="1" lang="ja-JP" altLang="en-US" sz="1250" b="1" dirty="0">
                <a:solidFill>
                  <a:schemeClr val="tx1"/>
                </a:solidFill>
                <a:highlight>
                  <a:srgbClr val="FFFFFF"/>
                </a:highlight>
                <a:latin typeface="+mn-ea"/>
              </a:rPr>
              <a:t>人材と地域課題のネットワーク化</a:t>
            </a:r>
            <a:r>
              <a:rPr kumimoji="1" lang="ja-JP" altLang="en-US" sz="1250" dirty="0">
                <a:solidFill>
                  <a:schemeClr val="tx1"/>
                </a:solidFill>
                <a:highlight>
                  <a:srgbClr val="FFFFFF"/>
                </a:highlight>
                <a:latin typeface="+mn-ea"/>
              </a:rPr>
              <a:t>を実現し、地域コミュニティの力を引き出し地域の自立を促すための取組の推進（地方公共団体が自ら課題を公開し、地域課題の解決に関する提案・共創の募集を促すことで、若年層の移住・新規ビジネスの創出を図る等）</a:t>
            </a:r>
            <a:endParaRPr kumimoji="1" lang="en-US" altLang="ja-JP" sz="1250" dirty="0">
              <a:solidFill>
                <a:schemeClr val="tx1"/>
              </a:solidFill>
              <a:highlight>
                <a:srgbClr val="FFFFFF"/>
              </a:highlight>
              <a:latin typeface="+mn-ea"/>
            </a:endParaRPr>
          </a:p>
          <a:p>
            <a:pPr marL="269875" indent="-171450">
              <a:lnSpc>
                <a:spcPct val="150000"/>
              </a:lnSpc>
              <a:buFont typeface="Arial" panose="020B0604020202020204" pitchFamily="34" charset="0"/>
              <a:buChar char="•"/>
              <a:tabLst>
                <a:tab pos="269875" algn="l"/>
              </a:tabLst>
            </a:pPr>
            <a:r>
              <a:rPr kumimoji="1" lang="ja-JP" altLang="en-US" sz="1250" spc="-20" dirty="0">
                <a:solidFill>
                  <a:schemeClr val="tx1"/>
                </a:solidFill>
                <a:highlight>
                  <a:srgbClr val="FFFFFF"/>
                </a:highlight>
                <a:latin typeface="+mn-ea"/>
              </a:rPr>
              <a:t>以上により、地域雇用の創出、企業の販路開拓、脱炭素化・循環経済への移行の加速等を実現し、地方の魅力をそのままに、都市の利便性を享受できる</a:t>
            </a:r>
            <a:r>
              <a:rPr kumimoji="1" lang="ja-JP" altLang="en-US" sz="1250" b="1" spc="-20" dirty="0">
                <a:solidFill>
                  <a:schemeClr val="tx1"/>
                </a:solidFill>
                <a:highlight>
                  <a:srgbClr val="FFFFFF"/>
                </a:highlight>
                <a:latin typeface="+mn-ea"/>
              </a:rPr>
              <a:t>「デジタル田園都市国家構想」に寄与</a:t>
            </a:r>
          </a:p>
        </p:txBody>
      </p:sp>
      <p:graphicFrame>
        <p:nvGraphicFramePr>
          <p:cNvPr id="12" name="図表 11">
            <a:extLst>
              <a:ext uri="{FF2B5EF4-FFF2-40B4-BE49-F238E27FC236}">
                <a16:creationId xmlns:a16="http://schemas.microsoft.com/office/drawing/2014/main" id="{ACD9B1DA-83B1-48C8-BD00-1D5F0F2FDBFC}"/>
              </a:ext>
            </a:extLst>
          </p:cNvPr>
          <p:cNvGraphicFramePr/>
          <p:nvPr/>
        </p:nvGraphicFramePr>
        <p:xfrm>
          <a:off x="1049214" y="1138852"/>
          <a:ext cx="7743093" cy="4196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二等辺三角形 13">
            <a:extLst>
              <a:ext uri="{FF2B5EF4-FFF2-40B4-BE49-F238E27FC236}">
                <a16:creationId xmlns:a16="http://schemas.microsoft.com/office/drawing/2014/main" id="{AECAD497-CC3C-407C-9E3E-87F65A912A27}"/>
              </a:ext>
            </a:extLst>
          </p:cNvPr>
          <p:cNvSpPr/>
          <p:nvPr/>
        </p:nvSpPr>
        <p:spPr>
          <a:xfrm flipV="1">
            <a:off x="3894014" y="3397993"/>
            <a:ext cx="2117969" cy="185134"/>
          </a:xfrm>
          <a:prstGeom prst="triangle">
            <a:avLst/>
          </a:prstGeom>
          <a:solidFill>
            <a:srgbClr val="1E5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91540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正方形/長方形 85">
            <a:extLst>
              <a:ext uri="{FF2B5EF4-FFF2-40B4-BE49-F238E27FC236}">
                <a16:creationId xmlns:a16="http://schemas.microsoft.com/office/drawing/2014/main" id="{95C0FA06-B409-4723-9288-1EECD4662088}"/>
              </a:ext>
            </a:extLst>
          </p:cNvPr>
          <p:cNvSpPr/>
          <p:nvPr/>
        </p:nvSpPr>
        <p:spPr>
          <a:xfrm>
            <a:off x="104518" y="51785"/>
            <a:ext cx="9434188" cy="52832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3200" b="1">
                <a:solidFill>
                  <a:srgbClr val="1E50B5"/>
                </a:solidFill>
                <a:latin typeface="+mn-ea"/>
              </a:rPr>
              <a:t>④誰一人取り残されないデジタル社会</a:t>
            </a:r>
            <a:endParaRPr kumimoji="1" lang="en-US" altLang="ja-JP" sz="1600">
              <a:solidFill>
                <a:schemeClr val="tx1"/>
              </a:solidFill>
              <a:latin typeface="+mn-ea"/>
            </a:endParaRPr>
          </a:p>
        </p:txBody>
      </p:sp>
      <p:pic>
        <p:nvPicPr>
          <p:cNvPr id="275" name="図 4" descr="図形, 四角形&#10;&#10;説明は自動で生成されたものです">
            <a:extLst>
              <a:ext uri="{FF2B5EF4-FFF2-40B4-BE49-F238E27FC236}">
                <a16:creationId xmlns:a16="http://schemas.microsoft.com/office/drawing/2014/main" id="{E18E6920-66C8-4435-9117-0D12D1F6CDA1}"/>
              </a:ext>
            </a:extLst>
          </p:cNvPr>
          <p:cNvPicPr>
            <a:picLocks noChangeAspect="1"/>
          </p:cNvPicPr>
          <p:nvPr/>
        </p:nvPicPr>
        <p:blipFill>
          <a:blip r:embed="rId3"/>
          <a:stretch>
            <a:fillRect/>
          </a:stretch>
        </p:blipFill>
        <p:spPr>
          <a:xfrm>
            <a:off x="0" y="243195"/>
            <a:ext cx="509298" cy="77193"/>
          </a:xfrm>
          <a:prstGeom prst="rect">
            <a:avLst/>
          </a:prstGeom>
        </p:spPr>
      </p:pic>
      <p:sp>
        <p:nvSpPr>
          <p:cNvPr id="13" name="正方形/長方形 12">
            <a:extLst>
              <a:ext uri="{FF2B5EF4-FFF2-40B4-BE49-F238E27FC236}">
                <a16:creationId xmlns:a16="http://schemas.microsoft.com/office/drawing/2014/main" id="{665858E1-D495-4AF5-9D94-630188AEB249}"/>
              </a:ext>
            </a:extLst>
          </p:cNvPr>
          <p:cNvSpPr/>
          <p:nvPr/>
        </p:nvSpPr>
        <p:spPr>
          <a:xfrm>
            <a:off x="9313218" y="6482284"/>
            <a:ext cx="576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fld id="{CF1D9706-A0BB-47A4-A1A4-70E8FFA5BE3E}" type="slidenum">
              <a:rPr kumimoji="1" lang="ja-JP" altLang="en-US" sz="1600" b="0" i="0" u="none" strike="noStrike" kern="1200" cap="none" spc="0" normalizeH="0" baseline="0" noProof="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7</a:t>
            </a:fld>
            <a:endParaRPr kumimoji="1" lang="ja-JP" altLang="en-US" sz="16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8" name="正方形/長方形 7">
            <a:extLst>
              <a:ext uri="{FF2B5EF4-FFF2-40B4-BE49-F238E27FC236}">
                <a16:creationId xmlns:a16="http://schemas.microsoft.com/office/drawing/2014/main" id="{5946A357-9A94-466D-AECE-4DEDA50C4030}"/>
              </a:ext>
            </a:extLst>
          </p:cNvPr>
          <p:cNvSpPr/>
          <p:nvPr/>
        </p:nvSpPr>
        <p:spPr>
          <a:xfrm>
            <a:off x="4952999" y="1558478"/>
            <a:ext cx="3839307" cy="16009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l" defTabSz="457200" rtl="0" eaLnBrk="1" fontAlgn="auto" latinLnBrk="0" hangingPunct="1">
              <a:lnSpc>
                <a:spcPct val="13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rPr>
              <a:t>地理的な制約、年齢、性別、障害や疾病の有無、国籍、経済的な状況等にかかわらず、</a:t>
            </a:r>
            <a:r>
              <a:rPr kumimoji="1" lang="ja-JP" altLang="en-US" sz="1400" b="1"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rPr>
              <a:t>誰</a:t>
            </a:r>
            <a:r>
              <a:rPr kumimoji="1" lang="ja-JP" altLang="en-US" sz="1400" b="1">
                <a:solidFill>
                  <a:schemeClr val="tx1"/>
                </a:solidFill>
                <a:latin typeface="游ゴシック" panose="020B0400000000000000" pitchFamily="50" charset="-128"/>
                <a:ea typeface="游ゴシック" panose="020B0400000000000000" pitchFamily="50" charset="-128"/>
              </a:rPr>
              <a:t>もが</a:t>
            </a:r>
            <a:r>
              <a:rPr kumimoji="1" lang="ja-JP" altLang="en-US" sz="1400" b="1"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rPr>
              <a:t>デジタル化の恩恵を享受</a:t>
            </a:r>
            <a:r>
              <a:rPr kumimoji="1" lang="ja-JP" altLang="en-US" sz="1400" b="0"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rPr>
              <a:t>することにより、日常生活等の様々な</a:t>
            </a:r>
            <a:r>
              <a:rPr kumimoji="1" lang="ja-JP" altLang="en-US" sz="1400" b="1"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rPr>
              <a:t>課題を解決</a:t>
            </a:r>
            <a:r>
              <a:rPr kumimoji="1" lang="ja-JP" altLang="en-US" sz="1400" b="0"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rPr>
              <a:t>し、</a:t>
            </a:r>
            <a:r>
              <a:rPr kumimoji="1" lang="ja-JP" altLang="en-US" sz="1400" b="1"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rPr>
              <a:t>豊かさを真に実感</a:t>
            </a:r>
            <a:r>
              <a:rPr kumimoji="1" lang="ja-JP" altLang="en-US" sz="1400" b="0"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rPr>
              <a:t>できる</a:t>
            </a:r>
            <a:r>
              <a:rPr kumimoji="1" lang="ja-JP" altLang="en-US" sz="1400" b="1">
                <a:solidFill>
                  <a:schemeClr val="tx1"/>
                </a:solidFill>
                <a:latin typeface="游ゴシック" panose="020B0400000000000000" pitchFamily="50" charset="-128"/>
                <a:ea typeface="游ゴシック" panose="020B0400000000000000" pitchFamily="50" charset="-128"/>
              </a:rPr>
              <a:t>「誰一人取り残されない」</a:t>
            </a:r>
            <a:r>
              <a:rPr kumimoji="1" lang="ja-JP" altLang="en-US" sz="1400">
                <a:solidFill>
                  <a:schemeClr val="tx1"/>
                </a:solidFill>
                <a:latin typeface="游ゴシック" panose="020B0400000000000000" pitchFamily="50" charset="-128"/>
                <a:ea typeface="游ゴシック" panose="020B0400000000000000" pitchFamily="50" charset="-128"/>
              </a:rPr>
              <a:t>デジタル</a:t>
            </a:r>
            <a:r>
              <a:rPr kumimoji="1" lang="ja-JP" altLang="en-US" sz="1400" b="0"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rPr>
              <a:t>社会</a:t>
            </a:r>
            <a:endParaRPr kumimoji="1" lang="en-US" altLang="ja-JP" sz="1400" b="0"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p:txBody>
      </p:sp>
      <p:sp>
        <p:nvSpPr>
          <p:cNvPr id="9" name="正方形/長方形 8">
            <a:extLst>
              <a:ext uri="{FF2B5EF4-FFF2-40B4-BE49-F238E27FC236}">
                <a16:creationId xmlns:a16="http://schemas.microsoft.com/office/drawing/2014/main" id="{C74E9988-0003-43BB-BBCC-F61826F55B82}"/>
              </a:ext>
            </a:extLst>
          </p:cNvPr>
          <p:cNvSpPr/>
          <p:nvPr/>
        </p:nvSpPr>
        <p:spPr>
          <a:xfrm>
            <a:off x="1049214" y="1558478"/>
            <a:ext cx="3839307" cy="16009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l" defTabSz="179388" rtl="0" eaLnBrk="1" fontAlgn="auto" latinLnBrk="0" hangingPunct="1">
              <a:lnSpc>
                <a:spcPct val="130000"/>
              </a:lnSpc>
              <a:spcBef>
                <a:spcPts val="0"/>
              </a:spcBef>
              <a:spcAft>
                <a:spcPts val="0"/>
              </a:spcAft>
              <a:buClrTx/>
              <a:buSzTx/>
              <a:buFontTx/>
              <a:buNone/>
              <a:tabLst/>
              <a:defRPr/>
            </a:pPr>
            <a:r>
              <a:rPr kumimoji="1" lang="ja-JP" altLang="en-US" sz="1400" b="0" i="0"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rPr>
              <a:t>デジタル技術の進展により、</a:t>
            </a:r>
            <a:r>
              <a:rPr kumimoji="1" lang="ja-JP" altLang="en-US" sz="1400" b="1" i="0"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rPr>
              <a:t>自分に合ったスタイル（音声、視線の動き等）</a:t>
            </a:r>
            <a:r>
              <a:rPr kumimoji="1" lang="ja-JP" altLang="en-US" sz="1400" b="0" i="0"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rPr>
              <a:t>でデジタル機器・サービスを利用可能となる等、従来</a:t>
            </a:r>
            <a:r>
              <a:rPr kumimoji="1" lang="ja-JP" altLang="en-US" sz="1400" b="1" i="0"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rPr>
              <a:t>できないと</a:t>
            </a:r>
            <a:r>
              <a:rPr kumimoji="1" lang="ja-JP" altLang="en-US" sz="1400" b="1">
                <a:solidFill>
                  <a:schemeClr val="tx1"/>
                </a:solidFill>
                <a:latin typeface="游ゴシック" panose="020B0400000000000000" pitchFamily="50" charset="-128"/>
                <a:ea typeface="游ゴシック" panose="020B0400000000000000" pitchFamily="50" charset="-128"/>
              </a:rPr>
              <a:t>諦め</a:t>
            </a:r>
            <a:r>
              <a:rPr kumimoji="1" lang="ja-JP" altLang="en-US" sz="1400" b="1" i="0"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rPr>
              <a:t>ていたことが可能な時代</a:t>
            </a:r>
            <a:r>
              <a:rPr kumimoji="1" lang="ja-JP" altLang="en-US" sz="1400" b="0" i="0"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rPr>
              <a:t>になってきている。</a:t>
            </a:r>
            <a:endParaRPr kumimoji="1" lang="en-US" altLang="ja-JP" sz="1400" b="0" i="0"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p:txBody>
      </p:sp>
      <p:sp>
        <p:nvSpPr>
          <p:cNvPr id="11" name="正方形/長方形 10">
            <a:extLst>
              <a:ext uri="{FF2B5EF4-FFF2-40B4-BE49-F238E27FC236}">
                <a16:creationId xmlns:a16="http://schemas.microsoft.com/office/drawing/2014/main" id="{5BD077B3-8467-4154-898D-28D4F5174C33}"/>
              </a:ext>
            </a:extLst>
          </p:cNvPr>
          <p:cNvSpPr/>
          <p:nvPr/>
        </p:nvSpPr>
        <p:spPr>
          <a:xfrm>
            <a:off x="445274" y="3915508"/>
            <a:ext cx="8951430" cy="2641599"/>
          </a:xfrm>
          <a:prstGeom prst="rect">
            <a:avLst/>
          </a:prstGeom>
          <a:noFill/>
          <a:ln>
            <a:solidFill>
              <a:srgbClr val="1E50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9875" marR="0" lvl="0" indent="-182563" algn="l" defTabSz="4572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1" lang="ja-JP" altLang="en-US" sz="1400" dirty="0">
                <a:solidFill>
                  <a:schemeClr val="tx1"/>
                </a:solidFill>
                <a:latin typeface="+mn-ea"/>
              </a:rPr>
              <a:t>利用者視点を第一に</a:t>
            </a:r>
            <a:r>
              <a:rPr kumimoji="1" lang="ja-JP" altLang="en-US" sz="1400" b="1" dirty="0">
                <a:solidFill>
                  <a:schemeClr val="tx1"/>
                </a:solidFill>
                <a:latin typeface="+mn-ea"/>
              </a:rPr>
              <a:t>サービスデザイン体制の確立</a:t>
            </a:r>
            <a:endParaRPr kumimoji="1" lang="en-US" altLang="ja-JP" sz="1400" b="1" dirty="0">
              <a:solidFill>
                <a:schemeClr val="tx1"/>
              </a:solidFill>
              <a:latin typeface="+mn-ea"/>
            </a:endParaRPr>
          </a:p>
          <a:p>
            <a:pPr marL="269875" marR="0" lvl="0" indent="-182563" algn="l" defTabSz="4572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1" lang="ja-JP" altLang="en-US" sz="1400" spc="-30" dirty="0">
                <a:solidFill>
                  <a:schemeClr val="tx1"/>
                </a:solidFill>
                <a:latin typeface="+mn-ea"/>
              </a:rPr>
              <a:t>国、地方公共団体、企業・団体、住民等が各々の立場で相互に協力する</a:t>
            </a:r>
            <a:r>
              <a:rPr kumimoji="1" lang="ja-JP" altLang="en-US" sz="1400" b="1" spc="-30" dirty="0">
                <a:solidFill>
                  <a:schemeClr val="tx1"/>
                </a:solidFill>
                <a:latin typeface="+mn-ea"/>
              </a:rPr>
              <a:t>「皆で支え合うデジタル共生社会」</a:t>
            </a:r>
            <a:r>
              <a:rPr kumimoji="1" lang="ja-JP" altLang="en-US" sz="1400" spc="-30" dirty="0">
                <a:solidFill>
                  <a:schemeClr val="tx1"/>
                </a:solidFill>
                <a:latin typeface="+mn-ea"/>
              </a:rPr>
              <a:t>の環境整備（高齢者、障害者、こども、在留外国人等へのきめ細やかな対応、デジタル推進委員の全国展開等）</a:t>
            </a:r>
            <a:endParaRPr kumimoji="1" lang="en-US" altLang="ja-JP" sz="1400" spc="-30" dirty="0">
              <a:solidFill>
                <a:schemeClr val="tx1"/>
              </a:solidFill>
              <a:latin typeface="+mn-ea"/>
            </a:endParaRPr>
          </a:p>
          <a:p>
            <a:pPr marL="269875" marR="0" lvl="0" indent="-182563" algn="l" defTabSz="4572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1" lang="ja-JP" altLang="en-US" sz="1400" dirty="0">
                <a:solidFill>
                  <a:schemeClr val="tx1"/>
                </a:solidFill>
                <a:latin typeface="+mn-ea"/>
              </a:rPr>
              <a:t>デジタルの負の側面への対応、</a:t>
            </a:r>
            <a:r>
              <a:rPr kumimoji="1" lang="en-US" altLang="ja-JP" sz="1400" dirty="0">
                <a:solidFill>
                  <a:schemeClr val="tx1"/>
                </a:solidFill>
                <a:latin typeface="+mn-ea"/>
              </a:rPr>
              <a:t>EBPM</a:t>
            </a:r>
            <a:r>
              <a:rPr kumimoji="1" lang="ja-JP" altLang="en-US" sz="1400" dirty="0">
                <a:solidFill>
                  <a:schemeClr val="tx1"/>
                </a:solidFill>
                <a:latin typeface="+mn-ea"/>
              </a:rPr>
              <a:t>に基づく不断の見直し</a:t>
            </a:r>
          </a:p>
        </p:txBody>
      </p:sp>
      <p:graphicFrame>
        <p:nvGraphicFramePr>
          <p:cNvPr id="12" name="図表 11">
            <a:extLst>
              <a:ext uri="{FF2B5EF4-FFF2-40B4-BE49-F238E27FC236}">
                <a16:creationId xmlns:a16="http://schemas.microsoft.com/office/drawing/2014/main" id="{ACD9B1DA-83B1-48C8-BD00-1D5F0F2FDBFC}"/>
              </a:ext>
            </a:extLst>
          </p:cNvPr>
          <p:cNvGraphicFramePr/>
          <p:nvPr/>
        </p:nvGraphicFramePr>
        <p:xfrm>
          <a:off x="1049214" y="1138852"/>
          <a:ext cx="7743093" cy="4196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二等辺三角形 13">
            <a:extLst>
              <a:ext uri="{FF2B5EF4-FFF2-40B4-BE49-F238E27FC236}">
                <a16:creationId xmlns:a16="http://schemas.microsoft.com/office/drawing/2014/main" id="{AECAD497-CC3C-407C-9E3E-87F65A912A27}"/>
              </a:ext>
            </a:extLst>
          </p:cNvPr>
          <p:cNvSpPr/>
          <p:nvPr/>
        </p:nvSpPr>
        <p:spPr>
          <a:xfrm flipV="1">
            <a:off x="3894014" y="3397993"/>
            <a:ext cx="2117969" cy="185134"/>
          </a:xfrm>
          <a:prstGeom prst="triangle">
            <a:avLst/>
          </a:prstGeom>
          <a:solidFill>
            <a:srgbClr val="1E5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60B62F00-283B-4471-91BF-1A84F6664F7E}"/>
              </a:ext>
            </a:extLst>
          </p:cNvPr>
          <p:cNvSpPr txBox="1"/>
          <p:nvPr/>
        </p:nvSpPr>
        <p:spPr>
          <a:xfrm>
            <a:off x="3213557" y="6202976"/>
            <a:ext cx="1878138" cy="215444"/>
          </a:xfrm>
          <a:prstGeom prst="rect">
            <a:avLst/>
          </a:prstGeom>
          <a:noFill/>
        </p:spPr>
        <p:txBody>
          <a:bodyPr wrap="square">
            <a:spAutoFit/>
          </a:bodyPr>
          <a:lstStyle/>
          <a:p>
            <a:r>
              <a:rPr lang="en-US" altLang="ja-JP" sz="800"/>
              <a:t>※</a:t>
            </a:r>
            <a:r>
              <a:rPr lang="ja-JP" altLang="en-US" sz="800"/>
              <a:t>Evidence Based Policy Making</a:t>
            </a:r>
          </a:p>
        </p:txBody>
      </p:sp>
    </p:spTree>
    <p:extLst>
      <p:ext uri="{BB962C8B-B14F-4D97-AF65-F5344CB8AC3E}">
        <p14:creationId xmlns:p14="http://schemas.microsoft.com/office/powerpoint/2010/main" val="2436441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正方形/長方形 85">
            <a:extLst>
              <a:ext uri="{FF2B5EF4-FFF2-40B4-BE49-F238E27FC236}">
                <a16:creationId xmlns:a16="http://schemas.microsoft.com/office/drawing/2014/main" id="{95C0FA06-B409-4723-9288-1EECD4662088}"/>
              </a:ext>
            </a:extLst>
          </p:cNvPr>
          <p:cNvSpPr/>
          <p:nvPr/>
        </p:nvSpPr>
        <p:spPr>
          <a:xfrm>
            <a:off x="104518" y="51785"/>
            <a:ext cx="9434188" cy="52832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3200" b="1">
                <a:solidFill>
                  <a:srgbClr val="1E50B5"/>
                </a:solidFill>
                <a:latin typeface="+mn-ea"/>
              </a:rPr>
              <a:t>⑤デジタル人材の育成・確保</a:t>
            </a:r>
            <a:endParaRPr kumimoji="1" lang="en-US" altLang="ja-JP" sz="1600">
              <a:solidFill>
                <a:schemeClr val="tx1"/>
              </a:solidFill>
              <a:latin typeface="+mn-ea"/>
            </a:endParaRPr>
          </a:p>
        </p:txBody>
      </p:sp>
      <p:pic>
        <p:nvPicPr>
          <p:cNvPr id="275" name="図 4" descr="図形, 四角形&#10;&#10;説明は自動で生成されたものです">
            <a:extLst>
              <a:ext uri="{FF2B5EF4-FFF2-40B4-BE49-F238E27FC236}">
                <a16:creationId xmlns:a16="http://schemas.microsoft.com/office/drawing/2014/main" id="{E18E6920-66C8-4435-9117-0D12D1F6CDA1}"/>
              </a:ext>
            </a:extLst>
          </p:cNvPr>
          <p:cNvPicPr>
            <a:picLocks noChangeAspect="1"/>
          </p:cNvPicPr>
          <p:nvPr/>
        </p:nvPicPr>
        <p:blipFill>
          <a:blip r:embed="rId3"/>
          <a:stretch>
            <a:fillRect/>
          </a:stretch>
        </p:blipFill>
        <p:spPr>
          <a:xfrm>
            <a:off x="0" y="243195"/>
            <a:ext cx="509298" cy="77193"/>
          </a:xfrm>
          <a:prstGeom prst="rect">
            <a:avLst/>
          </a:prstGeom>
        </p:spPr>
      </p:pic>
      <p:sp>
        <p:nvSpPr>
          <p:cNvPr id="13" name="正方形/長方形 12">
            <a:extLst>
              <a:ext uri="{FF2B5EF4-FFF2-40B4-BE49-F238E27FC236}">
                <a16:creationId xmlns:a16="http://schemas.microsoft.com/office/drawing/2014/main" id="{665858E1-D495-4AF5-9D94-630188AEB249}"/>
              </a:ext>
            </a:extLst>
          </p:cNvPr>
          <p:cNvSpPr/>
          <p:nvPr/>
        </p:nvSpPr>
        <p:spPr>
          <a:xfrm>
            <a:off x="9313218" y="6482284"/>
            <a:ext cx="576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fld id="{CF1D9706-A0BB-47A4-A1A4-70E8FFA5BE3E}" type="slidenum">
              <a:rPr kumimoji="1" lang="ja-JP" altLang="en-US" sz="1600" b="0" i="0" u="none" strike="noStrike" kern="1200" cap="none" spc="0" normalizeH="0" baseline="0" noProof="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8</a:t>
            </a:fld>
            <a:endParaRPr kumimoji="1" lang="ja-JP" altLang="en-US" sz="16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8" name="正方形/長方形 7">
            <a:extLst>
              <a:ext uri="{FF2B5EF4-FFF2-40B4-BE49-F238E27FC236}">
                <a16:creationId xmlns:a16="http://schemas.microsoft.com/office/drawing/2014/main" id="{5946A357-9A94-466D-AECE-4DEDA50C4030}"/>
              </a:ext>
            </a:extLst>
          </p:cNvPr>
          <p:cNvSpPr/>
          <p:nvPr/>
        </p:nvSpPr>
        <p:spPr>
          <a:xfrm>
            <a:off x="4952999" y="1558478"/>
            <a:ext cx="3839307" cy="16009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kumimoji="1" lang="ja-JP" altLang="en-US" sz="1400" b="0"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rPr>
              <a:t>ライフステージに応じた</a:t>
            </a:r>
            <a:r>
              <a:rPr kumimoji="1" lang="ja-JP" altLang="en-US" sz="1400" b="1"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rPr>
              <a:t>デジタルリテラシーの向上</a:t>
            </a:r>
            <a:r>
              <a:rPr kumimoji="1" lang="ja-JP" altLang="en-US" sz="1400" b="0"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rPr>
              <a:t>や、</a:t>
            </a:r>
            <a:r>
              <a:rPr kumimoji="1" lang="ja-JP" altLang="en-US" sz="1400" b="1"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rPr>
              <a:t>官民学を行き来</a:t>
            </a:r>
            <a:r>
              <a:rPr kumimoji="1" lang="ja-JP" altLang="en-US" sz="1400" b="0"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rPr>
              <a:t>しながらキャリア形成ができ、人材の</a:t>
            </a:r>
            <a:r>
              <a:rPr kumimoji="1" lang="ja-JP" altLang="en-US" sz="1400" b="1"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rPr>
              <a:t>創造性を生かせる環境</a:t>
            </a:r>
            <a:r>
              <a:rPr kumimoji="1" lang="ja-JP" altLang="en-US" sz="1400" b="0"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rPr>
              <a:t>の整備を推進し、</a:t>
            </a:r>
            <a:r>
              <a:rPr kumimoji="1" lang="ja-JP" altLang="en-US" sz="1400" b="1"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rPr>
              <a:t>人材の底上げ</a:t>
            </a:r>
            <a:r>
              <a:rPr kumimoji="1" lang="ja-JP" altLang="en-US" sz="1400" b="0"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rPr>
              <a:t>と</a:t>
            </a:r>
            <a:r>
              <a:rPr kumimoji="1" lang="ja-JP" altLang="en-US" sz="1400" b="1"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rPr>
              <a:t>専門性の向上</a:t>
            </a:r>
            <a:r>
              <a:rPr kumimoji="1" lang="ja-JP" altLang="en-US" sz="1400" b="0"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rPr>
              <a:t>を図り、一人ひとりのデジタル人材が活躍する社会</a:t>
            </a:r>
            <a:endParaRPr kumimoji="1" lang="en-US" altLang="ja-JP" sz="1400">
              <a:solidFill>
                <a:schemeClr val="tx1"/>
              </a:solidFill>
              <a:latin typeface="+mn-ea"/>
            </a:endParaRPr>
          </a:p>
        </p:txBody>
      </p:sp>
      <p:sp>
        <p:nvSpPr>
          <p:cNvPr id="9" name="正方形/長方形 8">
            <a:extLst>
              <a:ext uri="{FF2B5EF4-FFF2-40B4-BE49-F238E27FC236}">
                <a16:creationId xmlns:a16="http://schemas.microsoft.com/office/drawing/2014/main" id="{C74E9988-0003-43BB-BBCC-F61826F55B82}"/>
              </a:ext>
            </a:extLst>
          </p:cNvPr>
          <p:cNvSpPr/>
          <p:nvPr/>
        </p:nvSpPr>
        <p:spPr>
          <a:xfrm>
            <a:off x="1049214" y="1558478"/>
            <a:ext cx="3839307" cy="16009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30000"/>
              </a:lnSpc>
              <a:spcBef>
                <a:spcPts val="0"/>
              </a:spcBef>
              <a:spcAft>
                <a:spcPts val="0"/>
              </a:spcAft>
              <a:buClrTx/>
              <a:buSzTx/>
              <a:buFontTx/>
              <a:buNone/>
              <a:tabLst/>
              <a:defRPr/>
            </a:pPr>
            <a:r>
              <a:rPr kumimoji="1" lang="ja-JP" altLang="en-US" sz="1400" b="0" i="0"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rPr>
              <a:t>デジタル改革の担い手となる人材の充実が不可欠であるが、</a:t>
            </a:r>
            <a:r>
              <a:rPr kumimoji="1" lang="ja-JP" altLang="en-US" sz="1400" b="1" i="0"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rPr>
              <a:t>社会全体に必要な人材が質・量ともに充実しているとは言い難い</a:t>
            </a:r>
            <a:r>
              <a:rPr kumimoji="1" lang="ja-JP" altLang="en-US" sz="1400" b="0" i="0"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rPr>
              <a:t>。</a:t>
            </a:r>
            <a:endParaRPr kumimoji="1" lang="en-US" altLang="ja-JP" sz="1400" b="0" i="0"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p:txBody>
      </p:sp>
      <p:sp>
        <p:nvSpPr>
          <p:cNvPr id="11" name="正方形/長方形 10">
            <a:extLst>
              <a:ext uri="{FF2B5EF4-FFF2-40B4-BE49-F238E27FC236}">
                <a16:creationId xmlns:a16="http://schemas.microsoft.com/office/drawing/2014/main" id="{5BD077B3-8467-4154-898D-28D4F5174C33}"/>
              </a:ext>
            </a:extLst>
          </p:cNvPr>
          <p:cNvSpPr/>
          <p:nvPr/>
        </p:nvSpPr>
        <p:spPr>
          <a:xfrm>
            <a:off x="445274" y="3915508"/>
            <a:ext cx="8951430" cy="2641599"/>
          </a:xfrm>
          <a:prstGeom prst="rect">
            <a:avLst/>
          </a:prstGeom>
          <a:noFill/>
          <a:ln>
            <a:solidFill>
              <a:srgbClr val="1E50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9875" marR="0" lvl="0" indent="-171450" algn="l" defTabSz="4572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1" lang="ja-JP" altLang="en-US" sz="1350" b="1" i="0"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rPr>
              <a:t>デジタル庁自</a:t>
            </a:r>
            <a:r>
              <a:rPr kumimoji="1" lang="ja-JP" altLang="en-US" sz="1350" b="1"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rPr>
              <a:t>身</a:t>
            </a:r>
            <a:r>
              <a:rPr kumimoji="1" lang="ja-JP" altLang="en-US" sz="1350" b="0"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rPr>
              <a:t>が、デジタル人材の能力を最大限活用。行政機関におけるデジタル人材の育成・確保</a:t>
            </a:r>
            <a:endParaRPr kumimoji="1" lang="en-US" altLang="ja-JP" sz="1350" b="0"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p>
            <a:pPr marL="269875" marR="0" lvl="0" indent="-171450" algn="l" defTabSz="4572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rPr>
              <a:t>国民が</a:t>
            </a:r>
            <a:r>
              <a:rPr kumimoji="1" lang="ja-JP" altLang="en-US" sz="1400" b="1"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rPr>
              <a:t>ライフステージに応じた</a:t>
            </a:r>
            <a:r>
              <a:rPr kumimoji="1" lang="en-US" altLang="ja-JP" sz="1400" b="1"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rPr>
              <a:t>ICT</a:t>
            </a:r>
            <a:r>
              <a:rPr kumimoji="1" lang="ja-JP" altLang="en-US" sz="1400" b="1"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rPr>
              <a:t>スキル</a:t>
            </a:r>
            <a:r>
              <a:rPr kumimoji="1" lang="ja-JP" altLang="en-US" sz="1400" b="0"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rPr>
              <a:t>を学べる環境の整備</a:t>
            </a:r>
            <a:endParaRPr kumimoji="1" lang="en-US" altLang="ja-JP" sz="1400" b="0"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p>
            <a:pPr marL="269875" marR="0" lvl="0" indent="-171450" algn="l" defTabSz="4572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1" lang="ja-JP" altLang="en-US" sz="1380" b="0"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rPr>
              <a:t>デジタル人材が官民学を行き来してキャリアを積める環境の整備、</a:t>
            </a:r>
            <a:r>
              <a:rPr kumimoji="1" lang="ja-JP" altLang="en-US" sz="1380" b="1"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rPr>
              <a:t>地域におけるデジタル人材</a:t>
            </a:r>
            <a:r>
              <a:rPr kumimoji="1" lang="ja-JP" altLang="en-US" sz="1380" b="0"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rPr>
              <a:t>の育成</a:t>
            </a:r>
            <a:r>
              <a:rPr kumimoji="1" lang="ja-JP" altLang="en-US" sz="1380">
                <a:solidFill>
                  <a:schemeClr val="tx1"/>
                </a:solidFill>
                <a:latin typeface="游ゴシック" panose="020B0400000000000000" pitchFamily="50" charset="-128"/>
                <a:ea typeface="游ゴシック" panose="020B0400000000000000" pitchFamily="50" charset="-128"/>
              </a:rPr>
              <a:t>・確保</a:t>
            </a:r>
            <a:endParaRPr kumimoji="1" lang="en-US" altLang="ja-JP" sz="1380" b="0"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p>
            <a:pPr marL="269875" marR="0" lvl="0" indent="-171450" algn="l" defTabSz="4572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1" lang="ja-JP" altLang="en-US" sz="1400" b="1"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rPr>
              <a:t>目指す社会の実現に必要となる人材像を検討</a:t>
            </a:r>
            <a:r>
              <a:rPr kumimoji="1" lang="ja-JP" altLang="en-US" sz="1400">
                <a:solidFill>
                  <a:schemeClr val="tx1"/>
                </a:solidFill>
                <a:latin typeface="游ゴシック" panose="020B0400000000000000" pitchFamily="50" charset="-128"/>
                <a:ea typeface="游ゴシック" panose="020B0400000000000000" pitchFamily="50" charset="-128"/>
              </a:rPr>
              <a:t>し、その結果を公表。地域</a:t>
            </a:r>
            <a:r>
              <a:rPr kumimoji="1" lang="ja-JP" altLang="en-US" sz="1400" b="0"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rPr>
              <a:t>におけるデジタル人材の育成・確保、デジタル分野のジェンダーギャップの解消、外国人人材の活用の在り方も含め、</a:t>
            </a:r>
            <a:r>
              <a:rPr kumimoji="1" lang="ja-JP" altLang="en-US" sz="1400" b="1"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rPr>
              <a:t>官民学の様々な主体による実効性のある対策</a:t>
            </a:r>
            <a:r>
              <a:rPr kumimoji="1" lang="ja-JP" altLang="en-US" sz="1400" b="0"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rPr>
              <a:t>に繋げる</a:t>
            </a:r>
            <a:endParaRPr kumimoji="1" lang="en-US" altLang="ja-JP" sz="1400" b="0"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p:txBody>
      </p:sp>
      <p:graphicFrame>
        <p:nvGraphicFramePr>
          <p:cNvPr id="12" name="図表 11">
            <a:extLst>
              <a:ext uri="{FF2B5EF4-FFF2-40B4-BE49-F238E27FC236}">
                <a16:creationId xmlns:a16="http://schemas.microsoft.com/office/drawing/2014/main" id="{ACD9B1DA-83B1-48C8-BD00-1D5F0F2FDBFC}"/>
              </a:ext>
            </a:extLst>
          </p:cNvPr>
          <p:cNvGraphicFramePr/>
          <p:nvPr/>
        </p:nvGraphicFramePr>
        <p:xfrm>
          <a:off x="1049214" y="1138852"/>
          <a:ext cx="7743093" cy="4196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二等辺三角形 13">
            <a:extLst>
              <a:ext uri="{FF2B5EF4-FFF2-40B4-BE49-F238E27FC236}">
                <a16:creationId xmlns:a16="http://schemas.microsoft.com/office/drawing/2014/main" id="{AECAD497-CC3C-407C-9E3E-87F65A912A27}"/>
              </a:ext>
            </a:extLst>
          </p:cNvPr>
          <p:cNvSpPr/>
          <p:nvPr/>
        </p:nvSpPr>
        <p:spPr>
          <a:xfrm flipV="1">
            <a:off x="3894014" y="3397993"/>
            <a:ext cx="2117969" cy="185134"/>
          </a:xfrm>
          <a:prstGeom prst="triangle">
            <a:avLst/>
          </a:prstGeom>
          <a:solidFill>
            <a:srgbClr val="1E5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99941763"/>
      </p:ext>
    </p:extLst>
  </p:cSld>
  <p:clrMapOvr>
    <a:masterClrMapping/>
  </p:clrMapOvr>
</p:sld>
</file>

<file path=ppt/theme/theme1.xml><?xml version="1.0" encoding="utf-8"?>
<a:theme xmlns:a="http://schemas.openxmlformats.org/drawingml/2006/main" name="CIO室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lgn="ctr">
          <a:noFill/>
          <a:miter lim="800000"/>
          <a:headEnd/>
          <a:tailEnd/>
        </a:ln>
        <a:effectLst/>
      </a:spPr>
      <a:bodyPr wrap="none" lIns="91406" tIns="45704" rIns="91406" bIns="45704" rtlCol="0">
        <a:spAutoFit/>
      </a:bodyPr>
      <a:lstStyle>
        <a:defPPr>
          <a:defRPr kumimoji="1" b="0" dirty="0" smtClean="0"/>
        </a:defPPr>
      </a:lstStyle>
    </a:txDef>
  </a:objectDefaults>
  <a:extraClrSchemeLst/>
</a:theme>
</file>

<file path=ppt/theme/theme2.xml><?xml version="1.0" encoding="utf-8"?>
<a:theme xmlns:a="http://schemas.openxmlformats.org/drawingml/2006/main" name="4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IO室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lgn="ctr">
          <a:noFill/>
          <a:miter lim="800000"/>
          <a:headEnd/>
          <a:tailEnd/>
        </a:ln>
        <a:effectLst/>
      </a:spPr>
      <a:bodyPr wrap="none" lIns="91406" tIns="45704" rIns="91406" bIns="45704" rtlCol="0">
        <a:spAutoFit/>
      </a:bodyPr>
      <a:lstStyle>
        <a:defPPr>
          <a:defRPr kumimoji="1" b="0" dirty="0" smtClean="0"/>
        </a:defPPr>
      </a:lstStyle>
    </a:txDef>
  </a:objectDefaults>
  <a:extraClrSchemeLst/>
</a:theme>
</file>

<file path=ppt/theme/theme4.xml><?xml version="1.0" encoding="utf-8"?>
<a:theme xmlns:a="http://schemas.openxmlformats.org/drawingml/2006/main" name="CIOマスタ2">
  <a:themeElements>
    <a:clrScheme name="青緑">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lgn="ctr">
          <a:noFill/>
          <a:miter lim="800000"/>
          <a:headEnd/>
          <a:tailEnd/>
        </a:ln>
        <a:effectLst/>
      </a:spPr>
      <a:bodyPr wrap="square" lIns="91406" tIns="45704" rIns="91406" bIns="45704" rtlCol="0">
        <a:spAutoFit/>
      </a:bodyPr>
      <a:lstStyle>
        <a:defPPr algn="l">
          <a:defRPr kumimoji="1" sz="1800" b="1" dirty="0" smtClean="0">
            <a:solidFill>
              <a:sysClr val="windowText" lastClr="000000"/>
            </a:solidFill>
          </a:defRPr>
        </a:defPPr>
      </a:lstStyle>
    </a:txDef>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6385</Words>
  <Application>Microsoft Office PowerPoint</Application>
  <PresentationFormat>A4 210 x 297 mm</PresentationFormat>
  <Paragraphs>502</Paragraphs>
  <Slides>24</Slides>
  <Notes>8</Notes>
  <HiddenSlides>0</HiddenSlides>
  <MMClips>0</MMClips>
  <ScaleCrop>false</ScaleCrop>
  <HeadingPairs>
    <vt:vector size="6" baseType="variant">
      <vt:variant>
        <vt:lpstr>使用されているフォント</vt:lpstr>
      </vt:variant>
      <vt:variant>
        <vt:i4>14</vt:i4>
      </vt:variant>
      <vt:variant>
        <vt:lpstr>テーマ</vt:lpstr>
      </vt:variant>
      <vt:variant>
        <vt:i4>4</vt:i4>
      </vt:variant>
      <vt:variant>
        <vt:lpstr>スライド タイトル</vt:lpstr>
      </vt:variant>
      <vt:variant>
        <vt:i4>24</vt:i4>
      </vt:variant>
    </vt:vector>
  </HeadingPairs>
  <TitlesOfParts>
    <vt:vector size="42" baseType="lpstr">
      <vt:lpstr>-apple-system</vt:lpstr>
      <vt:lpstr>HGS創英角ｺﾞｼｯｸUB</vt:lpstr>
      <vt:lpstr>HG丸ｺﾞｼｯｸM-PRO</vt:lpstr>
      <vt:lpstr>Meiryo UI</vt:lpstr>
      <vt:lpstr>ＭＳ Ｐゴシック</vt:lpstr>
      <vt:lpstr>ＭＳ 明朝</vt:lpstr>
      <vt:lpstr>ＭＳゴシック</vt:lpstr>
      <vt:lpstr>游ゴシック</vt:lpstr>
      <vt:lpstr>游ゴシック Medium</vt:lpstr>
      <vt:lpstr>Arial</vt:lpstr>
      <vt:lpstr>Calibri</vt:lpstr>
      <vt:lpstr>Calibri Light</vt:lpstr>
      <vt:lpstr>Segoe UI</vt:lpstr>
      <vt:lpstr>Wingdings</vt:lpstr>
      <vt:lpstr>CIO室テンプレート</vt:lpstr>
      <vt:lpstr>4_Office テーマ</vt:lpstr>
      <vt:lpstr>1_CIO室テンプレート</vt:lpstr>
      <vt:lpstr>CIOマスタ2</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2022-06-06T13:16:18Z</dcterms:created>
  <dcterms:modified xsi:type="dcterms:W3CDTF">2022-06-06T13:16:20Z</dcterms:modified>
</cp:coreProperties>
</file>