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 id="2147483699" r:id="rId5"/>
    <p:sldMasterId id="2147483684" r:id="rId6"/>
    <p:sldMasterId id="2147483721" r:id="rId7"/>
    <p:sldMasterId id="2147483742" r:id="rId8"/>
    <p:sldMasterId id="2147483775" r:id="rId9"/>
  </p:sldMasterIdLst>
  <p:notesMasterIdLst>
    <p:notesMasterId r:id="rId29"/>
  </p:notesMasterIdLst>
  <p:handoutMasterIdLst>
    <p:handoutMasterId r:id="rId30"/>
  </p:handoutMasterIdLst>
  <p:sldIdLst>
    <p:sldId id="2147474648" r:id="rId10"/>
    <p:sldId id="2147474649" r:id="rId11"/>
    <p:sldId id="2147474666" r:id="rId12"/>
    <p:sldId id="2147474650" r:id="rId13"/>
    <p:sldId id="2147474651" r:id="rId14"/>
    <p:sldId id="2147474652" r:id="rId15"/>
    <p:sldId id="2147474653" r:id="rId16"/>
    <p:sldId id="2147474654" r:id="rId17"/>
    <p:sldId id="2147474655" r:id="rId18"/>
    <p:sldId id="2147474656" r:id="rId19"/>
    <p:sldId id="2147474657" r:id="rId20"/>
    <p:sldId id="2147474658" r:id="rId21"/>
    <p:sldId id="2147474659" r:id="rId22"/>
    <p:sldId id="2147474660" r:id="rId23"/>
    <p:sldId id="2147474661" r:id="rId24"/>
    <p:sldId id="2147474662" r:id="rId25"/>
    <p:sldId id="2147474663" r:id="rId26"/>
    <p:sldId id="2147474664" r:id="rId27"/>
    <p:sldId id="2147474665" r:id="rId28"/>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3" pos="438" userDrawn="1">
          <p15:clr>
            <a:srgbClr val="A4A3A4"/>
          </p15:clr>
        </p15:guide>
        <p15:guide id="4" pos="7242" userDrawn="1">
          <p15:clr>
            <a:srgbClr val="A4A3A4"/>
          </p15:clr>
        </p15:guide>
        <p15:guide id="5" orient="horz"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1E50B5"/>
    <a:srgbClr val="259D63"/>
    <a:srgbClr val="EC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7" y="278"/>
      </p:cViewPr>
      <p:guideLst>
        <p:guide pos="438"/>
        <p:guide pos="7242"/>
        <p:guide orient="horz"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handoutMaster" Target="handoutMasters/handoutMaster1.xml"/><Relationship Id="rId35" Type="http://schemas.microsoft.com/office/2018/10/relationships/authors" Target="authors.xml"/><Relationship Id="rId8" Type="http://schemas.openxmlformats.org/officeDocument/2006/relationships/slideMaster" Target="slideMasters/slideMaster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34D772-732D-4350-B136-516861D9514E}" type="doc">
      <dgm:prSet loTypeId="urn:microsoft.com/office/officeart/2005/8/layout/hChevron3" loCatId="process" qsTypeId="urn:microsoft.com/office/officeart/2005/8/quickstyle/simple1" qsCatId="simple" csTypeId="urn:microsoft.com/office/officeart/2005/8/colors/accent1_2" csCatId="accent1" phldr="1"/>
      <dgm:spPr/>
    </dgm:pt>
    <dgm:pt modelId="{09FA0A48-8264-47B2-9993-3D3B948DD4FD}">
      <dgm:prSet phldrT="[テキスト]" custT="1"/>
      <dgm:spPr>
        <a:solidFill>
          <a:srgbClr val="D1DEF7"/>
        </a:solidFill>
      </dgm:spPr>
      <dgm:t>
        <a:bodyPr/>
        <a:lstStyle/>
        <a:p>
          <a:r>
            <a:rPr kumimoji="1" lang="ja-JP" altLang="en-US" sz="1600" b="1">
              <a:solidFill>
                <a:srgbClr val="1E50B5"/>
              </a:solidFill>
            </a:rPr>
            <a:t>課題認識　　</a:t>
          </a:r>
          <a:r>
            <a:rPr kumimoji="1" lang="en-US" altLang="ja-JP" sz="100" b="1">
              <a:solidFill>
                <a:srgbClr val="D1DEF7"/>
              </a:solidFill>
            </a:rPr>
            <a:t>.</a:t>
          </a:r>
          <a:endParaRPr kumimoji="1" lang="ja-JP" altLang="en-US" sz="100" b="1">
            <a:solidFill>
              <a:srgbClr val="D1DEF7"/>
            </a:solidFill>
          </a:endParaRPr>
        </a:p>
      </dgm:t>
    </dgm:pt>
    <dgm:pt modelId="{A0A3497F-6CCC-4F07-B35F-E3F8DE07E962}" type="parTrans" cxnId="{68ACF1B0-9FB8-4392-AC22-CE4C8A900633}">
      <dgm:prSet/>
      <dgm:spPr/>
      <dgm:t>
        <a:bodyPr/>
        <a:lstStyle/>
        <a:p>
          <a:endParaRPr kumimoji="1" lang="ja-JP" altLang="en-US"/>
        </a:p>
      </dgm:t>
    </dgm:pt>
    <dgm:pt modelId="{8C55DC76-0EE3-4ADD-B95D-067923324795}" type="sibTrans" cxnId="{68ACF1B0-9FB8-4392-AC22-CE4C8A900633}">
      <dgm:prSet/>
      <dgm:spPr/>
      <dgm:t>
        <a:bodyPr/>
        <a:lstStyle/>
        <a:p>
          <a:endParaRPr kumimoji="1" lang="ja-JP" altLang="en-US"/>
        </a:p>
      </dgm:t>
    </dgm:pt>
    <dgm:pt modelId="{53439892-337C-42CD-98E5-3830B27A7FDB}">
      <dgm:prSet phldrT="[テキスト]"/>
      <dgm:spPr>
        <a:solidFill>
          <a:srgbClr val="1E50B5"/>
        </a:solidFill>
      </dgm:spPr>
      <dgm:t>
        <a:bodyPr/>
        <a:lstStyle/>
        <a:p>
          <a:r>
            <a:rPr kumimoji="1" lang="ja-JP" altLang="en-US" b="1">
              <a:solidFill>
                <a:schemeClr val="bg1"/>
              </a:solidFill>
            </a:rPr>
            <a:t>目指す姿</a:t>
          </a:r>
        </a:p>
      </dgm:t>
    </dgm:pt>
    <dgm:pt modelId="{FE904841-7977-4463-91E7-67CAA82D61C6}" type="parTrans" cxnId="{087A35C5-E446-44D5-9901-3A36C03ED776}">
      <dgm:prSet/>
      <dgm:spPr/>
      <dgm:t>
        <a:bodyPr/>
        <a:lstStyle/>
        <a:p>
          <a:endParaRPr kumimoji="1" lang="ja-JP" altLang="en-US"/>
        </a:p>
      </dgm:t>
    </dgm:pt>
    <dgm:pt modelId="{56DDD436-C292-45AF-84C7-574A80334F13}" type="sibTrans" cxnId="{087A35C5-E446-44D5-9901-3A36C03ED776}">
      <dgm:prSet/>
      <dgm:spPr/>
      <dgm:t>
        <a:bodyPr/>
        <a:lstStyle/>
        <a:p>
          <a:endParaRPr kumimoji="1" lang="ja-JP" altLang="en-US"/>
        </a:p>
      </dgm:t>
    </dgm:pt>
    <dgm:pt modelId="{C32807B2-A43A-4770-91F7-4893F5631858}" type="pres">
      <dgm:prSet presAssocID="{3C34D772-732D-4350-B136-516861D9514E}" presName="Name0" presStyleCnt="0">
        <dgm:presLayoutVars>
          <dgm:dir/>
          <dgm:resizeHandles val="exact"/>
        </dgm:presLayoutVars>
      </dgm:prSet>
      <dgm:spPr/>
    </dgm:pt>
    <dgm:pt modelId="{069EA3D8-17B5-4CA0-AF56-26542EA1C642}" type="pres">
      <dgm:prSet presAssocID="{09FA0A48-8264-47B2-9993-3D3B948DD4FD}" presName="parTxOnly" presStyleLbl="node1" presStyleIdx="0" presStyleCnt="2" custLinFactNeighborX="-201">
        <dgm:presLayoutVars>
          <dgm:bulletEnabled val="1"/>
        </dgm:presLayoutVars>
      </dgm:prSet>
      <dgm:spPr/>
    </dgm:pt>
    <dgm:pt modelId="{768CCE48-0B74-4F89-AEE0-3265D68FF544}" type="pres">
      <dgm:prSet presAssocID="{8C55DC76-0EE3-4ADD-B95D-067923324795}" presName="parSpace" presStyleCnt="0"/>
      <dgm:spPr/>
    </dgm:pt>
    <dgm:pt modelId="{A612BA30-23B9-4E49-83B3-E70D569AF9F8}" type="pres">
      <dgm:prSet presAssocID="{53439892-337C-42CD-98E5-3830B27A7FDB}" presName="parTxOnly" presStyleLbl="node1" presStyleIdx="1" presStyleCnt="2" custScaleX="88064">
        <dgm:presLayoutVars>
          <dgm:bulletEnabled val="1"/>
        </dgm:presLayoutVars>
      </dgm:prSet>
      <dgm:spPr/>
    </dgm:pt>
  </dgm:ptLst>
  <dgm:cxnLst>
    <dgm:cxn modelId="{F3373A01-0E2D-4D04-924C-7C5E89874960}" type="presOf" srcId="{53439892-337C-42CD-98E5-3830B27A7FDB}" destId="{A612BA30-23B9-4E49-83B3-E70D569AF9F8}" srcOrd="0" destOrd="0" presId="urn:microsoft.com/office/officeart/2005/8/layout/hChevron3"/>
    <dgm:cxn modelId="{2355B51A-7BA6-4684-8371-D7496E2FADD3}" type="presOf" srcId="{3C34D772-732D-4350-B136-516861D9514E}" destId="{C32807B2-A43A-4770-91F7-4893F5631858}" srcOrd="0" destOrd="0" presId="urn:microsoft.com/office/officeart/2005/8/layout/hChevron3"/>
    <dgm:cxn modelId="{CBD9015F-5987-4961-BECA-156A007E5E90}" type="presOf" srcId="{09FA0A48-8264-47B2-9993-3D3B948DD4FD}" destId="{069EA3D8-17B5-4CA0-AF56-26542EA1C642}" srcOrd="0" destOrd="0" presId="urn:microsoft.com/office/officeart/2005/8/layout/hChevron3"/>
    <dgm:cxn modelId="{68ACF1B0-9FB8-4392-AC22-CE4C8A900633}" srcId="{3C34D772-732D-4350-B136-516861D9514E}" destId="{09FA0A48-8264-47B2-9993-3D3B948DD4FD}" srcOrd="0" destOrd="0" parTransId="{A0A3497F-6CCC-4F07-B35F-E3F8DE07E962}" sibTransId="{8C55DC76-0EE3-4ADD-B95D-067923324795}"/>
    <dgm:cxn modelId="{087A35C5-E446-44D5-9901-3A36C03ED776}" srcId="{3C34D772-732D-4350-B136-516861D9514E}" destId="{53439892-337C-42CD-98E5-3830B27A7FDB}" srcOrd="1" destOrd="0" parTransId="{FE904841-7977-4463-91E7-67CAA82D61C6}" sibTransId="{56DDD436-C292-45AF-84C7-574A80334F13}"/>
    <dgm:cxn modelId="{799E0554-B3DF-48BB-B9E6-415E30CF5A88}" type="presParOf" srcId="{C32807B2-A43A-4770-91F7-4893F5631858}" destId="{069EA3D8-17B5-4CA0-AF56-26542EA1C642}" srcOrd="0" destOrd="0" presId="urn:microsoft.com/office/officeart/2005/8/layout/hChevron3"/>
    <dgm:cxn modelId="{9FC46316-178E-473B-B54B-B7CA3BB0F4A0}" type="presParOf" srcId="{C32807B2-A43A-4770-91F7-4893F5631858}" destId="{768CCE48-0B74-4F89-AEE0-3265D68FF544}" srcOrd="1" destOrd="0" presId="urn:microsoft.com/office/officeart/2005/8/layout/hChevron3"/>
    <dgm:cxn modelId="{5AB8D599-A204-4CA1-99FD-DAA0BE14CFDB}" type="presParOf" srcId="{C32807B2-A43A-4770-91F7-4893F5631858}" destId="{A612BA30-23B9-4E49-83B3-E70D569AF9F8}" srcOrd="2"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34D772-732D-4350-B136-516861D9514E}" type="doc">
      <dgm:prSet loTypeId="urn:microsoft.com/office/officeart/2005/8/layout/hChevron3" loCatId="process" qsTypeId="urn:microsoft.com/office/officeart/2005/8/quickstyle/simple1" qsCatId="simple" csTypeId="urn:microsoft.com/office/officeart/2005/8/colors/accent1_2" csCatId="accent1" phldr="1"/>
      <dgm:spPr/>
    </dgm:pt>
    <dgm:pt modelId="{09FA0A48-8264-47B2-9993-3D3B948DD4FD}">
      <dgm:prSet phldrT="[テキスト]" custT="1"/>
      <dgm:spPr>
        <a:solidFill>
          <a:srgbClr val="D1DEF7"/>
        </a:solidFill>
      </dgm:spPr>
      <dgm:t>
        <a:bodyPr/>
        <a:lstStyle/>
        <a:p>
          <a:r>
            <a:rPr kumimoji="1" lang="ja-JP" altLang="en-US" sz="1600" b="1">
              <a:solidFill>
                <a:srgbClr val="1E50B5"/>
              </a:solidFill>
            </a:rPr>
            <a:t>課題認識　　</a:t>
          </a:r>
          <a:r>
            <a:rPr kumimoji="1" lang="en-US" altLang="ja-JP" sz="100" b="1">
              <a:solidFill>
                <a:srgbClr val="D1DEF7"/>
              </a:solidFill>
            </a:rPr>
            <a:t>.</a:t>
          </a:r>
          <a:endParaRPr kumimoji="1" lang="ja-JP" altLang="en-US" sz="100" b="1">
            <a:solidFill>
              <a:srgbClr val="D1DEF7"/>
            </a:solidFill>
          </a:endParaRPr>
        </a:p>
      </dgm:t>
    </dgm:pt>
    <dgm:pt modelId="{A0A3497F-6CCC-4F07-B35F-E3F8DE07E962}" type="parTrans" cxnId="{68ACF1B0-9FB8-4392-AC22-CE4C8A900633}">
      <dgm:prSet/>
      <dgm:spPr/>
      <dgm:t>
        <a:bodyPr/>
        <a:lstStyle/>
        <a:p>
          <a:endParaRPr kumimoji="1" lang="ja-JP" altLang="en-US"/>
        </a:p>
      </dgm:t>
    </dgm:pt>
    <dgm:pt modelId="{8C55DC76-0EE3-4ADD-B95D-067923324795}" type="sibTrans" cxnId="{68ACF1B0-9FB8-4392-AC22-CE4C8A900633}">
      <dgm:prSet/>
      <dgm:spPr/>
      <dgm:t>
        <a:bodyPr/>
        <a:lstStyle/>
        <a:p>
          <a:endParaRPr kumimoji="1" lang="ja-JP" altLang="en-US"/>
        </a:p>
      </dgm:t>
    </dgm:pt>
    <dgm:pt modelId="{53439892-337C-42CD-98E5-3830B27A7FDB}">
      <dgm:prSet phldrT="[テキスト]"/>
      <dgm:spPr>
        <a:solidFill>
          <a:srgbClr val="1E50B5"/>
        </a:solidFill>
      </dgm:spPr>
      <dgm:t>
        <a:bodyPr/>
        <a:lstStyle/>
        <a:p>
          <a:r>
            <a:rPr kumimoji="1" lang="ja-JP" altLang="en-US" b="1">
              <a:solidFill>
                <a:schemeClr val="bg1"/>
              </a:solidFill>
            </a:rPr>
            <a:t>目指す姿</a:t>
          </a:r>
        </a:p>
      </dgm:t>
    </dgm:pt>
    <dgm:pt modelId="{FE904841-7977-4463-91E7-67CAA82D61C6}" type="parTrans" cxnId="{087A35C5-E446-44D5-9901-3A36C03ED776}">
      <dgm:prSet/>
      <dgm:spPr/>
      <dgm:t>
        <a:bodyPr/>
        <a:lstStyle/>
        <a:p>
          <a:endParaRPr kumimoji="1" lang="ja-JP" altLang="en-US"/>
        </a:p>
      </dgm:t>
    </dgm:pt>
    <dgm:pt modelId="{56DDD436-C292-45AF-84C7-574A80334F13}" type="sibTrans" cxnId="{087A35C5-E446-44D5-9901-3A36C03ED776}">
      <dgm:prSet/>
      <dgm:spPr/>
      <dgm:t>
        <a:bodyPr/>
        <a:lstStyle/>
        <a:p>
          <a:endParaRPr kumimoji="1" lang="ja-JP" altLang="en-US"/>
        </a:p>
      </dgm:t>
    </dgm:pt>
    <dgm:pt modelId="{C32807B2-A43A-4770-91F7-4893F5631858}" type="pres">
      <dgm:prSet presAssocID="{3C34D772-732D-4350-B136-516861D9514E}" presName="Name0" presStyleCnt="0">
        <dgm:presLayoutVars>
          <dgm:dir/>
          <dgm:resizeHandles val="exact"/>
        </dgm:presLayoutVars>
      </dgm:prSet>
      <dgm:spPr/>
    </dgm:pt>
    <dgm:pt modelId="{069EA3D8-17B5-4CA0-AF56-26542EA1C642}" type="pres">
      <dgm:prSet presAssocID="{09FA0A48-8264-47B2-9993-3D3B948DD4FD}" presName="parTxOnly" presStyleLbl="node1" presStyleIdx="0" presStyleCnt="2" custLinFactNeighborX="-201">
        <dgm:presLayoutVars>
          <dgm:bulletEnabled val="1"/>
        </dgm:presLayoutVars>
      </dgm:prSet>
      <dgm:spPr/>
    </dgm:pt>
    <dgm:pt modelId="{768CCE48-0B74-4F89-AEE0-3265D68FF544}" type="pres">
      <dgm:prSet presAssocID="{8C55DC76-0EE3-4ADD-B95D-067923324795}" presName="parSpace" presStyleCnt="0"/>
      <dgm:spPr/>
    </dgm:pt>
    <dgm:pt modelId="{A612BA30-23B9-4E49-83B3-E70D569AF9F8}" type="pres">
      <dgm:prSet presAssocID="{53439892-337C-42CD-98E5-3830B27A7FDB}" presName="parTxOnly" presStyleLbl="node1" presStyleIdx="1" presStyleCnt="2" custScaleX="88064" custLinFactNeighborX="201" custLinFactNeighborY="-2835">
        <dgm:presLayoutVars>
          <dgm:bulletEnabled val="1"/>
        </dgm:presLayoutVars>
      </dgm:prSet>
      <dgm:spPr/>
    </dgm:pt>
  </dgm:ptLst>
  <dgm:cxnLst>
    <dgm:cxn modelId="{F3373A01-0E2D-4D04-924C-7C5E89874960}" type="presOf" srcId="{53439892-337C-42CD-98E5-3830B27A7FDB}" destId="{A612BA30-23B9-4E49-83B3-E70D569AF9F8}" srcOrd="0" destOrd="0" presId="urn:microsoft.com/office/officeart/2005/8/layout/hChevron3"/>
    <dgm:cxn modelId="{2355B51A-7BA6-4684-8371-D7496E2FADD3}" type="presOf" srcId="{3C34D772-732D-4350-B136-516861D9514E}" destId="{C32807B2-A43A-4770-91F7-4893F5631858}" srcOrd="0" destOrd="0" presId="urn:microsoft.com/office/officeart/2005/8/layout/hChevron3"/>
    <dgm:cxn modelId="{CBD9015F-5987-4961-BECA-156A007E5E90}" type="presOf" srcId="{09FA0A48-8264-47B2-9993-3D3B948DD4FD}" destId="{069EA3D8-17B5-4CA0-AF56-26542EA1C642}" srcOrd="0" destOrd="0" presId="urn:microsoft.com/office/officeart/2005/8/layout/hChevron3"/>
    <dgm:cxn modelId="{68ACF1B0-9FB8-4392-AC22-CE4C8A900633}" srcId="{3C34D772-732D-4350-B136-516861D9514E}" destId="{09FA0A48-8264-47B2-9993-3D3B948DD4FD}" srcOrd="0" destOrd="0" parTransId="{A0A3497F-6CCC-4F07-B35F-E3F8DE07E962}" sibTransId="{8C55DC76-0EE3-4ADD-B95D-067923324795}"/>
    <dgm:cxn modelId="{087A35C5-E446-44D5-9901-3A36C03ED776}" srcId="{3C34D772-732D-4350-B136-516861D9514E}" destId="{53439892-337C-42CD-98E5-3830B27A7FDB}" srcOrd="1" destOrd="0" parTransId="{FE904841-7977-4463-91E7-67CAA82D61C6}" sibTransId="{56DDD436-C292-45AF-84C7-574A80334F13}"/>
    <dgm:cxn modelId="{799E0554-B3DF-48BB-B9E6-415E30CF5A88}" type="presParOf" srcId="{C32807B2-A43A-4770-91F7-4893F5631858}" destId="{069EA3D8-17B5-4CA0-AF56-26542EA1C642}" srcOrd="0" destOrd="0" presId="urn:microsoft.com/office/officeart/2005/8/layout/hChevron3"/>
    <dgm:cxn modelId="{9FC46316-178E-473B-B54B-B7CA3BB0F4A0}" type="presParOf" srcId="{C32807B2-A43A-4770-91F7-4893F5631858}" destId="{768CCE48-0B74-4F89-AEE0-3265D68FF544}" srcOrd="1" destOrd="0" presId="urn:microsoft.com/office/officeart/2005/8/layout/hChevron3"/>
    <dgm:cxn modelId="{5AB8D599-A204-4CA1-99FD-DAA0BE14CFDB}" type="presParOf" srcId="{C32807B2-A43A-4770-91F7-4893F5631858}" destId="{A612BA30-23B9-4E49-83B3-E70D569AF9F8}" srcOrd="2"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34D772-732D-4350-B136-516861D9514E}" type="doc">
      <dgm:prSet loTypeId="urn:microsoft.com/office/officeart/2005/8/layout/hChevron3" loCatId="process" qsTypeId="urn:microsoft.com/office/officeart/2005/8/quickstyle/simple1" qsCatId="simple" csTypeId="urn:microsoft.com/office/officeart/2005/8/colors/accent1_2" csCatId="accent1" phldr="1"/>
      <dgm:spPr/>
    </dgm:pt>
    <dgm:pt modelId="{09FA0A48-8264-47B2-9993-3D3B948DD4FD}">
      <dgm:prSet phldrT="[テキスト]" custT="1"/>
      <dgm:spPr>
        <a:solidFill>
          <a:srgbClr val="D1DEF7"/>
        </a:solidFill>
      </dgm:spPr>
      <dgm:t>
        <a:bodyPr/>
        <a:lstStyle/>
        <a:p>
          <a:r>
            <a:rPr kumimoji="1" lang="ja-JP" altLang="en-US" sz="1600" b="1">
              <a:solidFill>
                <a:srgbClr val="1E50B5"/>
              </a:solidFill>
            </a:rPr>
            <a:t>課題認識　　</a:t>
          </a:r>
          <a:r>
            <a:rPr kumimoji="1" lang="en-US" altLang="ja-JP" sz="100" b="1">
              <a:solidFill>
                <a:srgbClr val="D1DEF7"/>
              </a:solidFill>
            </a:rPr>
            <a:t>.</a:t>
          </a:r>
          <a:endParaRPr kumimoji="1" lang="ja-JP" altLang="en-US" sz="100" b="1">
            <a:solidFill>
              <a:srgbClr val="D1DEF7"/>
            </a:solidFill>
          </a:endParaRPr>
        </a:p>
      </dgm:t>
    </dgm:pt>
    <dgm:pt modelId="{A0A3497F-6CCC-4F07-B35F-E3F8DE07E962}" type="parTrans" cxnId="{68ACF1B0-9FB8-4392-AC22-CE4C8A900633}">
      <dgm:prSet/>
      <dgm:spPr/>
      <dgm:t>
        <a:bodyPr/>
        <a:lstStyle/>
        <a:p>
          <a:endParaRPr kumimoji="1" lang="ja-JP" altLang="en-US"/>
        </a:p>
      </dgm:t>
    </dgm:pt>
    <dgm:pt modelId="{8C55DC76-0EE3-4ADD-B95D-067923324795}" type="sibTrans" cxnId="{68ACF1B0-9FB8-4392-AC22-CE4C8A900633}">
      <dgm:prSet/>
      <dgm:spPr/>
      <dgm:t>
        <a:bodyPr/>
        <a:lstStyle/>
        <a:p>
          <a:endParaRPr kumimoji="1" lang="ja-JP" altLang="en-US"/>
        </a:p>
      </dgm:t>
    </dgm:pt>
    <dgm:pt modelId="{53439892-337C-42CD-98E5-3830B27A7FDB}">
      <dgm:prSet phldrT="[テキスト]"/>
      <dgm:spPr>
        <a:solidFill>
          <a:srgbClr val="1E50B5"/>
        </a:solidFill>
      </dgm:spPr>
      <dgm:t>
        <a:bodyPr/>
        <a:lstStyle/>
        <a:p>
          <a:r>
            <a:rPr kumimoji="1" lang="ja-JP" altLang="en-US" b="1">
              <a:solidFill>
                <a:schemeClr val="bg1"/>
              </a:solidFill>
            </a:rPr>
            <a:t>目指す姿</a:t>
          </a:r>
        </a:p>
      </dgm:t>
    </dgm:pt>
    <dgm:pt modelId="{FE904841-7977-4463-91E7-67CAA82D61C6}" type="parTrans" cxnId="{087A35C5-E446-44D5-9901-3A36C03ED776}">
      <dgm:prSet/>
      <dgm:spPr/>
      <dgm:t>
        <a:bodyPr/>
        <a:lstStyle/>
        <a:p>
          <a:endParaRPr kumimoji="1" lang="ja-JP" altLang="en-US"/>
        </a:p>
      </dgm:t>
    </dgm:pt>
    <dgm:pt modelId="{56DDD436-C292-45AF-84C7-574A80334F13}" type="sibTrans" cxnId="{087A35C5-E446-44D5-9901-3A36C03ED776}">
      <dgm:prSet/>
      <dgm:spPr/>
      <dgm:t>
        <a:bodyPr/>
        <a:lstStyle/>
        <a:p>
          <a:endParaRPr kumimoji="1" lang="ja-JP" altLang="en-US"/>
        </a:p>
      </dgm:t>
    </dgm:pt>
    <dgm:pt modelId="{C32807B2-A43A-4770-91F7-4893F5631858}" type="pres">
      <dgm:prSet presAssocID="{3C34D772-732D-4350-B136-516861D9514E}" presName="Name0" presStyleCnt="0">
        <dgm:presLayoutVars>
          <dgm:dir/>
          <dgm:resizeHandles val="exact"/>
        </dgm:presLayoutVars>
      </dgm:prSet>
      <dgm:spPr/>
    </dgm:pt>
    <dgm:pt modelId="{069EA3D8-17B5-4CA0-AF56-26542EA1C642}" type="pres">
      <dgm:prSet presAssocID="{09FA0A48-8264-47B2-9993-3D3B948DD4FD}" presName="parTxOnly" presStyleLbl="node1" presStyleIdx="0" presStyleCnt="2" custLinFactNeighborX="-201">
        <dgm:presLayoutVars>
          <dgm:bulletEnabled val="1"/>
        </dgm:presLayoutVars>
      </dgm:prSet>
      <dgm:spPr/>
    </dgm:pt>
    <dgm:pt modelId="{768CCE48-0B74-4F89-AEE0-3265D68FF544}" type="pres">
      <dgm:prSet presAssocID="{8C55DC76-0EE3-4ADD-B95D-067923324795}" presName="parSpace" presStyleCnt="0"/>
      <dgm:spPr/>
    </dgm:pt>
    <dgm:pt modelId="{A612BA30-23B9-4E49-83B3-E70D569AF9F8}" type="pres">
      <dgm:prSet presAssocID="{53439892-337C-42CD-98E5-3830B27A7FDB}" presName="parTxOnly" presStyleLbl="node1" presStyleIdx="1" presStyleCnt="2" custScaleX="88064">
        <dgm:presLayoutVars>
          <dgm:bulletEnabled val="1"/>
        </dgm:presLayoutVars>
      </dgm:prSet>
      <dgm:spPr/>
    </dgm:pt>
  </dgm:ptLst>
  <dgm:cxnLst>
    <dgm:cxn modelId="{F3373A01-0E2D-4D04-924C-7C5E89874960}" type="presOf" srcId="{53439892-337C-42CD-98E5-3830B27A7FDB}" destId="{A612BA30-23B9-4E49-83B3-E70D569AF9F8}" srcOrd="0" destOrd="0" presId="urn:microsoft.com/office/officeart/2005/8/layout/hChevron3"/>
    <dgm:cxn modelId="{2355B51A-7BA6-4684-8371-D7496E2FADD3}" type="presOf" srcId="{3C34D772-732D-4350-B136-516861D9514E}" destId="{C32807B2-A43A-4770-91F7-4893F5631858}" srcOrd="0" destOrd="0" presId="urn:microsoft.com/office/officeart/2005/8/layout/hChevron3"/>
    <dgm:cxn modelId="{CBD9015F-5987-4961-BECA-156A007E5E90}" type="presOf" srcId="{09FA0A48-8264-47B2-9993-3D3B948DD4FD}" destId="{069EA3D8-17B5-4CA0-AF56-26542EA1C642}" srcOrd="0" destOrd="0" presId="urn:microsoft.com/office/officeart/2005/8/layout/hChevron3"/>
    <dgm:cxn modelId="{68ACF1B0-9FB8-4392-AC22-CE4C8A900633}" srcId="{3C34D772-732D-4350-B136-516861D9514E}" destId="{09FA0A48-8264-47B2-9993-3D3B948DD4FD}" srcOrd="0" destOrd="0" parTransId="{A0A3497F-6CCC-4F07-B35F-E3F8DE07E962}" sibTransId="{8C55DC76-0EE3-4ADD-B95D-067923324795}"/>
    <dgm:cxn modelId="{087A35C5-E446-44D5-9901-3A36C03ED776}" srcId="{3C34D772-732D-4350-B136-516861D9514E}" destId="{53439892-337C-42CD-98E5-3830B27A7FDB}" srcOrd="1" destOrd="0" parTransId="{FE904841-7977-4463-91E7-67CAA82D61C6}" sibTransId="{56DDD436-C292-45AF-84C7-574A80334F13}"/>
    <dgm:cxn modelId="{799E0554-B3DF-48BB-B9E6-415E30CF5A88}" type="presParOf" srcId="{C32807B2-A43A-4770-91F7-4893F5631858}" destId="{069EA3D8-17B5-4CA0-AF56-26542EA1C642}" srcOrd="0" destOrd="0" presId="urn:microsoft.com/office/officeart/2005/8/layout/hChevron3"/>
    <dgm:cxn modelId="{9FC46316-178E-473B-B54B-B7CA3BB0F4A0}" type="presParOf" srcId="{C32807B2-A43A-4770-91F7-4893F5631858}" destId="{768CCE48-0B74-4F89-AEE0-3265D68FF544}" srcOrd="1" destOrd="0" presId="urn:microsoft.com/office/officeart/2005/8/layout/hChevron3"/>
    <dgm:cxn modelId="{5AB8D599-A204-4CA1-99FD-DAA0BE14CFDB}" type="presParOf" srcId="{C32807B2-A43A-4770-91F7-4893F5631858}" destId="{A612BA30-23B9-4E49-83B3-E70D569AF9F8}" srcOrd="2" destOrd="0" presId="urn:microsoft.com/office/officeart/2005/8/layout/hChevro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34D772-732D-4350-B136-516861D9514E}" type="doc">
      <dgm:prSet loTypeId="urn:microsoft.com/office/officeart/2005/8/layout/hChevron3" loCatId="process" qsTypeId="urn:microsoft.com/office/officeart/2005/8/quickstyle/simple1" qsCatId="simple" csTypeId="urn:microsoft.com/office/officeart/2005/8/colors/accent1_2" csCatId="accent1" phldr="1"/>
      <dgm:spPr/>
    </dgm:pt>
    <dgm:pt modelId="{09FA0A48-8264-47B2-9993-3D3B948DD4FD}">
      <dgm:prSet phldrT="[テキスト]" custT="1"/>
      <dgm:spPr>
        <a:solidFill>
          <a:srgbClr val="D1DEF7"/>
        </a:solidFill>
      </dgm:spPr>
      <dgm:t>
        <a:bodyPr/>
        <a:lstStyle/>
        <a:p>
          <a:r>
            <a:rPr kumimoji="1" lang="ja-JP" altLang="en-US" sz="1600" b="1">
              <a:solidFill>
                <a:srgbClr val="1E50B5"/>
              </a:solidFill>
            </a:rPr>
            <a:t>課題認識　　</a:t>
          </a:r>
          <a:r>
            <a:rPr kumimoji="1" lang="en-US" altLang="ja-JP" sz="100" b="1">
              <a:solidFill>
                <a:srgbClr val="D1DEF7"/>
              </a:solidFill>
            </a:rPr>
            <a:t>.</a:t>
          </a:r>
          <a:endParaRPr kumimoji="1" lang="ja-JP" altLang="en-US" sz="100" b="1">
            <a:solidFill>
              <a:srgbClr val="D1DEF7"/>
            </a:solidFill>
          </a:endParaRPr>
        </a:p>
      </dgm:t>
    </dgm:pt>
    <dgm:pt modelId="{A0A3497F-6CCC-4F07-B35F-E3F8DE07E962}" type="parTrans" cxnId="{68ACF1B0-9FB8-4392-AC22-CE4C8A900633}">
      <dgm:prSet/>
      <dgm:spPr/>
      <dgm:t>
        <a:bodyPr/>
        <a:lstStyle/>
        <a:p>
          <a:endParaRPr kumimoji="1" lang="ja-JP" altLang="en-US"/>
        </a:p>
      </dgm:t>
    </dgm:pt>
    <dgm:pt modelId="{8C55DC76-0EE3-4ADD-B95D-067923324795}" type="sibTrans" cxnId="{68ACF1B0-9FB8-4392-AC22-CE4C8A900633}">
      <dgm:prSet/>
      <dgm:spPr/>
      <dgm:t>
        <a:bodyPr/>
        <a:lstStyle/>
        <a:p>
          <a:endParaRPr kumimoji="1" lang="ja-JP" altLang="en-US"/>
        </a:p>
      </dgm:t>
    </dgm:pt>
    <dgm:pt modelId="{53439892-337C-42CD-98E5-3830B27A7FDB}">
      <dgm:prSet phldrT="[テキスト]"/>
      <dgm:spPr>
        <a:solidFill>
          <a:srgbClr val="1E50B5"/>
        </a:solidFill>
      </dgm:spPr>
      <dgm:t>
        <a:bodyPr/>
        <a:lstStyle/>
        <a:p>
          <a:r>
            <a:rPr kumimoji="1" lang="ja-JP" altLang="en-US" b="1">
              <a:solidFill>
                <a:schemeClr val="bg1"/>
              </a:solidFill>
            </a:rPr>
            <a:t>目指す姿</a:t>
          </a:r>
        </a:p>
      </dgm:t>
    </dgm:pt>
    <dgm:pt modelId="{FE904841-7977-4463-91E7-67CAA82D61C6}" type="parTrans" cxnId="{087A35C5-E446-44D5-9901-3A36C03ED776}">
      <dgm:prSet/>
      <dgm:spPr/>
      <dgm:t>
        <a:bodyPr/>
        <a:lstStyle/>
        <a:p>
          <a:endParaRPr kumimoji="1" lang="ja-JP" altLang="en-US"/>
        </a:p>
      </dgm:t>
    </dgm:pt>
    <dgm:pt modelId="{56DDD436-C292-45AF-84C7-574A80334F13}" type="sibTrans" cxnId="{087A35C5-E446-44D5-9901-3A36C03ED776}">
      <dgm:prSet/>
      <dgm:spPr/>
      <dgm:t>
        <a:bodyPr/>
        <a:lstStyle/>
        <a:p>
          <a:endParaRPr kumimoji="1" lang="ja-JP" altLang="en-US"/>
        </a:p>
      </dgm:t>
    </dgm:pt>
    <dgm:pt modelId="{C32807B2-A43A-4770-91F7-4893F5631858}" type="pres">
      <dgm:prSet presAssocID="{3C34D772-732D-4350-B136-516861D9514E}" presName="Name0" presStyleCnt="0">
        <dgm:presLayoutVars>
          <dgm:dir/>
          <dgm:resizeHandles val="exact"/>
        </dgm:presLayoutVars>
      </dgm:prSet>
      <dgm:spPr/>
    </dgm:pt>
    <dgm:pt modelId="{069EA3D8-17B5-4CA0-AF56-26542EA1C642}" type="pres">
      <dgm:prSet presAssocID="{09FA0A48-8264-47B2-9993-3D3B948DD4FD}" presName="parTxOnly" presStyleLbl="node1" presStyleIdx="0" presStyleCnt="2" custLinFactNeighborX="-201">
        <dgm:presLayoutVars>
          <dgm:bulletEnabled val="1"/>
        </dgm:presLayoutVars>
      </dgm:prSet>
      <dgm:spPr/>
    </dgm:pt>
    <dgm:pt modelId="{768CCE48-0B74-4F89-AEE0-3265D68FF544}" type="pres">
      <dgm:prSet presAssocID="{8C55DC76-0EE3-4ADD-B95D-067923324795}" presName="parSpace" presStyleCnt="0"/>
      <dgm:spPr/>
    </dgm:pt>
    <dgm:pt modelId="{A612BA30-23B9-4E49-83B3-E70D569AF9F8}" type="pres">
      <dgm:prSet presAssocID="{53439892-337C-42CD-98E5-3830B27A7FDB}" presName="parTxOnly" presStyleLbl="node1" presStyleIdx="1" presStyleCnt="2" custScaleX="88064" custLinFactNeighborX="201" custLinFactNeighborY="-2835">
        <dgm:presLayoutVars>
          <dgm:bulletEnabled val="1"/>
        </dgm:presLayoutVars>
      </dgm:prSet>
      <dgm:spPr/>
    </dgm:pt>
  </dgm:ptLst>
  <dgm:cxnLst>
    <dgm:cxn modelId="{F3373A01-0E2D-4D04-924C-7C5E89874960}" type="presOf" srcId="{53439892-337C-42CD-98E5-3830B27A7FDB}" destId="{A612BA30-23B9-4E49-83B3-E70D569AF9F8}" srcOrd="0" destOrd="0" presId="urn:microsoft.com/office/officeart/2005/8/layout/hChevron3"/>
    <dgm:cxn modelId="{2355B51A-7BA6-4684-8371-D7496E2FADD3}" type="presOf" srcId="{3C34D772-732D-4350-B136-516861D9514E}" destId="{C32807B2-A43A-4770-91F7-4893F5631858}" srcOrd="0" destOrd="0" presId="urn:microsoft.com/office/officeart/2005/8/layout/hChevron3"/>
    <dgm:cxn modelId="{CBD9015F-5987-4961-BECA-156A007E5E90}" type="presOf" srcId="{09FA0A48-8264-47B2-9993-3D3B948DD4FD}" destId="{069EA3D8-17B5-4CA0-AF56-26542EA1C642}" srcOrd="0" destOrd="0" presId="urn:microsoft.com/office/officeart/2005/8/layout/hChevron3"/>
    <dgm:cxn modelId="{68ACF1B0-9FB8-4392-AC22-CE4C8A900633}" srcId="{3C34D772-732D-4350-B136-516861D9514E}" destId="{09FA0A48-8264-47B2-9993-3D3B948DD4FD}" srcOrd="0" destOrd="0" parTransId="{A0A3497F-6CCC-4F07-B35F-E3F8DE07E962}" sibTransId="{8C55DC76-0EE3-4ADD-B95D-067923324795}"/>
    <dgm:cxn modelId="{087A35C5-E446-44D5-9901-3A36C03ED776}" srcId="{3C34D772-732D-4350-B136-516861D9514E}" destId="{53439892-337C-42CD-98E5-3830B27A7FDB}" srcOrd="1" destOrd="0" parTransId="{FE904841-7977-4463-91E7-67CAA82D61C6}" sibTransId="{56DDD436-C292-45AF-84C7-574A80334F13}"/>
    <dgm:cxn modelId="{799E0554-B3DF-48BB-B9E6-415E30CF5A88}" type="presParOf" srcId="{C32807B2-A43A-4770-91F7-4893F5631858}" destId="{069EA3D8-17B5-4CA0-AF56-26542EA1C642}" srcOrd="0" destOrd="0" presId="urn:microsoft.com/office/officeart/2005/8/layout/hChevron3"/>
    <dgm:cxn modelId="{9FC46316-178E-473B-B54B-B7CA3BB0F4A0}" type="presParOf" srcId="{C32807B2-A43A-4770-91F7-4893F5631858}" destId="{768CCE48-0B74-4F89-AEE0-3265D68FF544}" srcOrd="1" destOrd="0" presId="urn:microsoft.com/office/officeart/2005/8/layout/hChevron3"/>
    <dgm:cxn modelId="{5AB8D599-A204-4CA1-99FD-DAA0BE14CFDB}" type="presParOf" srcId="{C32807B2-A43A-4770-91F7-4893F5631858}" destId="{A612BA30-23B9-4E49-83B3-E70D569AF9F8}" srcOrd="2" destOrd="0" presId="urn:microsoft.com/office/officeart/2005/8/layout/hChevron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C34D772-732D-4350-B136-516861D9514E}" type="doc">
      <dgm:prSet loTypeId="urn:microsoft.com/office/officeart/2005/8/layout/hChevron3" loCatId="process" qsTypeId="urn:microsoft.com/office/officeart/2005/8/quickstyle/simple1" qsCatId="simple" csTypeId="urn:microsoft.com/office/officeart/2005/8/colors/accent1_2" csCatId="accent1" phldr="1"/>
      <dgm:spPr/>
    </dgm:pt>
    <dgm:pt modelId="{09FA0A48-8264-47B2-9993-3D3B948DD4FD}">
      <dgm:prSet phldrT="[テキスト]" custT="1"/>
      <dgm:spPr>
        <a:solidFill>
          <a:srgbClr val="D1DEF7"/>
        </a:solidFill>
      </dgm:spPr>
      <dgm:t>
        <a:bodyPr/>
        <a:lstStyle/>
        <a:p>
          <a:r>
            <a:rPr kumimoji="1" lang="ja-JP" altLang="en-US" sz="1600" b="1">
              <a:solidFill>
                <a:srgbClr val="1E50B5"/>
              </a:solidFill>
            </a:rPr>
            <a:t>課題認識　　</a:t>
          </a:r>
          <a:r>
            <a:rPr kumimoji="1" lang="en-US" altLang="ja-JP" sz="100" b="1">
              <a:solidFill>
                <a:srgbClr val="D1DEF7"/>
              </a:solidFill>
            </a:rPr>
            <a:t>.</a:t>
          </a:r>
          <a:endParaRPr kumimoji="1" lang="ja-JP" altLang="en-US" sz="100" b="1">
            <a:solidFill>
              <a:srgbClr val="D1DEF7"/>
            </a:solidFill>
          </a:endParaRPr>
        </a:p>
      </dgm:t>
    </dgm:pt>
    <dgm:pt modelId="{A0A3497F-6CCC-4F07-B35F-E3F8DE07E962}" type="parTrans" cxnId="{68ACF1B0-9FB8-4392-AC22-CE4C8A900633}">
      <dgm:prSet/>
      <dgm:spPr/>
      <dgm:t>
        <a:bodyPr/>
        <a:lstStyle/>
        <a:p>
          <a:endParaRPr kumimoji="1" lang="ja-JP" altLang="en-US"/>
        </a:p>
      </dgm:t>
    </dgm:pt>
    <dgm:pt modelId="{8C55DC76-0EE3-4ADD-B95D-067923324795}" type="sibTrans" cxnId="{68ACF1B0-9FB8-4392-AC22-CE4C8A900633}">
      <dgm:prSet/>
      <dgm:spPr/>
      <dgm:t>
        <a:bodyPr/>
        <a:lstStyle/>
        <a:p>
          <a:endParaRPr kumimoji="1" lang="ja-JP" altLang="en-US"/>
        </a:p>
      </dgm:t>
    </dgm:pt>
    <dgm:pt modelId="{53439892-337C-42CD-98E5-3830B27A7FDB}">
      <dgm:prSet phldrT="[テキスト]"/>
      <dgm:spPr>
        <a:solidFill>
          <a:srgbClr val="1E50B5"/>
        </a:solidFill>
      </dgm:spPr>
      <dgm:t>
        <a:bodyPr/>
        <a:lstStyle/>
        <a:p>
          <a:r>
            <a:rPr kumimoji="1" lang="ja-JP" altLang="en-US" b="1">
              <a:solidFill>
                <a:schemeClr val="bg1"/>
              </a:solidFill>
            </a:rPr>
            <a:t>目指す姿</a:t>
          </a:r>
        </a:p>
      </dgm:t>
    </dgm:pt>
    <dgm:pt modelId="{FE904841-7977-4463-91E7-67CAA82D61C6}" type="parTrans" cxnId="{087A35C5-E446-44D5-9901-3A36C03ED776}">
      <dgm:prSet/>
      <dgm:spPr/>
      <dgm:t>
        <a:bodyPr/>
        <a:lstStyle/>
        <a:p>
          <a:endParaRPr kumimoji="1" lang="ja-JP" altLang="en-US"/>
        </a:p>
      </dgm:t>
    </dgm:pt>
    <dgm:pt modelId="{56DDD436-C292-45AF-84C7-574A80334F13}" type="sibTrans" cxnId="{087A35C5-E446-44D5-9901-3A36C03ED776}">
      <dgm:prSet/>
      <dgm:spPr/>
      <dgm:t>
        <a:bodyPr/>
        <a:lstStyle/>
        <a:p>
          <a:endParaRPr kumimoji="1" lang="ja-JP" altLang="en-US"/>
        </a:p>
      </dgm:t>
    </dgm:pt>
    <dgm:pt modelId="{C32807B2-A43A-4770-91F7-4893F5631858}" type="pres">
      <dgm:prSet presAssocID="{3C34D772-732D-4350-B136-516861D9514E}" presName="Name0" presStyleCnt="0">
        <dgm:presLayoutVars>
          <dgm:dir/>
          <dgm:resizeHandles val="exact"/>
        </dgm:presLayoutVars>
      </dgm:prSet>
      <dgm:spPr/>
    </dgm:pt>
    <dgm:pt modelId="{069EA3D8-17B5-4CA0-AF56-26542EA1C642}" type="pres">
      <dgm:prSet presAssocID="{09FA0A48-8264-47B2-9993-3D3B948DD4FD}" presName="parTxOnly" presStyleLbl="node1" presStyleIdx="0" presStyleCnt="2" custLinFactNeighborX="-201">
        <dgm:presLayoutVars>
          <dgm:bulletEnabled val="1"/>
        </dgm:presLayoutVars>
      </dgm:prSet>
      <dgm:spPr/>
    </dgm:pt>
    <dgm:pt modelId="{768CCE48-0B74-4F89-AEE0-3265D68FF544}" type="pres">
      <dgm:prSet presAssocID="{8C55DC76-0EE3-4ADD-B95D-067923324795}" presName="parSpace" presStyleCnt="0"/>
      <dgm:spPr/>
    </dgm:pt>
    <dgm:pt modelId="{A612BA30-23B9-4E49-83B3-E70D569AF9F8}" type="pres">
      <dgm:prSet presAssocID="{53439892-337C-42CD-98E5-3830B27A7FDB}" presName="parTxOnly" presStyleLbl="node1" presStyleIdx="1" presStyleCnt="2" custScaleX="88064">
        <dgm:presLayoutVars>
          <dgm:bulletEnabled val="1"/>
        </dgm:presLayoutVars>
      </dgm:prSet>
      <dgm:spPr/>
    </dgm:pt>
  </dgm:ptLst>
  <dgm:cxnLst>
    <dgm:cxn modelId="{F3373A01-0E2D-4D04-924C-7C5E89874960}" type="presOf" srcId="{53439892-337C-42CD-98E5-3830B27A7FDB}" destId="{A612BA30-23B9-4E49-83B3-E70D569AF9F8}" srcOrd="0" destOrd="0" presId="urn:microsoft.com/office/officeart/2005/8/layout/hChevron3"/>
    <dgm:cxn modelId="{2355B51A-7BA6-4684-8371-D7496E2FADD3}" type="presOf" srcId="{3C34D772-732D-4350-B136-516861D9514E}" destId="{C32807B2-A43A-4770-91F7-4893F5631858}" srcOrd="0" destOrd="0" presId="urn:microsoft.com/office/officeart/2005/8/layout/hChevron3"/>
    <dgm:cxn modelId="{CBD9015F-5987-4961-BECA-156A007E5E90}" type="presOf" srcId="{09FA0A48-8264-47B2-9993-3D3B948DD4FD}" destId="{069EA3D8-17B5-4CA0-AF56-26542EA1C642}" srcOrd="0" destOrd="0" presId="urn:microsoft.com/office/officeart/2005/8/layout/hChevron3"/>
    <dgm:cxn modelId="{68ACF1B0-9FB8-4392-AC22-CE4C8A900633}" srcId="{3C34D772-732D-4350-B136-516861D9514E}" destId="{09FA0A48-8264-47B2-9993-3D3B948DD4FD}" srcOrd="0" destOrd="0" parTransId="{A0A3497F-6CCC-4F07-B35F-E3F8DE07E962}" sibTransId="{8C55DC76-0EE3-4ADD-B95D-067923324795}"/>
    <dgm:cxn modelId="{087A35C5-E446-44D5-9901-3A36C03ED776}" srcId="{3C34D772-732D-4350-B136-516861D9514E}" destId="{53439892-337C-42CD-98E5-3830B27A7FDB}" srcOrd="1" destOrd="0" parTransId="{FE904841-7977-4463-91E7-67CAA82D61C6}" sibTransId="{56DDD436-C292-45AF-84C7-574A80334F13}"/>
    <dgm:cxn modelId="{799E0554-B3DF-48BB-B9E6-415E30CF5A88}" type="presParOf" srcId="{C32807B2-A43A-4770-91F7-4893F5631858}" destId="{069EA3D8-17B5-4CA0-AF56-26542EA1C642}" srcOrd="0" destOrd="0" presId="urn:microsoft.com/office/officeart/2005/8/layout/hChevron3"/>
    <dgm:cxn modelId="{9FC46316-178E-473B-B54B-B7CA3BB0F4A0}" type="presParOf" srcId="{C32807B2-A43A-4770-91F7-4893F5631858}" destId="{768CCE48-0B74-4F89-AEE0-3265D68FF544}" srcOrd="1" destOrd="0" presId="urn:microsoft.com/office/officeart/2005/8/layout/hChevron3"/>
    <dgm:cxn modelId="{5AB8D599-A204-4CA1-99FD-DAA0BE14CFDB}" type="presParOf" srcId="{C32807B2-A43A-4770-91F7-4893F5631858}" destId="{A612BA30-23B9-4E49-83B3-E70D569AF9F8}" srcOrd="2"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C34D772-732D-4350-B136-516861D9514E}" type="doc">
      <dgm:prSet loTypeId="urn:microsoft.com/office/officeart/2005/8/layout/hChevron3" loCatId="process" qsTypeId="urn:microsoft.com/office/officeart/2005/8/quickstyle/simple1" qsCatId="simple" csTypeId="urn:microsoft.com/office/officeart/2005/8/colors/accent1_2" csCatId="accent1" phldr="1"/>
      <dgm:spPr/>
    </dgm:pt>
    <dgm:pt modelId="{09FA0A48-8264-47B2-9993-3D3B948DD4FD}">
      <dgm:prSet phldrT="[テキスト]" custT="1"/>
      <dgm:spPr>
        <a:solidFill>
          <a:srgbClr val="D1DEF7"/>
        </a:solidFill>
      </dgm:spPr>
      <dgm:t>
        <a:bodyPr/>
        <a:lstStyle/>
        <a:p>
          <a:r>
            <a:rPr kumimoji="1" lang="ja-JP" altLang="en-US" sz="1600" b="1">
              <a:solidFill>
                <a:srgbClr val="1E50B5"/>
              </a:solidFill>
            </a:rPr>
            <a:t>課題認識　　</a:t>
          </a:r>
          <a:r>
            <a:rPr kumimoji="1" lang="en-US" altLang="ja-JP" sz="100" b="1">
              <a:solidFill>
                <a:srgbClr val="D1DEF7"/>
              </a:solidFill>
            </a:rPr>
            <a:t>.</a:t>
          </a:r>
          <a:endParaRPr kumimoji="1" lang="ja-JP" altLang="en-US" sz="100" b="1">
            <a:solidFill>
              <a:srgbClr val="D1DEF7"/>
            </a:solidFill>
          </a:endParaRPr>
        </a:p>
      </dgm:t>
    </dgm:pt>
    <dgm:pt modelId="{A0A3497F-6CCC-4F07-B35F-E3F8DE07E962}" type="parTrans" cxnId="{68ACF1B0-9FB8-4392-AC22-CE4C8A900633}">
      <dgm:prSet/>
      <dgm:spPr/>
      <dgm:t>
        <a:bodyPr/>
        <a:lstStyle/>
        <a:p>
          <a:endParaRPr kumimoji="1" lang="ja-JP" altLang="en-US"/>
        </a:p>
      </dgm:t>
    </dgm:pt>
    <dgm:pt modelId="{8C55DC76-0EE3-4ADD-B95D-067923324795}" type="sibTrans" cxnId="{68ACF1B0-9FB8-4392-AC22-CE4C8A900633}">
      <dgm:prSet/>
      <dgm:spPr/>
      <dgm:t>
        <a:bodyPr/>
        <a:lstStyle/>
        <a:p>
          <a:endParaRPr kumimoji="1" lang="ja-JP" altLang="en-US"/>
        </a:p>
      </dgm:t>
    </dgm:pt>
    <dgm:pt modelId="{53439892-337C-42CD-98E5-3830B27A7FDB}">
      <dgm:prSet phldrT="[テキスト]"/>
      <dgm:spPr>
        <a:solidFill>
          <a:srgbClr val="1E50B5"/>
        </a:solidFill>
      </dgm:spPr>
      <dgm:t>
        <a:bodyPr/>
        <a:lstStyle/>
        <a:p>
          <a:r>
            <a:rPr kumimoji="1" lang="ja-JP" altLang="en-US" b="1">
              <a:solidFill>
                <a:schemeClr val="bg1"/>
              </a:solidFill>
            </a:rPr>
            <a:t>目指す姿</a:t>
          </a:r>
        </a:p>
      </dgm:t>
    </dgm:pt>
    <dgm:pt modelId="{FE904841-7977-4463-91E7-67CAA82D61C6}" type="parTrans" cxnId="{087A35C5-E446-44D5-9901-3A36C03ED776}">
      <dgm:prSet/>
      <dgm:spPr/>
      <dgm:t>
        <a:bodyPr/>
        <a:lstStyle/>
        <a:p>
          <a:endParaRPr kumimoji="1" lang="ja-JP" altLang="en-US"/>
        </a:p>
      </dgm:t>
    </dgm:pt>
    <dgm:pt modelId="{56DDD436-C292-45AF-84C7-574A80334F13}" type="sibTrans" cxnId="{087A35C5-E446-44D5-9901-3A36C03ED776}">
      <dgm:prSet/>
      <dgm:spPr/>
      <dgm:t>
        <a:bodyPr/>
        <a:lstStyle/>
        <a:p>
          <a:endParaRPr kumimoji="1" lang="ja-JP" altLang="en-US"/>
        </a:p>
      </dgm:t>
    </dgm:pt>
    <dgm:pt modelId="{C32807B2-A43A-4770-91F7-4893F5631858}" type="pres">
      <dgm:prSet presAssocID="{3C34D772-732D-4350-B136-516861D9514E}" presName="Name0" presStyleCnt="0">
        <dgm:presLayoutVars>
          <dgm:dir/>
          <dgm:resizeHandles val="exact"/>
        </dgm:presLayoutVars>
      </dgm:prSet>
      <dgm:spPr/>
    </dgm:pt>
    <dgm:pt modelId="{069EA3D8-17B5-4CA0-AF56-26542EA1C642}" type="pres">
      <dgm:prSet presAssocID="{09FA0A48-8264-47B2-9993-3D3B948DD4FD}" presName="parTxOnly" presStyleLbl="node1" presStyleIdx="0" presStyleCnt="2" custLinFactNeighborX="-201">
        <dgm:presLayoutVars>
          <dgm:bulletEnabled val="1"/>
        </dgm:presLayoutVars>
      </dgm:prSet>
      <dgm:spPr/>
    </dgm:pt>
    <dgm:pt modelId="{768CCE48-0B74-4F89-AEE0-3265D68FF544}" type="pres">
      <dgm:prSet presAssocID="{8C55DC76-0EE3-4ADD-B95D-067923324795}" presName="parSpace" presStyleCnt="0"/>
      <dgm:spPr/>
    </dgm:pt>
    <dgm:pt modelId="{A612BA30-23B9-4E49-83B3-E70D569AF9F8}" type="pres">
      <dgm:prSet presAssocID="{53439892-337C-42CD-98E5-3830B27A7FDB}" presName="parTxOnly" presStyleLbl="node1" presStyleIdx="1" presStyleCnt="2" custScaleX="88064" custLinFactNeighborX="201" custLinFactNeighborY="-2835">
        <dgm:presLayoutVars>
          <dgm:bulletEnabled val="1"/>
        </dgm:presLayoutVars>
      </dgm:prSet>
      <dgm:spPr/>
    </dgm:pt>
  </dgm:ptLst>
  <dgm:cxnLst>
    <dgm:cxn modelId="{F3373A01-0E2D-4D04-924C-7C5E89874960}" type="presOf" srcId="{53439892-337C-42CD-98E5-3830B27A7FDB}" destId="{A612BA30-23B9-4E49-83B3-E70D569AF9F8}" srcOrd="0" destOrd="0" presId="urn:microsoft.com/office/officeart/2005/8/layout/hChevron3"/>
    <dgm:cxn modelId="{2355B51A-7BA6-4684-8371-D7496E2FADD3}" type="presOf" srcId="{3C34D772-732D-4350-B136-516861D9514E}" destId="{C32807B2-A43A-4770-91F7-4893F5631858}" srcOrd="0" destOrd="0" presId="urn:microsoft.com/office/officeart/2005/8/layout/hChevron3"/>
    <dgm:cxn modelId="{CBD9015F-5987-4961-BECA-156A007E5E90}" type="presOf" srcId="{09FA0A48-8264-47B2-9993-3D3B948DD4FD}" destId="{069EA3D8-17B5-4CA0-AF56-26542EA1C642}" srcOrd="0" destOrd="0" presId="urn:microsoft.com/office/officeart/2005/8/layout/hChevron3"/>
    <dgm:cxn modelId="{68ACF1B0-9FB8-4392-AC22-CE4C8A900633}" srcId="{3C34D772-732D-4350-B136-516861D9514E}" destId="{09FA0A48-8264-47B2-9993-3D3B948DD4FD}" srcOrd="0" destOrd="0" parTransId="{A0A3497F-6CCC-4F07-B35F-E3F8DE07E962}" sibTransId="{8C55DC76-0EE3-4ADD-B95D-067923324795}"/>
    <dgm:cxn modelId="{087A35C5-E446-44D5-9901-3A36C03ED776}" srcId="{3C34D772-732D-4350-B136-516861D9514E}" destId="{53439892-337C-42CD-98E5-3830B27A7FDB}" srcOrd="1" destOrd="0" parTransId="{FE904841-7977-4463-91E7-67CAA82D61C6}" sibTransId="{56DDD436-C292-45AF-84C7-574A80334F13}"/>
    <dgm:cxn modelId="{799E0554-B3DF-48BB-B9E6-415E30CF5A88}" type="presParOf" srcId="{C32807B2-A43A-4770-91F7-4893F5631858}" destId="{069EA3D8-17B5-4CA0-AF56-26542EA1C642}" srcOrd="0" destOrd="0" presId="urn:microsoft.com/office/officeart/2005/8/layout/hChevron3"/>
    <dgm:cxn modelId="{9FC46316-178E-473B-B54B-B7CA3BB0F4A0}" type="presParOf" srcId="{C32807B2-A43A-4770-91F7-4893F5631858}" destId="{768CCE48-0B74-4F89-AEE0-3265D68FF544}" srcOrd="1" destOrd="0" presId="urn:microsoft.com/office/officeart/2005/8/layout/hChevron3"/>
    <dgm:cxn modelId="{5AB8D599-A204-4CA1-99FD-DAA0BE14CFDB}" type="presParOf" srcId="{C32807B2-A43A-4770-91F7-4893F5631858}" destId="{A612BA30-23B9-4E49-83B3-E70D569AF9F8}" srcOrd="2" destOrd="0" presId="urn:microsoft.com/office/officeart/2005/8/layout/hChevron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EA3D8-17B5-4CA0-AF56-26542EA1C642}">
      <dsp:nvSpPr>
        <dsp:cNvPr id="0" name=""/>
        <dsp:cNvSpPr/>
      </dsp:nvSpPr>
      <dsp:spPr>
        <a:xfrm>
          <a:off x="2" y="0"/>
          <a:ext cx="5566640" cy="419626"/>
        </a:xfrm>
        <a:prstGeom prst="homePlate">
          <a:avLst/>
        </a:prstGeom>
        <a:solidFill>
          <a:srgbClr val="D1DEF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a:solidFill>
                <a:srgbClr val="1E50B5"/>
              </a:solidFill>
            </a:rPr>
            <a:t>課題認識　　</a:t>
          </a:r>
          <a:r>
            <a:rPr kumimoji="1" lang="en-US" altLang="ja-JP" sz="100" b="1" kern="1200">
              <a:solidFill>
                <a:srgbClr val="D1DEF7"/>
              </a:solidFill>
            </a:rPr>
            <a:t>.</a:t>
          </a:r>
          <a:endParaRPr kumimoji="1" lang="ja-JP" altLang="en-US" sz="100" b="1" kern="1200">
            <a:solidFill>
              <a:srgbClr val="D1DEF7"/>
            </a:solidFill>
          </a:endParaRPr>
        </a:p>
      </dsp:txBody>
      <dsp:txXfrm>
        <a:off x="2" y="0"/>
        <a:ext cx="5461734" cy="419626"/>
      </dsp:txXfrm>
    </dsp:sp>
    <dsp:sp modelId="{A612BA30-23B9-4E49-83B3-E70D569AF9F8}">
      <dsp:nvSpPr>
        <dsp:cNvPr id="0" name=""/>
        <dsp:cNvSpPr/>
      </dsp:nvSpPr>
      <dsp:spPr>
        <a:xfrm>
          <a:off x="4455553" y="0"/>
          <a:ext cx="4902206" cy="419626"/>
        </a:xfrm>
        <a:prstGeom prst="chevron">
          <a:avLst/>
        </a:prstGeom>
        <a:solidFill>
          <a:srgbClr val="1E50B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a:solidFill>
                <a:schemeClr val="bg1"/>
              </a:solidFill>
            </a:rPr>
            <a:t>目指す姿</a:t>
          </a:r>
        </a:p>
      </dsp:txBody>
      <dsp:txXfrm>
        <a:off x="4665366" y="0"/>
        <a:ext cx="4482580" cy="4196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EA3D8-17B5-4CA0-AF56-26542EA1C642}">
      <dsp:nvSpPr>
        <dsp:cNvPr id="0" name=""/>
        <dsp:cNvSpPr/>
      </dsp:nvSpPr>
      <dsp:spPr>
        <a:xfrm>
          <a:off x="2" y="0"/>
          <a:ext cx="5566640" cy="419626"/>
        </a:xfrm>
        <a:prstGeom prst="homePlate">
          <a:avLst/>
        </a:prstGeom>
        <a:solidFill>
          <a:srgbClr val="D1DEF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a:solidFill>
                <a:srgbClr val="1E50B5"/>
              </a:solidFill>
            </a:rPr>
            <a:t>課題認識　　</a:t>
          </a:r>
          <a:r>
            <a:rPr kumimoji="1" lang="en-US" altLang="ja-JP" sz="100" b="1" kern="1200">
              <a:solidFill>
                <a:srgbClr val="D1DEF7"/>
              </a:solidFill>
            </a:rPr>
            <a:t>.</a:t>
          </a:r>
          <a:endParaRPr kumimoji="1" lang="ja-JP" altLang="en-US" sz="100" b="1" kern="1200">
            <a:solidFill>
              <a:srgbClr val="D1DEF7"/>
            </a:solidFill>
          </a:endParaRPr>
        </a:p>
      </dsp:txBody>
      <dsp:txXfrm>
        <a:off x="2" y="0"/>
        <a:ext cx="5461734" cy="419626"/>
      </dsp:txXfrm>
    </dsp:sp>
    <dsp:sp modelId="{A612BA30-23B9-4E49-83B3-E70D569AF9F8}">
      <dsp:nvSpPr>
        <dsp:cNvPr id="0" name=""/>
        <dsp:cNvSpPr/>
      </dsp:nvSpPr>
      <dsp:spPr>
        <a:xfrm>
          <a:off x="4457790" y="0"/>
          <a:ext cx="4902206" cy="419626"/>
        </a:xfrm>
        <a:prstGeom prst="chevron">
          <a:avLst/>
        </a:prstGeom>
        <a:solidFill>
          <a:srgbClr val="1E50B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a:solidFill>
                <a:schemeClr val="bg1"/>
              </a:solidFill>
            </a:rPr>
            <a:t>目指す姿</a:t>
          </a:r>
        </a:p>
      </dsp:txBody>
      <dsp:txXfrm>
        <a:off x="4667603" y="0"/>
        <a:ext cx="4482580" cy="4196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EA3D8-17B5-4CA0-AF56-26542EA1C642}">
      <dsp:nvSpPr>
        <dsp:cNvPr id="0" name=""/>
        <dsp:cNvSpPr/>
      </dsp:nvSpPr>
      <dsp:spPr>
        <a:xfrm>
          <a:off x="2" y="0"/>
          <a:ext cx="5566640" cy="419626"/>
        </a:xfrm>
        <a:prstGeom prst="homePlate">
          <a:avLst/>
        </a:prstGeom>
        <a:solidFill>
          <a:srgbClr val="D1DEF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a:solidFill>
                <a:srgbClr val="1E50B5"/>
              </a:solidFill>
            </a:rPr>
            <a:t>課題認識　　</a:t>
          </a:r>
          <a:r>
            <a:rPr kumimoji="1" lang="en-US" altLang="ja-JP" sz="100" b="1" kern="1200">
              <a:solidFill>
                <a:srgbClr val="D1DEF7"/>
              </a:solidFill>
            </a:rPr>
            <a:t>.</a:t>
          </a:r>
          <a:endParaRPr kumimoji="1" lang="ja-JP" altLang="en-US" sz="100" b="1" kern="1200">
            <a:solidFill>
              <a:srgbClr val="D1DEF7"/>
            </a:solidFill>
          </a:endParaRPr>
        </a:p>
      </dsp:txBody>
      <dsp:txXfrm>
        <a:off x="2" y="0"/>
        <a:ext cx="5461734" cy="419626"/>
      </dsp:txXfrm>
    </dsp:sp>
    <dsp:sp modelId="{A612BA30-23B9-4E49-83B3-E70D569AF9F8}">
      <dsp:nvSpPr>
        <dsp:cNvPr id="0" name=""/>
        <dsp:cNvSpPr/>
      </dsp:nvSpPr>
      <dsp:spPr>
        <a:xfrm>
          <a:off x="4455553" y="0"/>
          <a:ext cx="4902206" cy="419626"/>
        </a:xfrm>
        <a:prstGeom prst="chevron">
          <a:avLst/>
        </a:prstGeom>
        <a:solidFill>
          <a:srgbClr val="1E50B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a:solidFill>
                <a:schemeClr val="bg1"/>
              </a:solidFill>
            </a:rPr>
            <a:t>目指す姿</a:t>
          </a:r>
        </a:p>
      </dsp:txBody>
      <dsp:txXfrm>
        <a:off x="4665366" y="0"/>
        <a:ext cx="4482580" cy="4196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EA3D8-17B5-4CA0-AF56-26542EA1C642}">
      <dsp:nvSpPr>
        <dsp:cNvPr id="0" name=""/>
        <dsp:cNvSpPr/>
      </dsp:nvSpPr>
      <dsp:spPr>
        <a:xfrm>
          <a:off x="2" y="0"/>
          <a:ext cx="5566640" cy="419626"/>
        </a:xfrm>
        <a:prstGeom prst="homePlate">
          <a:avLst/>
        </a:prstGeom>
        <a:solidFill>
          <a:srgbClr val="D1DEF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a:solidFill>
                <a:srgbClr val="1E50B5"/>
              </a:solidFill>
            </a:rPr>
            <a:t>課題認識　　</a:t>
          </a:r>
          <a:r>
            <a:rPr kumimoji="1" lang="en-US" altLang="ja-JP" sz="100" b="1" kern="1200">
              <a:solidFill>
                <a:srgbClr val="D1DEF7"/>
              </a:solidFill>
            </a:rPr>
            <a:t>.</a:t>
          </a:r>
          <a:endParaRPr kumimoji="1" lang="ja-JP" altLang="en-US" sz="100" b="1" kern="1200">
            <a:solidFill>
              <a:srgbClr val="D1DEF7"/>
            </a:solidFill>
          </a:endParaRPr>
        </a:p>
      </dsp:txBody>
      <dsp:txXfrm>
        <a:off x="2" y="0"/>
        <a:ext cx="5461734" cy="419626"/>
      </dsp:txXfrm>
    </dsp:sp>
    <dsp:sp modelId="{A612BA30-23B9-4E49-83B3-E70D569AF9F8}">
      <dsp:nvSpPr>
        <dsp:cNvPr id="0" name=""/>
        <dsp:cNvSpPr/>
      </dsp:nvSpPr>
      <dsp:spPr>
        <a:xfrm>
          <a:off x="4457790" y="0"/>
          <a:ext cx="4902206" cy="419626"/>
        </a:xfrm>
        <a:prstGeom prst="chevron">
          <a:avLst/>
        </a:prstGeom>
        <a:solidFill>
          <a:srgbClr val="1E50B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a:solidFill>
                <a:schemeClr val="bg1"/>
              </a:solidFill>
            </a:rPr>
            <a:t>目指す姿</a:t>
          </a:r>
        </a:p>
      </dsp:txBody>
      <dsp:txXfrm>
        <a:off x="4667603" y="0"/>
        <a:ext cx="4482580" cy="4196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EA3D8-17B5-4CA0-AF56-26542EA1C642}">
      <dsp:nvSpPr>
        <dsp:cNvPr id="0" name=""/>
        <dsp:cNvSpPr/>
      </dsp:nvSpPr>
      <dsp:spPr>
        <a:xfrm>
          <a:off x="2" y="0"/>
          <a:ext cx="5566640" cy="419626"/>
        </a:xfrm>
        <a:prstGeom prst="homePlate">
          <a:avLst/>
        </a:prstGeom>
        <a:solidFill>
          <a:srgbClr val="D1DEF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a:solidFill>
                <a:srgbClr val="1E50B5"/>
              </a:solidFill>
            </a:rPr>
            <a:t>課題認識　　</a:t>
          </a:r>
          <a:r>
            <a:rPr kumimoji="1" lang="en-US" altLang="ja-JP" sz="100" b="1" kern="1200">
              <a:solidFill>
                <a:srgbClr val="D1DEF7"/>
              </a:solidFill>
            </a:rPr>
            <a:t>.</a:t>
          </a:r>
          <a:endParaRPr kumimoji="1" lang="ja-JP" altLang="en-US" sz="100" b="1" kern="1200">
            <a:solidFill>
              <a:srgbClr val="D1DEF7"/>
            </a:solidFill>
          </a:endParaRPr>
        </a:p>
      </dsp:txBody>
      <dsp:txXfrm>
        <a:off x="2" y="0"/>
        <a:ext cx="5461734" cy="419626"/>
      </dsp:txXfrm>
    </dsp:sp>
    <dsp:sp modelId="{A612BA30-23B9-4E49-83B3-E70D569AF9F8}">
      <dsp:nvSpPr>
        <dsp:cNvPr id="0" name=""/>
        <dsp:cNvSpPr/>
      </dsp:nvSpPr>
      <dsp:spPr>
        <a:xfrm>
          <a:off x="4455553" y="0"/>
          <a:ext cx="4902206" cy="419626"/>
        </a:xfrm>
        <a:prstGeom prst="chevron">
          <a:avLst/>
        </a:prstGeom>
        <a:solidFill>
          <a:srgbClr val="1E50B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a:solidFill>
                <a:schemeClr val="bg1"/>
              </a:solidFill>
            </a:rPr>
            <a:t>目指す姿</a:t>
          </a:r>
        </a:p>
      </dsp:txBody>
      <dsp:txXfrm>
        <a:off x="4665366" y="0"/>
        <a:ext cx="4482580" cy="4196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EA3D8-17B5-4CA0-AF56-26542EA1C642}">
      <dsp:nvSpPr>
        <dsp:cNvPr id="0" name=""/>
        <dsp:cNvSpPr/>
      </dsp:nvSpPr>
      <dsp:spPr>
        <a:xfrm>
          <a:off x="2" y="0"/>
          <a:ext cx="5566640" cy="419626"/>
        </a:xfrm>
        <a:prstGeom prst="homePlate">
          <a:avLst/>
        </a:prstGeom>
        <a:solidFill>
          <a:srgbClr val="D1DEF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a:solidFill>
                <a:srgbClr val="1E50B5"/>
              </a:solidFill>
            </a:rPr>
            <a:t>課題認識　　</a:t>
          </a:r>
          <a:r>
            <a:rPr kumimoji="1" lang="en-US" altLang="ja-JP" sz="100" b="1" kern="1200">
              <a:solidFill>
                <a:srgbClr val="D1DEF7"/>
              </a:solidFill>
            </a:rPr>
            <a:t>.</a:t>
          </a:r>
          <a:endParaRPr kumimoji="1" lang="ja-JP" altLang="en-US" sz="100" b="1" kern="1200">
            <a:solidFill>
              <a:srgbClr val="D1DEF7"/>
            </a:solidFill>
          </a:endParaRPr>
        </a:p>
      </dsp:txBody>
      <dsp:txXfrm>
        <a:off x="2" y="0"/>
        <a:ext cx="5461734" cy="419626"/>
      </dsp:txXfrm>
    </dsp:sp>
    <dsp:sp modelId="{A612BA30-23B9-4E49-83B3-E70D569AF9F8}">
      <dsp:nvSpPr>
        <dsp:cNvPr id="0" name=""/>
        <dsp:cNvSpPr/>
      </dsp:nvSpPr>
      <dsp:spPr>
        <a:xfrm>
          <a:off x="4457790" y="0"/>
          <a:ext cx="4902206" cy="419626"/>
        </a:xfrm>
        <a:prstGeom prst="chevron">
          <a:avLst/>
        </a:prstGeom>
        <a:solidFill>
          <a:srgbClr val="1E50B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a:solidFill>
                <a:schemeClr val="bg1"/>
              </a:solidFill>
            </a:rPr>
            <a:t>目指す姿</a:t>
          </a:r>
        </a:p>
      </dsp:txBody>
      <dsp:txXfrm>
        <a:off x="4667603" y="0"/>
        <a:ext cx="4482580" cy="419626"/>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5"/>
          </a:xfrm>
          <a:prstGeom prst="rect">
            <a:avLst/>
          </a:prstGeom>
        </p:spPr>
        <p:txBody>
          <a:bodyPr vert="horz" lIns="92080" tIns="46040" rIns="92080" bIns="4604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8055"/>
          </a:xfrm>
          <a:prstGeom prst="rect">
            <a:avLst/>
          </a:prstGeom>
        </p:spPr>
        <p:txBody>
          <a:bodyPr vert="horz" lIns="92080" tIns="46040" rIns="92080" bIns="46040" rtlCol="0"/>
          <a:lstStyle>
            <a:lvl1pPr algn="r">
              <a:defRPr sz="1200"/>
            </a:lvl1pPr>
          </a:lstStyle>
          <a:p>
            <a:fld id="{07A86A4F-2F3A-41B4-96D7-A6BC734F24E4}" type="datetimeFigureOut">
              <a:rPr kumimoji="1" lang="ja-JP" altLang="en-US" smtClean="0"/>
              <a:t>2023/12/14</a:t>
            </a:fld>
            <a:endParaRPr kumimoji="1" lang="ja-JP" altLang="en-US"/>
          </a:p>
        </p:txBody>
      </p:sp>
      <p:sp>
        <p:nvSpPr>
          <p:cNvPr id="4" name="フッター プレースホルダー 3"/>
          <p:cNvSpPr>
            <a:spLocks noGrp="1"/>
          </p:cNvSpPr>
          <p:nvPr>
            <p:ph type="ftr" sz="quarter" idx="2"/>
          </p:nvPr>
        </p:nvSpPr>
        <p:spPr>
          <a:xfrm>
            <a:off x="0" y="9428584"/>
            <a:ext cx="2945659" cy="498054"/>
          </a:xfrm>
          <a:prstGeom prst="rect">
            <a:avLst/>
          </a:prstGeom>
        </p:spPr>
        <p:txBody>
          <a:bodyPr vert="horz" lIns="92080" tIns="46040" rIns="92080" bIns="46040" rtlCol="0" anchor="b"/>
          <a:lstStyle>
            <a:lvl1pPr algn="l">
              <a:defRPr sz="1200"/>
            </a:lvl1pPr>
          </a:lstStyle>
          <a:p>
            <a:endParaRPr kumimoji="1" lang="ja-JP" altLang="en-US"/>
          </a:p>
        </p:txBody>
      </p:sp>
      <p:sp>
        <p:nvSpPr>
          <p:cNvPr id="6" name="スライド番号プレースホルダー 5">
            <a:extLst>
              <a:ext uri="{FF2B5EF4-FFF2-40B4-BE49-F238E27FC236}">
                <a16:creationId xmlns:a16="http://schemas.microsoft.com/office/drawing/2014/main" id="{90DD8645-E4F7-4A41-E85F-5B172F1FA5C4}"/>
              </a:ext>
            </a:extLst>
          </p:cNvPr>
          <p:cNvSpPr>
            <a:spLocks noGrp="1"/>
          </p:cNvSpPr>
          <p:nvPr>
            <p:ph type="sldNum" sz="quarter" idx="3"/>
          </p:nvPr>
        </p:nvSpPr>
        <p:spPr>
          <a:xfrm>
            <a:off x="3850443" y="9428584"/>
            <a:ext cx="2945659" cy="498054"/>
          </a:xfrm>
          <a:prstGeom prst="rect">
            <a:avLst/>
          </a:prstGeom>
        </p:spPr>
        <p:txBody>
          <a:bodyPr vert="horz" lIns="92080" tIns="46040" rIns="92080" bIns="46040" rtlCol="0" anchor="b"/>
          <a:lstStyle>
            <a:lvl1pPr algn="r">
              <a:defRPr sz="1200"/>
            </a:lvl1pPr>
          </a:lstStyle>
          <a:p>
            <a:fld id="{BC7F4FAC-C7FB-4082-8E09-7E720B092399}" type="slidenum">
              <a:rPr kumimoji="1" lang="ja-JP" altLang="en-US" smtClean="0"/>
              <a:t>‹#›</a:t>
            </a:fld>
            <a:endParaRPr kumimoji="1" lang="ja-JP" altLang="en-US"/>
          </a:p>
        </p:txBody>
      </p:sp>
    </p:spTree>
    <p:extLst>
      <p:ext uri="{BB962C8B-B14F-4D97-AF65-F5344CB8AC3E}">
        <p14:creationId xmlns:p14="http://schemas.microsoft.com/office/powerpoint/2010/main" val="1953799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5"/>
          </a:xfrm>
          <a:prstGeom prst="rect">
            <a:avLst/>
          </a:prstGeom>
        </p:spPr>
        <p:txBody>
          <a:bodyPr vert="horz" lIns="92080" tIns="46040" rIns="92080" bIns="460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5"/>
          </a:xfrm>
          <a:prstGeom prst="rect">
            <a:avLst/>
          </a:prstGeom>
        </p:spPr>
        <p:txBody>
          <a:bodyPr vert="horz" lIns="92080" tIns="46040" rIns="92080" bIns="46040" rtlCol="0"/>
          <a:lstStyle>
            <a:lvl1pPr algn="r">
              <a:defRPr sz="1200"/>
            </a:lvl1pPr>
          </a:lstStyle>
          <a:p>
            <a:fld id="{D0AA0B1D-7A51-42D9-8DFA-09F3C87A49A6}" type="datetimeFigureOut">
              <a:rPr kumimoji="1" lang="ja-JP" altLang="en-US" smtClean="0"/>
              <a:t>2023/12/14</a:t>
            </a:fld>
            <a:endParaRPr kumimoji="1" lang="ja-JP" altLang="en-US"/>
          </a:p>
        </p:txBody>
      </p:sp>
      <p:sp>
        <p:nvSpPr>
          <p:cNvPr id="4" name="スライド イメージ プレースホルダー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2080" tIns="46040" rIns="92080" bIns="46040"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4"/>
          </a:xfrm>
          <a:prstGeom prst="rect">
            <a:avLst/>
          </a:prstGeom>
        </p:spPr>
        <p:txBody>
          <a:bodyPr vert="horz" lIns="92080" tIns="46040" rIns="92080" bIns="4604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4"/>
          </a:xfrm>
          <a:prstGeom prst="rect">
            <a:avLst/>
          </a:prstGeom>
        </p:spPr>
        <p:txBody>
          <a:bodyPr vert="horz" lIns="92080" tIns="46040" rIns="92080" bIns="460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4"/>
          </a:xfrm>
          <a:prstGeom prst="rect">
            <a:avLst/>
          </a:prstGeom>
        </p:spPr>
        <p:txBody>
          <a:bodyPr vert="horz" lIns="92080" tIns="46040" rIns="92080" bIns="46040" rtlCol="0" anchor="b"/>
          <a:lstStyle>
            <a:lvl1pPr algn="r">
              <a:defRPr sz="1200"/>
            </a:lvl1pPr>
          </a:lstStyle>
          <a:p>
            <a:fld id="{96EFCBF7-8B09-4221-B653-D7FD288FFF6B}" type="slidenum">
              <a:rPr kumimoji="1" lang="ja-JP" altLang="en-US" smtClean="0"/>
              <a:t>‹#›</a:t>
            </a:fld>
            <a:endParaRPr kumimoji="1" lang="ja-JP" altLang="en-US"/>
          </a:p>
        </p:txBody>
      </p:sp>
    </p:spTree>
    <p:extLst>
      <p:ext uri="{BB962C8B-B14F-4D97-AF65-F5344CB8AC3E}">
        <p14:creationId xmlns:p14="http://schemas.microsoft.com/office/powerpoint/2010/main" val="8106958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E969D58-0200-4E0D-8C47-F0B8749FCF3F}" type="slidenum">
              <a:rPr kumimoji="1" lang="ja-JP" altLang="en-US" smtClean="0"/>
              <a:t>5</a:t>
            </a:fld>
            <a:endParaRPr kumimoji="1" lang="ja-JP" altLang="en-US"/>
          </a:p>
        </p:txBody>
      </p:sp>
    </p:spTree>
    <p:extLst>
      <p:ext uri="{BB962C8B-B14F-4D97-AF65-F5344CB8AC3E}">
        <p14:creationId xmlns:p14="http://schemas.microsoft.com/office/powerpoint/2010/main" val="4260045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E969D58-0200-4E0D-8C47-F0B8749FCF3F}" type="slidenum">
              <a:rPr kumimoji="1" lang="ja-JP" altLang="en-US" smtClean="0"/>
              <a:t>6</a:t>
            </a:fld>
            <a:endParaRPr kumimoji="1" lang="ja-JP" altLang="en-US"/>
          </a:p>
        </p:txBody>
      </p:sp>
    </p:spTree>
    <p:extLst>
      <p:ext uri="{BB962C8B-B14F-4D97-AF65-F5344CB8AC3E}">
        <p14:creationId xmlns:p14="http://schemas.microsoft.com/office/powerpoint/2010/main" val="3747299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E969D58-0200-4E0D-8C47-F0B8749FCF3F}" type="slidenum">
              <a:rPr kumimoji="1" lang="ja-JP" altLang="en-US" smtClean="0"/>
              <a:t>7</a:t>
            </a:fld>
            <a:endParaRPr kumimoji="1" lang="ja-JP" altLang="en-US"/>
          </a:p>
        </p:txBody>
      </p:sp>
    </p:spTree>
    <p:extLst>
      <p:ext uri="{BB962C8B-B14F-4D97-AF65-F5344CB8AC3E}">
        <p14:creationId xmlns:p14="http://schemas.microsoft.com/office/powerpoint/2010/main" val="33443588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pic>
        <p:nvPicPr>
          <p:cNvPr id="12" name="図 1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タイトル 1"/>
          <p:cNvSpPr>
            <a:spLocks noGrp="1"/>
          </p:cNvSpPr>
          <p:nvPr>
            <p:ph type="ctrTitle" hasCustomPrompt="1"/>
          </p:nvPr>
        </p:nvSpPr>
        <p:spPr>
          <a:xfrm>
            <a:off x="1056000" y="2583693"/>
            <a:ext cx="10399400" cy="790614"/>
          </a:xfrm>
          <a:prstGeom prst="rect">
            <a:avLst/>
          </a:prstGeom>
        </p:spPr>
        <p:txBody>
          <a:bodyPr anchor="t"/>
          <a:lstStyle>
            <a:lvl1pPr algn="l">
              <a:lnSpc>
                <a:spcPct val="120000"/>
              </a:lnSpc>
              <a:defRPr sz="4000" b="0"/>
            </a:lvl1pPr>
          </a:lstStyle>
          <a:p>
            <a:r>
              <a:rPr kumimoji="1" lang="ja-JP" altLang="en-US"/>
              <a:t>表紙 </a:t>
            </a:r>
            <a:r>
              <a:rPr kumimoji="1" lang="en-US" altLang="ja-JP"/>
              <a:t>– </a:t>
            </a:r>
            <a:r>
              <a:rPr kumimoji="1" lang="ja-JP" altLang="en-US"/>
              <a:t>タイトル</a:t>
            </a:r>
          </a:p>
        </p:txBody>
      </p:sp>
      <p:sp>
        <p:nvSpPr>
          <p:cNvPr id="3" name="サブタイトル 2"/>
          <p:cNvSpPr>
            <a:spLocks noGrp="1"/>
          </p:cNvSpPr>
          <p:nvPr>
            <p:ph type="subTitle" idx="1" hasCustomPrompt="1"/>
          </p:nvPr>
        </p:nvSpPr>
        <p:spPr>
          <a:xfrm>
            <a:off x="1056000" y="3993093"/>
            <a:ext cx="1620000" cy="527577"/>
          </a:xfrm>
          <a:prstGeom prst="rect">
            <a:avLst/>
          </a:prstGeom>
        </p:spPr>
        <p:txBody>
          <a:bodyPr anchor="t"/>
          <a:lstStyle>
            <a:lvl1pPr marL="0" indent="0" algn="l">
              <a:lnSpc>
                <a:spcPct val="120000"/>
              </a:lnSpc>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ltLang="ja-JP"/>
              <a:t>YYYY/MM/DD</a:t>
            </a:r>
            <a:endParaRPr kumimoji="1" lang="ja-JP" altLang="en-US"/>
          </a:p>
        </p:txBody>
      </p:sp>
      <p:sp>
        <p:nvSpPr>
          <p:cNvPr id="11" name="テキスト プレースホルダー 10"/>
          <p:cNvSpPr>
            <a:spLocks noGrp="1"/>
          </p:cNvSpPr>
          <p:nvPr>
            <p:ph type="body" sz="quarter" idx="10" hasCustomPrompt="1"/>
          </p:nvPr>
        </p:nvSpPr>
        <p:spPr>
          <a:xfrm>
            <a:off x="1056000" y="1267017"/>
            <a:ext cx="10386700" cy="541983"/>
          </a:xfrm>
          <a:prstGeom prst="rect">
            <a:avLst/>
          </a:prstGeom>
        </p:spPr>
        <p:txBody>
          <a:bodyPr anchor="t"/>
          <a:lstStyle>
            <a:lvl1pPr marL="0" indent="0">
              <a:lnSpc>
                <a:spcPct val="120000"/>
              </a:lnSpc>
              <a:buNone/>
              <a:defRPr sz="2000"/>
            </a:lvl1pPr>
            <a:lvl2pPr marL="457200" indent="0">
              <a:buNone/>
              <a:defRPr/>
            </a:lvl2pPr>
            <a:lvl3pPr marL="914400" indent="0">
              <a:buNone/>
              <a:defRPr/>
            </a:lvl3pPr>
            <a:lvl4pPr marL="1371600" indent="0">
              <a:buNone/>
              <a:defRPr/>
            </a:lvl4pPr>
            <a:lvl5pPr marL="1828800" indent="0">
              <a:buNone/>
              <a:defRPr/>
            </a:lvl5pPr>
          </a:lstStyle>
          <a:p>
            <a:pPr lvl="0"/>
            <a:r>
              <a:rPr kumimoji="1" lang="ja-JP" altLang="en-US"/>
              <a:t>サブタイトル</a:t>
            </a:r>
          </a:p>
        </p:txBody>
      </p:sp>
      <p:sp>
        <p:nvSpPr>
          <p:cNvPr id="5" name="テキスト プレースホルダー 4"/>
          <p:cNvSpPr>
            <a:spLocks noGrp="1"/>
          </p:cNvSpPr>
          <p:nvPr>
            <p:ph type="body" sz="quarter" idx="11" hasCustomPrompt="1"/>
          </p:nvPr>
        </p:nvSpPr>
        <p:spPr>
          <a:xfrm>
            <a:off x="2676000" y="3993093"/>
            <a:ext cx="3420000" cy="527577"/>
          </a:xfrm>
          <a:prstGeom prst="rect">
            <a:avLst/>
          </a:prstGeom>
        </p:spPr>
        <p:txBody>
          <a:bodyPr/>
          <a:lstStyle>
            <a:lvl1pPr marL="0" indent="0">
              <a:lnSpc>
                <a:spcPct val="120000"/>
              </a:lnSpc>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kumimoji="1" lang="ja-JP" altLang="en-US"/>
              <a:t>部署名</a:t>
            </a:r>
          </a:p>
        </p:txBody>
      </p:sp>
    </p:spTree>
    <p:extLst>
      <p:ext uri="{BB962C8B-B14F-4D97-AF65-F5344CB8AC3E}">
        <p14:creationId xmlns:p14="http://schemas.microsoft.com/office/powerpoint/2010/main" val="3880034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中基本01">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742600" y="232569"/>
            <a:ext cx="10712800" cy="734676"/>
          </a:xfrm>
          <a:prstGeom prst="rect">
            <a:avLst/>
          </a:prstGeom>
        </p:spPr>
        <p:txBody>
          <a:bodyPr anchor="ctr"/>
          <a:lstStyle>
            <a:lvl1pPr>
              <a:lnSpc>
                <a:spcPct val="120000"/>
              </a:lnSpc>
              <a:defRPr sz="2800" b="1" baseline="0"/>
            </a:lvl1pPr>
          </a:lstStyle>
          <a:p>
            <a:r>
              <a:rPr kumimoji="1" lang="ja-JP" altLang="en-US"/>
              <a:t>中基本</a:t>
            </a:r>
            <a:r>
              <a:rPr kumimoji="1" lang="en-US" altLang="ja-JP"/>
              <a:t>01 – </a:t>
            </a:r>
            <a:r>
              <a:rPr kumimoji="1" lang="ja-JP" altLang="en-US"/>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2000">
                <a:solidFill>
                  <a:schemeClr val="tx1"/>
                </a:solidFill>
              </a:defRPr>
            </a:lvl1pPr>
          </a:lstStyle>
          <a:p>
            <a:fld id="{3202DECC-888D-4484-8ACD-C6BF8B24BC79}" type="slidenum">
              <a:rPr lang="ja-JP" altLang="en-US" smtClean="0"/>
              <a:pPr/>
              <a:t>‹#›</a:t>
            </a:fld>
            <a:endParaRPr lang="ja-JP" altLang="en-US"/>
          </a:p>
        </p:txBody>
      </p:sp>
      <p:pic>
        <p:nvPicPr>
          <p:cNvPr id="3" name="図 4" descr="図形, 四角形&#10;&#10;説明は自動で生成されたものです">
            <a:extLst>
              <a:ext uri="{FF2B5EF4-FFF2-40B4-BE49-F238E27FC236}">
                <a16:creationId xmlns:a16="http://schemas.microsoft.com/office/drawing/2014/main" id="{0EFAE37B-8AA9-6371-D225-64CBA31E32FC}"/>
              </a:ext>
            </a:extLst>
          </p:cNvPr>
          <p:cNvPicPr>
            <a:picLocks noChangeAspect="1"/>
          </p:cNvPicPr>
          <p:nvPr userDrawn="1"/>
        </p:nvPicPr>
        <p:blipFill>
          <a:blip r:embed="rId2"/>
          <a:stretch>
            <a:fillRect/>
          </a:stretch>
        </p:blipFill>
        <p:spPr>
          <a:xfrm>
            <a:off x="119336" y="561310"/>
            <a:ext cx="509298" cy="77193"/>
          </a:xfrm>
          <a:prstGeom prst="rect">
            <a:avLst/>
          </a:prstGeom>
        </p:spPr>
      </p:pic>
    </p:spTree>
    <p:extLst>
      <p:ext uri="{BB962C8B-B14F-4D97-AF65-F5344CB8AC3E}">
        <p14:creationId xmlns:p14="http://schemas.microsoft.com/office/powerpoint/2010/main" val="2298120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中基本02">
    <p:spTree>
      <p:nvGrpSpPr>
        <p:cNvPr id="1" name=""/>
        <p:cNvGrpSpPr/>
        <p:nvPr/>
      </p:nvGrpSpPr>
      <p:grpSpPr>
        <a:xfrm>
          <a:off x="0" y="0"/>
          <a:ext cx="0" cy="0"/>
          <a:chOff x="0" y="0"/>
          <a:chExt cx="0" cy="0"/>
        </a:xfrm>
      </p:grpSpPr>
      <p:sp>
        <p:nvSpPr>
          <p:cNvPr id="16" name="テキスト プレースホルダー 15"/>
          <p:cNvSpPr>
            <a:spLocks noGrp="1"/>
          </p:cNvSpPr>
          <p:nvPr>
            <p:ph type="body" sz="quarter" idx="12" hasCustomPrompt="1"/>
          </p:nvPr>
        </p:nvSpPr>
        <p:spPr>
          <a:xfrm>
            <a:off x="1066800" y="4625119"/>
            <a:ext cx="10388600" cy="1260475"/>
          </a:xfrm>
          <a:prstGeom prst="rect">
            <a:avLst/>
          </a:prstGeom>
        </p:spPr>
        <p:txBody>
          <a:bodyPr/>
          <a:lstStyle>
            <a:lvl1pPr marL="0" indent="0">
              <a:lnSpc>
                <a:spcPct val="12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本文</a:t>
            </a:r>
            <a:endParaRPr kumimoji="1" lang="en-US" altLang="ja-JP"/>
          </a:p>
        </p:txBody>
      </p:sp>
      <p:sp>
        <p:nvSpPr>
          <p:cNvPr id="13" name="テキスト プレースホルダー 4"/>
          <p:cNvSpPr>
            <a:spLocks noGrp="1"/>
          </p:cNvSpPr>
          <p:nvPr>
            <p:ph type="body" sz="quarter" idx="11" hasCustomPrompt="1"/>
          </p:nvPr>
        </p:nvSpPr>
        <p:spPr>
          <a:xfrm>
            <a:off x="1066800" y="4150506"/>
            <a:ext cx="10388600"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5" name="テキスト プレースホルダー 4"/>
          <p:cNvSpPr>
            <a:spLocks noGrp="1"/>
          </p:cNvSpPr>
          <p:nvPr>
            <p:ph type="body" sz="quarter" idx="10" hasCustomPrompt="1"/>
          </p:nvPr>
        </p:nvSpPr>
        <p:spPr>
          <a:xfrm>
            <a:off x="1066800" y="1989138"/>
            <a:ext cx="10388600"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中基本</a:t>
            </a:r>
            <a:r>
              <a:rPr kumimoji="1" lang="en-US" altLang="ja-JP"/>
              <a:t>02 – </a:t>
            </a:r>
            <a:r>
              <a:rPr kumimoji="1" lang="ja-JP" altLang="en-US"/>
              <a:t>タイトル</a:t>
            </a:r>
          </a:p>
        </p:txBody>
      </p:sp>
      <p:sp>
        <p:nvSpPr>
          <p:cNvPr id="10" name="サブタイトル 2"/>
          <p:cNvSpPr>
            <a:spLocks noGrp="1"/>
          </p:cNvSpPr>
          <p:nvPr>
            <p:ph type="subTitle" idx="1" hasCustomPrompt="1"/>
          </p:nvPr>
        </p:nvSpPr>
        <p:spPr>
          <a:xfrm>
            <a:off x="1066801" y="2463500"/>
            <a:ext cx="10388600" cy="1260000"/>
          </a:xfrm>
          <a:prstGeom prst="rect">
            <a:avLst/>
          </a:prstGeom>
        </p:spPr>
        <p:txBody>
          <a:bodyPr anchor="t"/>
          <a:lstStyle>
            <a:lvl1pPr marL="0" marR="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本文</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Tree>
    <p:extLst>
      <p:ext uri="{BB962C8B-B14F-4D97-AF65-F5344CB8AC3E}">
        <p14:creationId xmlns:p14="http://schemas.microsoft.com/office/powerpoint/2010/main" val="1715241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中基本03">
    <p:spTree>
      <p:nvGrpSpPr>
        <p:cNvPr id="1" name=""/>
        <p:cNvGrpSpPr/>
        <p:nvPr/>
      </p:nvGrpSpPr>
      <p:grpSpPr>
        <a:xfrm>
          <a:off x="0" y="0"/>
          <a:ext cx="0" cy="0"/>
          <a:chOff x="0" y="0"/>
          <a:chExt cx="0" cy="0"/>
        </a:xfrm>
      </p:grpSpPr>
      <p:sp>
        <p:nvSpPr>
          <p:cNvPr id="16" name="テキスト プレースホルダー 15"/>
          <p:cNvSpPr>
            <a:spLocks noGrp="1"/>
          </p:cNvSpPr>
          <p:nvPr>
            <p:ph type="body" sz="quarter" idx="12" hasCustomPrompt="1"/>
          </p:nvPr>
        </p:nvSpPr>
        <p:spPr>
          <a:xfrm>
            <a:off x="6429600" y="2463501"/>
            <a:ext cx="5025800" cy="3422094"/>
          </a:xfrm>
          <a:prstGeom prst="rect">
            <a:avLst/>
          </a:prstGeom>
        </p:spPr>
        <p:txBody>
          <a:bodyPr/>
          <a:lstStyle>
            <a:lvl1pPr marL="0" indent="0">
              <a:lnSpc>
                <a:spcPct val="120000"/>
              </a:lnSpc>
              <a:spcBef>
                <a:spcPts val="60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本文</a:t>
            </a:r>
          </a:p>
        </p:txBody>
      </p:sp>
      <p:sp>
        <p:nvSpPr>
          <p:cNvPr id="5" name="テキスト プレースホルダー 4"/>
          <p:cNvSpPr>
            <a:spLocks noGrp="1"/>
          </p:cNvSpPr>
          <p:nvPr>
            <p:ph type="body" sz="quarter" idx="10" hasCustomPrompt="1"/>
          </p:nvPr>
        </p:nvSpPr>
        <p:spPr>
          <a:xfrm>
            <a:off x="1066800" y="1989138"/>
            <a:ext cx="502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中基本</a:t>
            </a:r>
            <a:r>
              <a:rPr kumimoji="1" lang="en-US" altLang="ja-JP"/>
              <a:t>03 – </a:t>
            </a:r>
            <a:r>
              <a:rPr kumimoji="1" lang="ja-JP" altLang="en-US"/>
              <a:t>タイトル</a:t>
            </a:r>
          </a:p>
        </p:txBody>
      </p:sp>
      <p:sp>
        <p:nvSpPr>
          <p:cNvPr id="10" name="サブタイトル 2"/>
          <p:cNvSpPr>
            <a:spLocks noGrp="1"/>
          </p:cNvSpPr>
          <p:nvPr>
            <p:ph type="subTitle" idx="1" hasCustomPrompt="1"/>
          </p:nvPr>
        </p:nvSpPr>
        <p:spPr>
          <a:xfrm>
            <a:off x="1066801" y="2463500"/>
            <a:ext cx="5029199" cy="3421506"/>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本文</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2" name="テキスト プレースホルダー 4"/>
          <p:cNvSpPr>
            <a:spLocks noGrp="1"/>
          </p:cNvSpPr>
          <p:nvPr>
            <p:ph type="body" sz="quarter" idx="13" hasCustomPrompt="1"/>
          </p:nvPr>
        </p:nvSpPr>
        <p:spPr>
          <a:xfrm>
            <a:off x="6429600" y="1989138"/>
            <a:ext cx="502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Tree>
    <p:extLst>
      <p:ext uri="{BB962C8B-B14F-4D97-AF65-F5344CB8AC3E}">
        <p14:creationId xmlns:p14="http://schemas.microsoft.com/office/powerpoint/2010/main" val="338220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中基本04">
    <p:spTree>
      <p:nvGrpSpPr>
        <p:cNvPr id="1" name=""/>
        <p:cNvGrpSpPr/>
        <p:nvPr/>
      </p:nvGrpSpPr>
      <p:grpSpPr>
        <a:xfrm>
          <a:off x="0" y="0"/>
          <a:ext cx="0" cy="0"/>
          <a:chOff x="0" y="0"/>
          <a:chExt cx="0" cy="0"/>
        </a:xfrm>
      </p:grpSpPr>
      <p:sp>
        <p:nvSpPr>
          <p:cNvPr id="13" name="コンテンツ プレースホルダー 3"/>
          <p:cNvSpPr>
            <a:spLocks noGrp="1"/>
          </p:cNvSpPr>
          <p:nvPr>
            <p:ph sz="quarter" idx="15"/>
          </p:nvPr>
        </p:nvSpPr>
        <p:spPr>
          <a:xfrm>
            <a:off x="5376000" y="1989000"/>
            <a:ext cx="6082800" cy="3960000"/>
          </a:xfrm>
          <a:prstGeom prst="rect">
            <a:avLst/>
          </a:prstGeom>
          <a:noFill/>
        </p:spPr>
        <p:txBody>
          <a:bodyPr>
            <a:normAutofit/>
          </a:bodyPr>
          <a:lstStyle/>
          <a:p>
            <a:pPr lvl="0"/>
            <a:endParaRPr kumimoji="1" lang="ja-JP" altLang="en-US"/>
          </a:p>
        </p:txBody>
      </p:sp>
      <p:sp>
        <p:nvSpPr>
          <p:cNvPr id="5" name="テキスト プレースホルダー 4"/>
          <p:cNvSpPr>
            <a:spLocks noGrp="1"/>
          </p:cNvSpPr>
          <p:nvPr>
            <p:ph type="body" sz="quarter" idx="10" hasCustomPrompt="1"/>
          </p:nvPr>
        </p:nvSpPr>
        <p:spPr>
          <a:xfrm>
            <a:off x="1066801" y="1989138"/>
            <a:ext cx="394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中基本</a:t>
            </a:r>
            <a:r>
              <a:rPr kumimoji="1" lang="en-US" altLang="ja-JP"/>
              <a:t>04 – </a:t>
            </a:r>
            <a:r>
              <a:rPr kumimoji="1" lang="ja-JP" altLang="en-US"/>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4" name="サブタイトル 2"/>
          <p:cNvSpPr>
            <a:spLocks noGrp="1"/>
          </p:cNvSpPr>
          <p:nvPr>
            <p:ph type="subTitle" idx="1" hasCustomPrompt="1"/>
          </p:nvPr>
        </p:nvSpPr>
        <p:spPr>
          <a:xfrm>
            <a:off x="1066801" y="2463500"/>
            <a:ext cx="3949199" cy="3421506"/>
          </a:xfrm>
          <a:prstGeom prst="rect">
            <a:avLst/>
          </a:prstGeom>
        </p:spPr>
        <p:txBody>
          <a:bodyPr anchor="t"/>
          <a:lstStyle>
            <a:lvl1pPr marL="0" marR="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本文</a:t>
            </a:r>
          </a:p>
        </p:txBody>
      </p:sp>
    </p:spTree>
    <p:extLst>
      <p:ext uri="{BB962C8B-B14F-4D97-AF65-F5344CB8AC3E}">
        <p14:creationId xmlns:p14="http://schemas.microsoft.com/office/powerpoint/2010/main" val="739641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中基本05">
    <p:spTree>
      <p:nvGrpSpPr>
        <p:cNvPr id="1" name=""/>
        <p:cNvGrpSpPr/>
        <p:nvPr/>
      </p:nvGrpSpPr>
      <p:grpSpPr>
        <a:xfrm>
          <a:off x="0" y="0"/>
          <a:ext cx="0" cy="0"/>
          <a:chOff x="0" y="0"/>
          <a:chExt cx="0" cy="0"/>
        </a:xfrm>
      </p:grpSpPr>
      <p:sp>
        <p:nvSpPr>
          <p:cNvPr id="13" name="コンテンツ プレースホルダー 3"/>
          <p:cNvSpPr>
            <a:spLocks noGrp="1"/>
          </p:cNvSpPr>
          <p:nvPr>
            <p:ph sz="quarter" idx="15"/>
          </p:nvPr>
        </p:nvSpPr>
        <p:spPr>
          <a:xfrm>
            <a:off x="5376000" y="1989000"/>
            <a:ext cx="6082800" cy="3960000"/>
          </a:xfrm>
          <a:prstGeom prst="rect">
            <a:avLst/>
          </a:prstGeom>
          <a:noFill/>
        </p:spPr>
        <p:txBody>
          <a:bodyPr/>
          <a:lstStyle/>
          <a:p>
            <a:pPr lvl="0"/>
            <a:endParaRPr kumimoji="1" lang="ja-JP" altLang="en-US"/>
          </a:p>
        </p:txBody>
      </p:sp>
      <p:sp>
        <p:nvSpPr>
          <p:cNvPr id="5" name="テキスト プレースホルダー 4"/>
          <p:cNvSpPr>
            <a:spLocks noGrp="1"/>
          </p:cNvSpPr>
          <p:nvPr>
            <p:ph type="body" sz="quarter" idx="10" hasCustomPrompt="1"/>
          </p:nvPr>
        </p:nvSpPr>
        <p:spPr>
          <a:xfrm>
            <a:off x="1066801" y="1989138"/>
            <a:ext cx="394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中基本</a:t>
            </a:r>
            <a:r>
              <a:rPr kumimoji="1" lang="en-US" altLang="ja-JP"/>
              <a:t>05 – </a:t>
            </a:r>
            <a:r>
              <a:rPr kumimoji="1" lang="ja-JP" altLang="en-US"/>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4" name="サブタイトル 2"/>
          <p:cNvSpPr>
            <a:spLocks noGrp="1"/>
          </p:cNvSpPr>
          <p:nvPr>
            <p:ph type="subTitle" idx="1" hasCustomPrompt="1"/>
          </p:nvPr>
        </p:nvSpPr>
        <p:spPr>
          <a:xfrm>
            <a:off x="1066801" y="2463500"/>
            <a:ext cx="3949199" cy="1325500"/>
          </a:xfrm>
          <a:prstGeom prst="rect">
            <a:avLst/>
          </a:prstGeom>
        </p:spPr>
        <p:txBody>
          <a:bodyPr anchor="t"/>
          <a:lstStyle>
            <a:lvl1pPr marL="0" marR="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本文</a:t>
            </a:r>
          </a:p>
        </p:txBody>
      </p:sp>
      <p:sp>
        <p:nvSpPr>
          <p:cNvPr id="9" name="テキスト プレースホルダー 4"/>
          <p:cNvSpPr>
            <a:spLocks noGrp="1"/>
          </p:cNvSpPr>
          <p:nvPr>
            <p:ph type="body" sz="quarter" idx="16" hasCustomPrompt="1"/>
          </p:nvPr>
        </p:nvSpPr>
        <p:spPr>
          <a:xfrm>
            <a:off x="1066801" y="4149000"/>
            <a:ext cx="394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4" name="テキスト プレースホルダー 3"/>
          <p:cNvSpPr>
            <a:spLocks noGrp="1"/>
          </p:cNvSpPr>
          <p:nvPr>
            <p:ph type="body" sz="quarter" idx="17" hasCustomPrompt="1"/>
          </p:nvPr>
        </p:nvSpPr>
        <p:spPr>
          <a:xfrm>
            <a:off x="1066800" y="4619402"/>
            <a:ext cx="3949700" cy="1325563"/>
          </a:xfrm>
          <a:prstGeom prst="rect">
            <a:avLst/>
          </a:prstGeom>
        </p:spPr>
        <p:txBody>
          <a:bodyPr/>
          <a:lstStyle>
            <a:lvl1pPr marL="0" indent="0">
              <a:lnSpc>
                <a:spcPct val="120000"/>
              </a:lnSpc>
              <a:spcBef>
                <a:spcPts val="0"/>
              </a:spcBef>
              <a:buFontTx/>
              <a:buNone/>
              <a:defRPr sz="1000"/>
            </a:lvl1pPr>
            <a:lvl2pPr marL="457200"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kumimoji="1" lang="ja-JP" altLang="en-US"/>
              <a:t>本文</a:t>
            </a:r>
          </a:p>
        </p:txBody>
      </p:sp>
    </p:spTree>
    <p:extLst>
      <p:ext uri="{BB962C8B-B14F-4D97-AF65-F5344CB8AC3E}">
        <p14:creationId xmlns:p14="http://schemas.microsoft.com/office/powerpoint/2010/main" val="1619553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中基本06">
    <p:spTree>
      <p:nvGrpSpPr>
        <p:cNvPr id="1" name=""/>
        <p:cNvGrpSpPr/>
        <p:nvPr/>
      </p:nvGrpSpPr>
      <p:grpSpPr>
        <a:xfrm>
          <a:off x="0" y="0"/>
          <a:ext cx="0" cy="0"/>
          <a:chOff x="0" y="0"/>
          <a:chExt cx="0" cy="0"/>
        </a:xfrm>
      </p:grpSpPr>
      <p:sp>
        <p:nvSpPr>
          <p:cNvPr id="13" name="コンテンツ プレースホルダー 3"/>
          <p:cNvSpPr>
            <a:spLocks noGrp="1"/>
          </p:cNvSpPr>
          <p:nvPr>
            <p:ph sz="quarter" idx="15"/>
          </p:nvPr>
        </p:nvSpPr>
        <p:spPr>
          <a:xfrm>
            <a:off x="6429600" y="2463800"/>
            <a:ext cx="5029200" cy="3421063"/>
          </a:xfrm>
          <a:prstGeom prst="rect">
            <a:avLst/>
          </a:prstGeom>
          <a:noFill/>
        </p:spPr>
        <p:txBody>
          <a:bodyPr/>
          <a:lstStyle/>
          <a:p>
            <a:pPr lvl="0"/>
            <a:endParaRPr kumimoji="1" lang="ja-JP" altLang="en-US"/>
          </a:p>
        </p:txBody>
      </p:sp>
      <p:sp>
        <p:nvSpPr>
          <p:cNvPr id="4" name="コンテンツ プレースホルダー 3"/>
          <p:cNvSpPr>
            <a:spLocks noGrp="1"/>
          </p:cNvSpPr>
          <p:nvPr>
            <p:ph sz="quarter" idx="14"/>
          </p:nvPr>
        </p:nvSpPr>
        <p:spPr>
          <a:xfrm>
            <a:off x="1066800" y="2463800"/>
            <a:ext cx="5029200" cy="3421063"/>
          </a:xfrm>
          <a:prstGeom prst="rect">
            <a:avLst/>
          </a:prstGeom>
          <a:noFill/>
        </p:spPr>
        <p:txBody>
          <a:bodyPr/>
          <a:lstStyle/>
          <a:p>
            <a:pPr lvl="0"/>
            <a:endParaRPr kumimoji="1" lang="ja-JP" altLang="en-US"/>
          </a:p>
        </p:txBody>
      </p:sp>
      <p:sp>
        <p:nvSpPr>
          <p:cNvPr id="5" name="テキスト プレースホルダー 4"/>
          <p:cNvSpPr>
            <a:spLocks noGrp="1"/>
          </p:cNvSpPr>
          <p:nvPr>
            <p:ph type="body" sz="quarter" idx="10" hasCustomPrompt="1"/>
          </p:nvPr>
        </p:nvSpPr>
        <p:spPr>
          <a:xfrm>
            <a:off x="1066800" y="1989138"/>
            <a:ext cx="502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中基本</a:t>
            </a:r>
            <a:r>
              <a:rPr kumimoji="1" lang="en-US" altLang="ja-JP"/>
              <a:t>06 – </a:t>
            </a:r>
            <a:r>
              <a:rPr kumimoji="1" lang="ja-JP" altLang="en-US"/>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2" name="テキスト プレースホルダー 4"/>
          <p:cNvSpPr>
            <a:spLocks noGrp="1"/>
          </p:cNvSpPr>
          <p:nvPr>
            <p:ph type="body" sz="quarter" idx="13" hasCustomPrompt="1"/>
          </p:nvPr>
        </p:nvSpPr>
        <p:spPr>
          <a:xfrm>
            <a:off x="6429600" y="1989138"/>
            <a:ext cx="502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Tree>
    <p:extLst>
      <p:ext uri="{BB962C8B-B14F-4D97-AF65-F5344CB8AC3E}">
        <p14:creationId xmlns:p14="http://schemas.microsoft.com/office/powerpoint/2010/main" val="3677503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中基本07">
    <p:spTree>
      <p:nvGrpSpPr>
        <p:cNvPr id="1" name=""/>
        <p:cNvGrpSpPr/>
        <p:nvPr/>
      </p:nvGrpSpPr>
      <p:grpSpPr>
        <a:xfrm>
          <a:off x="0" y="0"/>
          <a:ext cx="0" cy="0"/>
          <a:chOff x="0" y="0"/>
          <a:chExt cx="0" cy="0"/>
        </a:xfrm>
      </p:grpSpPr>
      <p:sp>
        <p:nvSpPr>
          <p:cNvPr id="5" name="テキスト プレースホルダー 4"/>
          <p:cNvSpPr>
            <a:spLocks noGrp="1"/>
          </p:cNvSpPr>
          <p:nvPr>
            <p:ph type="body" sz="quarter" idx="10" hasCustomPrompt="1"/>
          </p:nvPr>
        </p:nvSpPr>
        <p:spPr>
          <a:xfrm>
            <a:off x="1066800" y="1989138"/>
            <a:ext cx="430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中基本</a:t>
            </a:r>
            <a:r>
              <a:rPr kumimoji="1" lang="en-US" altLang="ja-JP"/>
              <a:t>07 – </a:t>
            </a:r>
            <a:r>
              <a:rPr kumimoji="1" lang="ja-JP" altLang="en-US"/>
              <a:t>タイトル</a:t>
            </a:r>
          </a:p>
        </p:txBody>
      </p:sp>
      <p:sp>
        <p:nvSpPr>
          <p:cNvPr id="10" name="サブタイトル 2"/>
          <p:cNvSpPr>
            <a:spLocks noGrp="1"/>
          </p:cNvSpPr>
          <p:nvPr>
            <p:ph type="subTitle" idx="1" hasCustomPrompt="1"/>
          </p:nvPr>
        </p:nvSpPr>
        <p:spPr>
          <a:xfrm>
            <a:off x="1066801" y="2463500"/>
            <a:ext cx="4309197" cy="785500"/>
          </a:xfrm>
          <a:prstGeom prst="rect">
            <a:avLst/>
          </a:prstGeom>
        </p:spPr>
        <p:txBody>
          <a:bodyPr anchor="t"/>
          <a:lstStyle>
            <a:lvl1pPr marL="0" marR="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sz="1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本文</a:t>
            </a:r>
            <a:r>
              <a:rPr kumimoji="1" lang="en-US" altLang="ja-JP"/>
              <a:t> - 2</a:t>
            </a:r>
            <a:r>
              <a:rPr kumimoji="1" lang="ja-JP" altLang="en-US"/>
              <a:t>行推奨</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コンテンツ プレースホルダー 12"/>
          <p:cNvSpPr>
            <a:spLocks noGrp="1"/>
          </p:cNvSpPr>
          <p:nvPr>
            <p:ph sz="quarter" idx="11"/>
          </p:nvPr>
        </p:nvSpPr>
        <p:spPr>
          <a:xfrm>
            <a:off x="1066802" y="3428999"/>
            <a:ext cx="4309198" cy="2879726"/>
          </a:xfrm>
          <a:prstGeom prst="rect">
            <a:avLst/>
          </a:prstGeom>
          <a:noFill/>
        </p:spPr>
        <p:txBody>
          <a:bodyPr/>
          <a:lstStyle/>
          <a:p>
            <a:pPr lvl="0"/>
            <a:endParaRPr kumimoji="1" lang="ja-JP" altLang="en-US"/>
          </a:p>
        </p:txBody>
      </p:sp>
      <p:sp>
        <p:nvSpPr>
          <p:cNvPr id="8" name="テキスト プレースホルダー 4"/>
          <p:cNvSpPr>
            <a:spLocks noGrp="1"/>
          </p:cNvSpPr>
          <p:nvPr>
            <p:ph type="body" sz="quarter" idx="12" hasCustomPrompt="1"/>
          </p:nvPr>
        </p:nvSpPr>
        <p:spPr>
          <a:xfrm>
            <a:off x="6815998" y="1989138"/>
            <a:ext cx="430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12" name="コンテンツ プレースホルダー 12"/>
          <p:cNvSpPr>
            <a:spLocks noGrp="1"/>
          </p:cNvSpPr>
          <p:nvPr>
            <p:ph sz="quarter" idx="13"/>
          </p:nvPr>
        </p:nvSpPr>
        <p:spPr>
          <a:xfrm>
            <a:off x="6816000" y="3428999"/>
            <a:ext cx="4309198" cy="2879726"/>
          </a:xfrm>
          <a:prstGeom prst="rect">
            <a:avLst/>
          </a:prstGeom>
          <a:noFill/>
        </p:spPr>
        <p:txBody>
          <a:bodyPr/>
          <a:lstStyle/>
          <a:p>
            <a:pPr lvl="0"/>
            <a:endParaRPr kumimoji="1" lang="ja-JP" altLang="en-US"/>
          </a:p>
        </p:txBody>
      </p:sp>
      <p:sp>
        <p:nvSpPr>
          <p:cNvPr id="6" name="テキスト プレースホルダー 5"/>
          <p:cNvSpPr>
            <a:spLocks noGrp="1"/>
          </p:cNvSpPr>
          <p:nvPr>
            <p:ph type="body" sz="quarter" idx="14" hasCustomPrompt="1"/>
          </p:nvPr>
        </p:nvSpPr>
        <p:spPr>
          <a:xfrm>
            <a:off x="6815998" y="2463800"/>
            <a:ext cx="4308475" cy="785813"/>
          </a:xfrm>
          <a:prstGeom prst="rect">
            <a:avLst/>
          </a:prstGeom>
        </p:spPr>
        <p:txBody>
          <a:bodyPr/>
          <a:lstStyle>
            <a:lvl1pPr marL="0" indent="0">
              <a:lnSpc>
                <a:spcPct val="120000"/>
              </a:lnSpc>
              <a:spcBef>
                <a:spcPts val="0"/>
              </a:spcBef>
              <a:buNone/>
              <a:defRPr sz="1400"/>
            </a:lvl1pPr>
            <a:lvl2pPr marL="457200" indent="0">
              <a:buNone/>
              <a:defRPr/>
            </a:lvl2pPr>
            <a:lvl3pPr marL="914400" indent="0">
              <a:buNone/>
              <a:defRPr/>
            </a:lvl3pPr>
            <a:lvl4pPr marL="1371600" indent="0">
              <a:buNone/>
              <a:defRPr/>
            </a:lvl4pPr>
            <a:lvl5pPr marL="1828800" indent="0">
              <a:buNone/>
              <a:defRPr/>
            </a:lvl5pPr>
          </a:lstStyle>
          <a:p>
            <a:r>
              <a:rPr kumimoji="1" lang="ja-JP" altLang="en-US"/>
              <a:t>本文</a:t>
            </a:r>
            <a:r>
              <a:rPr kumimoji="1" lang="en-US" altLang="ja-JP"/>
              <a:t> - 2</a:t>
            </a:r>
            <a:r>
              <a:rPr kumimoji="1" lang="ja-JP" altLang="en-US"/>
              <a:t>行推奨</a:t>
            </a:r>
          </a:p>
        </p:txBody>
      </p:sp>
    </p:spTree>
    <p:extLst>
      <p:ext uri="{BB962C8B-B14F-4D97-AF65-F5344CB8AC3E}">
        <p14:creationId xmlns:p14="http://schemas.microsoft.com/office/powerpoint/2010/main" val="35934451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中基本08">
    <p:spTree>
      <p:nvGrpSpPr>
        <p:cNvPr id="1" name=""/>
        <p:cNvGrpSpPr/>
        <p:nvPr/>
      </p:nvGrpSpPr>
      <p:grpSpPr>
        <a:xfrm>
          <a:off x="0" y="0"/>
          <a:ext cx="0" cy="0"/>
          <a:chOff x="0" y="0"/>
          <a:chExt cx="0" cy="0"/>
        </a:xfrm>
      </p:grpSpPr>
      <p:sp>
        <p:nvSpPr>
          <p:cNvPr id="4"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中基本</a:t>
            </a:r>
            <a:r>
              <a:rPr kumimoji="1" lang="en-US" altLang="ja-JP"/>
              <a:t>08 – </a:t>
            </a:r>
            <a:r>
              <a:rPr kumimoji="1" lang="ja-JP" altLang="en-US"/>
              <a:t>タイトル</a:t>
            </a:r>
          </a:p>
        </p:txBody>
      </p:sp>
      <p:sp>
        <p:nvSpPr>
          <p:cNvPr id="5"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6" name="図プレースホルダー 5"/>
          <p:cNvSpPr>
            <a:spLocks noGrp="1"/>
          </p:cNvSpPr>
          <p:nvPr>
            <p:ph type="pic" sz="quarter" idx="10"/>
          </p:nvPr>
        </p:nvSpPr>
        <p:spPr>
          <a:xfrm>
            <a:off x="742950" y="1987826"/>
            <a:ext cx="4992688" cy="3960537"/>
          </a:xfrm>
          <a:prstGeom prst="rect">
            <a:avLst/>
          </a:prstGeom>
          <a:noFill/>
        </p:spPr>
        <p:txBody>
          <a:bodyPr/>
          <a:lstStyle/>
          <a:p>
            <a:endParaRPr kumimoji="1" lang="ja-JP" altLang="en-US"/>
          </a:p>
        </p:txBody>
      </p:sp>
      <p:sp>
        <p:nvSpPr>
          <p:cNvPr id="9" name="図プレースホルダー 5"/>
          <p:cNvSpPr>
            <a:spLocks noGrp="1"/>
          </p:cNvSpPr>
          <p:nvPr>
            <p:ph type="pic" sz="quarter" idx="11"/>
          </p:nvPr>
        </p:nvSpPr>
        <p:spPr>
          <a:xfrm>
            <a:off x="6462712" y="1987826"/>
            <a:ext cx="4992688" cy="3960537"/>
          </a:xfrm>
          <a:prstGeom prst="rect">
            <a:avLst/>
          </a:prstGeom>
          <a:noFill/>
        </p:spPr>
        <p:txBody>
          <a:bodyPr/>
          <a:lstStyle/>
          <a:p>
            <a:endParaRPr kumimoji="1" lang="ja-JP" altLang="en-US"/>
          </a:p>
        </p:txBody>
      </p:sp>
    </p:spTree>
    <p:extLst>
      <p:ext uri="{BB962C8B-B14F-4D97-AF65-F5344CB8AC3E}">
        <p14:creationId xmlns:p14="http://schemas.microsoft.com/office/powerpoint/2010/main" val="3992380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中基本09">
    <p:spTree>
      <p:nvGrpSpPr>
        <p:cNvPr id="1" name=""/>
        <p:cNvGrpSpPr/>
        <p:nvPr/>
      </p:nvGrpSpPr>
      <p:grpSpPr>
        <a:xfrm>
          <a:off x="0" y="0"/>
          <a:ext cx="0" cy="0"/>
          <a:chOff x="0" y="0"/>
          <a:chExt cx="0" cy="0"/>
        </a:xfrm>
      </p:grpSpPr>
      <p:sp>
        <p:nvSpPr>
          <p:cNvPr id="6" name="図プレースホルダー 5"/>
          <p:cNvSpPr>
            <a:spLocks noGrp="1" noChangeAspect="1"/>
          </p:cNvSpPr>
          <p:nvPr>
            <p:ph type="pic" sz="quarter" idx="10"/>
          </p:nvPr>
        </p:nvSpPr>
        <p:spPr>
          <a:xfrm>
            <a:off x="336551" y="1645905"/>
            <a:ext cx="11518899" cy="4663095"/>
          </a:xfrm>
          <a:prstGeom prst="rect">
            <a:avLst/>
          </a:prstGeom>
          <a:noFill/>
        </p:spPr>
        <p:txBody>
          <a:bodyPr>
            <a:normAutofit/>
          </a:bodyPr>
          <a:lstStyle/>
          <a:p>
            <a:endParaRPr kumimoji="1" lang="ja-JP" altLang="en-US"/>
          </a:p>
        </p:txBody>
      </p:sp>
      <p:sp>
        <p:nvSpPr>
          <p:cNvPr id="4"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中基本</a:t>
            </a:r>
            <a:r>
              <a:rPr kumimoji="1" lang="en-US" altLang="ja-JP"/>
              <a:t>09 – </a:t>
            </a:r>
            <a:r>
              <a:rPr kumimoji="1" lang="ja-JP" altLang="en-US"/>
              <a:t>タイトル</a:t>
            </a:r>
          </a:p>
        </p:txBody>
      </p:sp>
      <p:sp>
        <p:nvSpPr>
          <p:cNvPr id="5"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Tree>
    <p:extLst>
      <p:ext uri="{BB962C8B-B14F-4D97-AF65-F5344CB8AC3E}">
        <p14:creationId xmlns:p14="http://schemas.microsoft.com/office/powerpoint/2010/main" val="874028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中基本10">
    <p:spTree>
      <p:nvGrpSpPr>
        <p:cNvPr id="1" name=""/>
        <p:cNvGrpSpPr/>
        <p:nvPr/>
      </p:nvGrpSpPr>
      <p:grpSpPr>
        <a:xfrm>
          <a:off x="0" y="0"/>
          <a:ext cx="0" cy="0"/>
          <a:chOff x="0" y="0"/>
          <a:chExt cx="0" cy="0"/>
        </a:xfrm>
      </p:grpSpPr>
      <p:sp>
        <p:nvSpPr>
          <p:cNvPr id="5" name="テキスト プレースホルダー 4"/>
          <p:cNvSpPr>
            <a:spLocks noGrp="1"/>
          </p:cNvSpPr>
          <p:nvPr>
            <p:ph type="body" sz="quarter" idx="10" hasCustomPrompt="1"/>
          </p:nvPr>
        </p:nvSpPr>
        <p:spPr>
          <a:xfrm>
            <a:off x="748901" y="1628776"/>
            <a:ext cx="3367100" cy="360362"/>
          </a:xfrm>
          <a:prstGeom prst="rect">
            <a:avLst/>
          </a:prstGeom>
        </p:spPr>
        <p:txBody>
          <a:bodyPr/>
          <a:lstStyle>
            <a:lvl1pPr marL="0" indent="0">
              <a:lnSpc>
                <a:spcPct val="120000"/>
              </a:lnSpc>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1</a:t>
            </a:r>
            <a:r>
              <a:rPr kumimoji="1" lang="ja-JP" altLang="en-US"/>
              <a:t>　サブタイトル</a:t>
            </a:r>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中基本</a:t>
            </a:r>
            <a:r>
              <a:rPr kumimoji="1" lang="en-US" altLang="ja-JP"/>
              <a:t>10 – </a:t>
            </a:r>
            <a:r>
              <a:rPr kumimoji="1" lang="ja-JP" altLang="en-US"/>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4" name="テキスト プレースホルダー 4"/>
          <p:cNvSpPr>
            <a:spLocks noGrp="1"/>
          </p:cNvSpPr>
          <p:nvPr>
            <p:ph type="body" sz="quarter" idx="15" hasCustomPrompt="1"/>
          </p:nvPr>
        </p:nvSpPr>
        <p:spPr>
          <a:xfrm>
            <a:off x="4418601" y="1628776"/>
            <a:ext cx="3367100" cy="360362"/>
          </a:xfrm>
          <a:prstGeom prst="rect">
            <a:avLst/>
          </a:prstGeom>
        </p:spPr>
        <p:txBody>
          <a:bodyPr/>
          <a:lstStyle>
            <a:lvl1pPr marL="0" indent="0">
              <a:lnSpc>
                <a:spcPct val="120000"/>
              </a:lnSpc>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2</a:t>
            </a:r>
            <a:r>
              <a:rPr kumimoji="1" lang="ja-JP" altLang="en-US"/>
              <a:t>　サブタイトル</a:t>
            </a:r>
          </a:p>
        </p:txBody>
      </p:sp>
      <p:sp>
        <p:nvSpPr>
          <p:cNvPr id="15" name="テキスト プレースホルダー 4"/>
          <p:cNvSpPr>
            <a:spLocks noGrp="1"/>
          </p:cNvSpPr>
          <p:nvPr>
            <p:ph type="body" sz="quarter" idx="16" hasCustomPrompt="1"/>
          </p:nvPr>
        </p:nvSpPr>
        <p:spPr>
          <a:xfrm>
            <a:off x="8088300" y="1628776"/>
            <a:ext cx="3367100" cy="360362"/>
          </a:xfrm>
          <a:prstGeom prst="rect">
            <a:avLst/>
          </a:prstGeom>
        </p:spPr>
        <p:txBody>
          <a:bodyPr/>
          <a:lstStyle>
            <a:lvl1pPr marL="0" indent="0">
              <a:lnSpc>
                <a:spcPct val="120000"/>
              </a:lnSpc>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3</a:t>
            </a:r>
            <a:r>
              <a:rPr kumimoji="1" lang="ja-JP" altLang="en-US"/>
              <a:t>　サブタイトル</a:t>
            </a:r>
          </a:p>
        </p:txBody>
      </p:sp>
      <p:sp>
        <p:nvSpPr>
          <p:cNvPr id="7" name="図プレースホルダー 6"/>
          <p:cNvSpPr>
            <a:spLocks noGrp="1"/>
          </p:cNvSpPr>
          <p:nvPr>
            <p:ph type="pic" sz="quarter" idx="17"/>
          </p:nvPr>
        </p:nvSpPr>
        <p:spPr>
          <a:xfrm>
            <a:off x="742950" y="2349500"/>
            <a:ext cx="3373438" cy="3598863"/>
          </a:xfrm>
          <a:prstGeom prst="rect">
            <a:avLst/>
          </a:prstGeom>
          <a:noFill/>
        </p:spPr>
        <p:txBody>
          <a:bodyPr/>
          <a:lstStyle/>
          <a:p>
            <a:endParaRPr kumimoji="1" lang="ja-JP" altLang="en-US"/>
          </a:p>
        </p:txBody>
      </p:sp>
      <p:sp>
        <p:nvSpPr>
          <p:cNvPr id="16" name="図プレースホルダー 6"/>
          <p:cNvSpPr>
            <a:spLocks noGrp="1"/>
          </p:cNvSpPr>
          <p:nvPr>
            <p:ph type="pic" sz="quarter" idx="18"/>
          </p:nvPr>
        </p:nvSpPr>
        <p:spPr>
          <a:xfrm>
            <a:off x="4412263" y="2349500"/>
            <a:ext cx="3373438" cy="3598863"/>
          </a:xfrm>
          <a:prstGeom prst="rect">
            <a:avLst/>
          </a:prstGeom>
          <a:noFill/>
        </p:spPr>
        <p:txBody>
          <a:bodyPr/>
          <a:lstStyle/>
          <a:p>
            <a:endParaRPr kumimoji="1" lang="ja-JP" altLang="en-US"/>
          </a:p>
        </p:txBody>
      </p:sp>
      <p:sp>
        <p:nvSpPr>
          <p:cNvPr id="17" name="図プレースホルダー 6"/>
          <p:cNvSpPr>
            <a:spLocks noGrp="1"/>
          </p:cNvSpPr>
          <p:nvPr>
            <p:ph type="pic" sz="quarter" idx="19"/>
          </p:nvPr>
        </p:nvSpPr>
        <p:spPr>
          <a:xfrm>
            <a:off x="8088300" y="2349500"/>
            <a:ext cx="3373438" cy="3598863"/>
          </a:xfrm>
          <a:prstGeom prst="rect">
            <a:avLst/>
          </a:prstGeom>
          <a:noFill/>
        </p:spPr>
        <p:txBody>
          <a:bodyPr/>
          <a:lstStyle/>
          <a:p>
            <a:endParaRPr kumimoji="1" lang="ja-JP" altLang="en-US"/>
          </a:p>
        </p:txBody>
      </p:sp>
    </p:spTree>
    <p:extLst>
      <p:ext uri="{BB962C8B-B14F-4D97-AF65-F5344CB8AC3E}">
        <p14:creationId xmlns:p14="http://schemas.microsoft.com/office/powerpoint/2010/main" val="3812947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01">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1056000" y="1989000"/>
            <a:ext cx="10399400" cy="790614"/>
          </a:xfrm>
          <a:prstGeom prst="rect">
            <a:avLst/>
          </a:prstGeom>
        </p:spPr>
        <p:txBody>
          <a:bodyPr anchor="t"/>
          <a:lstStyle>
            <a:lvl1pPr algn="l">
              <a:lnSpc>
                <a:spcPct val="120000"/>
              </a:lnSpc>
              <a:defRPr sz="4000" b="0"/>
            </a:lvl1pPr>
          </a:lstStyle>
          <a:p>
            <a:r>
              <a:rPr kumimoji="1" lang="ja-JP" altLang="en-US"/>
              <a:t>中表紙</a:t>
            </a:r>
            <a:r>
              <a:rPr kumimoji="1" lang="en-US" altLang="ja-JP"/>
              <a:t>01</a:t>
            </a:r>
            <a:r>
              <a:rPr kumimoji="1" lang="ja-JP" altLang="en-US"/>
              <a:t> </a:t>
            </a:r>
            <a:r>
              <a:rPr kumimoji="1" lang="en-US" altLang="ja-JP"/>
              <a:t>– </a:t>
            </a:r>
            <a:r>
              <a:rPr kumimoji="1" lang="ja-JP" altLang="en-US"/>
              <a:t>タイトル</a:t>
            </a:r>
          </a:p>
        </p:txBody>
      </p:sp>
      <p:sp>
        <p:nvSpPr>
          <p:cNvPr id="8"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Tree>
    <p:extLst>
      <p:ext uri="{BB962C8B-B14F-4D97-AF65-F5344CB8AC3E}">
        <p14:creationId xmlns:p14="http://schemas.microsoft.com/office/powerpoint/2010/main" val="1986975152"/>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中基本11">
    <p:spTree>
      <p:nvGrpSpPr>
        <p:cNvPr id="1" name=""/>
        <p:cNvGrpSpPr/>
        <p:nvPr/>
      </p:nvGrpSpPr>
      <p:grpSpPr>
        <a:xfrm>
          <a:off x="0" y="0"/>
          <a:ext cx="0" cy="0"/>
          <a:chOff x="0" y="0"/>
          <a:chExt cx="0" cy="0"/>
        </a:xfrm>
      </p:grpSpPr>
      <p:sp>
        <p:nvSpPr>
          <p:cNvPr id="18" name="角丸四角形 17"/>
          <p:cNvSpPr/>
          <p:nvPr userDrawn="1"/>
        </p:nvSpPr>
        <p:spPr>
          <a:xfrm>
            <a:off x="4494741" y="1628776"/>
            <a:ext cx="3205513" cy="4500448"/>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図プレースホルダー 6"/>
          <p:cNvSpPr>
            <a:spLocks noGrp="1"/>
          </p:cNvSpPr>
          <p:nvPr>
            <p:ph type="pic" sz="quarter" idx="21"/>
          </p:nvPr>
        </p:nvSpPr>
        <p:spPr>
          <a:xfrm>
            <a:off x="5230447" y="2768842"/>
            <a:ext cx="1731107" cy="1740158"/>
          </a:xfrm>
          <a:prstGeom prst="ellipse">
            <a:avLst/>
          </a:prstGeom>
          <a:solidFill>
            <a:schemeClr val="accent4"/>
          </a:solidFill>
        </p:spPr>
        <p:txBody>
          <a:bodyPr/>
          <a:lstStyle>
            <a:lvl1pPr>
              <a:defRPr sz="1400"/>
            </a:lvl1pPr>
          </a:lstStyle>
          <a:p>
            <a:endParaRPr kumimoji="1" lang="ja-JP" altLang="en-US"/>
          </a:p>
        </p:txBody>
      </p:sp>
      <p:sp>
        <p:nvSpPr>
          <p:cNvPr id="4" name="角丸四角形 3"/>
          <p:cNvSpPr/>
          <p:nvPr userDrawn="1"/>
        </p:nvSpPr>
        <p:spPr>
          <a:xfrm>
            <a:off x="740275" y="1628776"/>
            <a:ext cx="3205513" cy="4500448"/>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中基本</a:t>
            </a:r>
            <a:r>
              <a:rPr kumimoji="1" lang="en-US" altLang="ja-JP"/>
              <a:t>11 – </a:t>
            </a:r>
            <a:r>
              <a:rPr kumimoji="1" lang="ja-JP" altLang="en-US"/>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4" name="テキスト プレースホルダー 4"/>
          <p:cNvSpPr>
            <a:spLocks noGrp="1"/>
          </p:cNvSpPr>
          <p:nvPr>
            <p:ph type="body" sz="quarter" idx="15" hasCustomPrompt="1"/>
          </p:nvPr>
        </p:nvSpPr>
        <p:spPr>
          <a:xfrm>
            <a:off x="995355" y="4812550"/>
            <a:ext cx="2700000" cy="956450"/>
          </a:xfrm>
          <a:prstGeom prst="rect">
            <a:avLst/>
          </a:prstGeom>
        </p:spPr>
        <p:txBody>
          <a:bodyPr/>
          <a:lstStyle>
            <a:lvl1pPr marL="0" indent="0" algn="l">
              <a:lnSpc>
                <a:spcPct val="120000"/>
              </a:lnSpc>
              <a:spcBef>
                <a:spcPts val="0"/>
              </a:spcBef>
              <a:buNone/>
              <a:defRPr sz="1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本文</a:t>
            </a:r>
          </a:p>
        </p:txBody>
      </p:sp>
      <p:sp>
        <p:nvSpPr>
          <p:cNvPr id="7" name="図プレースホルダー 6"/>
          <p:cNvSpPr>
            <a:spLocks noGrp="1"/>
          </p:cNvSpPr>
          <p:nvPr>
            <p:ph type="pic" sz="quarter" idx="17"/>
          </p:nvPr>
        </p:nvSpPr>
        <p:spPr>
          <a:xfrm>
            <a:off x="1488925" y="2768842"/>
            <a:ext cx="1731107" cy="1740158"/>
          </a:xfrm>
          <a:prstGeom prst="ellipse">
            <a:avLst/>
          </a:prstGeom>
          <a:solidFill>
            <a:schemeClr val="accent4"/>
          </a:solidFill>
        </p:spPr>
        <p:txBody>
          <a:bodyPr/>
          <a:lstStyle>
            <a:lvl1pPr>
              <a:defRPr sz="1400"/>
            </a:lvl1pPr>
          </a:lstStyle>
          <a:p>
            <a:endParaRPr kumimoji="1" lang="ja-JP" altLang="en-US"/>
          </a:p>
        </p:txBody>
      </p:sp>
      <p:sp>
        <p:nvSpPr>
          <p:cNvPr id="5" name="テキスト プレースホルダー 4"/>
          <p:cNvSpPr>
            <a:spLocks noGrp="1"/>
          </p:cNvSpPr>
          <p:nvPr>
            <p:ph type="body" sz="quarter" idx="10" hasCustomPrompt="1"/>
          </p:nvPr>
        </p:nvSpPr>
        <p:spPr>
          <a:xfrm>
            <a:off x="742831" y="2042045"/>
            <a:ext cx="3200400" cy="360362"/>
          </a:xfrm>
          <a:prstGeom prst="rect">
            <a:avLst/>
          </a:prstGeom>
        </p:spPr>
        <p:txBody>
          <a:bodyPr/>
          <a:lstStyle>
            <a:lvl1pPr marL="0" indent="0" algn="ctr">
              <a:lnSpc>
                <a:spcPct val="120000"/>
              </a:lnSpc>
              <a:buNone/>
              <a:defRPr sz="14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19" name="テキスト プレースホルダー 4"/>
          <p:cNvSpPr>
            <a:spLocks noGrp="1"/>
          </p:cNvSpPr>
          <p:nvPr>
            <p:ph type="body" sz="quarter" idx="20" hasCustomPrompt="1"/>
          </p:nvPr>
        </p:nvSpPr>
        <p:spPr>
          <a:xfrm>
            <a:off x="4746000" y="4812550"/>
            <a:ext cx="2700000" cy="956450"/>
          </a:xfrm>
          <a:prstGeom prst="rect">
            <a:avLst/>
          </a:prstGeom>
        </p:spPr>
        <p:txBody>
          <a:bodyPr/>
          <a:lstStyle>
            <a:lvl1pPr marL="0" indent="0" algn="l">
              <a:lnSpc>
                <a:spcPct val="120000"/>
              </a:lnSpc>
              <a:spcBef>
                <a:spcPts val="0"/>
              </a:spcBef>
              <a:buNone/>
              <a:defRPr sz="1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本文</a:t>
            </a:r>
          </a:p>
        </p:txBody>
      </p:sp>
      <p:sp>
        <p:nvSpPr>
          <p:cNvPr id="21" name="テキスト プレースホルダー 4"/>
          <p:cNvSpPr>
            <a:spLocks noGrp="1"/>
          </p:cNvSpPr>
          <p:nvPr>
            <p:ph type="body" sz="quarter" idx="22" hasCustomPrompt="1"/>
          </p:nvPr>
        </p:nvSpPr>
        <p:spPr>
          <a:xfrm>
            <a:off x="4497892" y="2042045"/>
            <a:ext cx="3199211" cy="360362"/>
          </a:xfrm>
          <a:prstGeom prst="rect">
            <a:avLst/>
          </a:prstGeom>
        </p:spPr>
        <p:txBody>
          <a:bodyPr/>
          <a:lstStyle>
            <a:lvl1pPr marL="0" indent="0" algn="ctr">
              <a:lnSpc>
                <a:spcPct val="120000"/>
              </a:lnSpc>
              <a:buNone/>
              <a:defRPr sz="14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22" name="角丸四角形 21"/>
          <p:cNvSpPr/>
          <p:nvPr userDrawn="1"/>
        </p:nvSpPr>
        <p:spPr>
          <a:xfrm>
            <a:off x="8246883" y="1628776"/>
            <a:ext cx="3205513" cy="4500448"/>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図プレースホルダー 6"/>
          <p:cNvSpPr>
            <a:spLocks noGrp="1"/>
          </p:cNvSpPr>
          <p:nvPr>
            <p:ph type="pic" sz="quarter" idx="23"/>
          </p:nvPr>
        </p:nvSpPr>
        <p:spPr>
          <a:xfrm>
            <a:off x="8993209" y="2768842"/>
            <a:ext cx="1731107" cy="1740158"/>
          </a:xfrm>
          <a:prstGeom prst="ellipse">
            <a:avLst/>
          </a:prstGeom>
          <a:solidFill>
            <a:schemeClr val="accent4"/>
          </a:solidFill>
        </p:spPr>
        <p:txBody>
          <a:bodyPr/>
          <a:lstStyle>
            <a:lvl1pPr>
              <a:defRPr sz="1400"/>
            </a:lvl1pPr>
          </a:lstStyle>
          <a:p>
            <a:endParaRPr kumimoji="1" lang="ja-JP" altLang="en-US"/>
          </a:p>
        </p:txBody>
      </p:sp>
      <p:sp>
        <p:nvSpPr>
          <p:cNvPr id="24" name="テキスト プレースホルダー 4"/>
          <p:cNvSpPr>
            <a:spLocks noGrp="1"/>
          </p:cNvSpPr>
          <p:nvPr>
            <p:ph type="body" sz="quarter" idx="24" hasCustomPrompt="1"/>
          </p:nvPr>
        </p:nvSpPr>
        <p:spPr>
          <a:xfrm>
            <a:off x="8499639" y="4812550"/>
            <a:ext cx="2700000" cy="956450"/>
          </a:xfrm>
          <a:prstGeom prst="rect">
            <a:avLst/>
          </a:prstGeom>
        </p:spPr>
        <p:txBody>
          <a:bodyPr/>
          <a:lstStyle>
            <a:lvl1pPr marL="0" indent="0" algn="l">
              <a:lnSpc>
                <a:spcPct val="120000"/>
              </a:lnSpc>
              <a:spcBef>
                <a:spcPts val="0"/>
              </a:spcBef>
              <a:buNone/>
              <a:defRPr sz="1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本文</a:t>
            </a:r>
          </a:p>
        </p:txBody>
      </p:sp>
      <p:sp>
        <p:nvSpPr>
          <p:cNvPr id="25" name="テキスト プレースホルダー 4"/>
          <p:cNvSpPr>
            <a:spLocks noGrp="1"/>
          </p:cNvSpPr>
          <p:nvPr>
            <p:ph type="body" sz="quarter" idx="25" hasCustomPrompt="1"/>
          </p:nvPr>
        </p:nvSpPr>
        <p:spPr>
          <a:xfrm>
            <a:off x="8250034" y="2042045"/>
            <a:ext cx="3199211" cy="360362"/>
          </a:xfrm>
          <a:prstGeom prst="rect">
            <a:avLst/>
          </a:prstGeom>
        </p:spPr>
        <p:txBody>
          <a:bodyPr/>
          <a:lstStyle>
            <a:lvl1pPr marL="0" indent="0" algn="ctr">
              <a:lnSpc>
                <a:spcPct val="120000"/>
              </a:lnSpc>
              <a:buNone/>
              <a:defRPr sz="14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Tree>
    <p:extLst>
      <p:ext uri="{BB962C8B-B14F-4D97-AF65-F5344CB8AC3E}">
        <p14:creationId xmlns:p14="http://schemas.microsoft.com/office/powerpoint/2010/main" val="13578319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中基本12">
    <p:spTree>
      <p:nvGrpSpPr>
        <p:cNvPr id="1" name=""/>
        <p:cNvGrpSpPr/>
        <p:nvPr/>
      </p:nvGrpSpPr>
      <p:grpSpPr>
        <a:xfrm>
          <a:off x="0" y="0"/>
          <a:ext cx="0" cy="0"/>
          <a:chOff x="0" y="0"/>
          <a:chExt cx="0" cy="0"/>
        </a:xfrm>
      </p:grpSpPr>
      <p:sp>
        <p:nvSpPr>
          <p:cNvPr id="4" name="角丸四角形 3"/>
          <p:cNvSpPr/>
          <p:nvPr userDrawn="1"/>
        </p:nvSpPr>
        <p:spPr>
          <a:xfrm>
            <a:off x="742599" y="1628776"/>
            <a:ext cx="2414939" cy="4320224"/>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中基本</a:t>
            </a:r>
            <a:r>
              <a:rPr kumimoji="1" lang="en-US" altLang="ja-JP"/>
              <a:t>12 – </a:t>
            </a:r>
            <a:r>
              <a:rPr kumimoji="1" lang="ja-JP" altLang="en-US"/>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4" name="テキスト プレースホルダー 4"/>
          <p:cNvSpPr>
            <a:spLocks noGrp="1"/>
          </p:cNvSpPr>
          <p:nvPr>
            <p:ph type="body" sz="quarter" idx="15" hasCustomPrompt="1"/>
          </p:nvPr>
        </p:nvSpPr>
        <p:spPr>
          <a:xfrm>
            <a:off x="870068" y="4812550"/>
            <a:ext cx="2160000" cy="956450"/>
          </a:xfrm>
          <a:prstGeom prst="rect">
            <a:avLst/>
          </a:prstGeom>
        </p:spPr>
        <p:txBody>
          <a:bodyPr/>
          <a:lstStyle>
            <a:lvl1pPr marL="0" indent="0" algn="l">
              <a:lnSpc>
                <a:spcPct val="120000"/>
              </a:lnSpc>
              <a:spcBef>
                <a:spcPts val="0"/>
              </a:spcBef>
              <a:buNone/>
              <a:defRPr sz="1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本文</a:t>
            </a:r>
          </a:p>
        </p:txBody>
      </p:sp>
      <p:sp>
        <p:nvSpPr>
          <p:cNvPr id="7" name="図プレースホルダー 6"/>
          <p:cNvSpPr>
            <a:spLocks noGrp="1"/>
          </p:cNvSpPr>
          <p:nvPr>
            <p:ph type="pic" sz="quarter" idx="17"/>
          </p:nvPr>
        </p:nvSpPr>
        <p:spPr>
          <a:xfrm>
            <a:off x="1084515" y="2768842"/>
            <a:ext cx="1731107" cy="1740158"/>
          </a:xfrm>
          <a:prstGeom prst="ellipse">
            <a:avLst/>
          </a:prstGeom>
          <a:solidFill>
            <a:schemeClr val="accent4"/>
          </a:solidFill>
        </p:spPr>
        <p:txBody>
          <a:bodyPr/>
          <a:lstStyle>
            <a:lvl1pPr>
              <a:defRPr sz="1400"/>
            </a:lvl1pPr>
          </a:lstStyle>
          <a:p>
            <a:endParaRPr kumimoji="1" lang="ja-JP" altLang="en-US"/>
          </a:p>
        </p:txBody>
      </p:sp>
      <p:sp>
        <p:nvSpPr>
          <p:cNvPr id="5" name="テキスト プレースホルダー 4"/>
          <p:cNvSpPr>
            <a:spLocks noGrp="1"/>
          </p:cNvSpPr>
          <p:nvPr>
            <p:ph type="body" sz="quarter" idx="10" hasCustomPrompt="1"/>
          </p:nvPr>
        </p:nvSpPr>
        <p:spPr>
          <a:xfrm>
            <a:off x="745750" y="2042045"/>
            <a:ext cx="2408637" cy="360362"/>
          </a:xfrm>
          <a:prstGeom prst="rect">
            <a:avLst/>
          </a:prstGeom>
        </p:spPr>
        <p:txBody>
          <a:bodyPr/>
          <a:lstStyle>
            <a:lvl1pPr marL="0" indent="0" algn="ctr">
              <a:lnSpc>
                <a:spcPct val="120000"/>
              </a:lnSpc>
              <a:buNone/>
              <a:defRPr sz="14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17" name="角丸四角形 16"/>
          <p:cNvSpPr/>
          <p:nvPr userDrawn="1"/>
        </p:nvSpPr>
        <p:spPr>
          <a:xfrm>
            <a:off x="9040461" y="1628776"/>
            <a:ext cx="2414939" cy="4320224"/>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プレースホルダー 4"/>
          <p:cNvSpPr>
            <a:spLocks noGrp="1"/>
          </p:cNvSpPr>
          <p:nvPr>
            <p:ph type="body" sz="quarter" idx="18" hasCustomPrompt="1"/>
          </p:nvPr>
        </p:nvSpPr>
        <p:spPr>
          <a:xfrm>
            <a:off x="9167930" y="4812550"/>
            <a:ext cx="2160000" cy="956450"/>
          </a:xfrm>
          <a:prstGeom prst="rect">
            <a:avLst/>
          </a:prstGeom>
        </p:spPr>
        <p:txBody>
          <a:bodyPr/>
          <a:lstStyle>
            <a:lvl1pPr marL="0" indent="0" algn="l">
              <a:lnSpc>
                <a:spcPct val="120000"/>
              </a:lnSpc>
              <a:spcBef>
                <a:spcPts val="0"/>
              </a:spcBef>
              <a:buNone/>
              <a:defRPr sz="1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本文</a:t>
            </a:r>
          </a:p>
        </p:txBody>
      </p:sp>
      <p:sp>
        <p:nvSpPr>
          <p:cNvPr id="27" name="図プレースホルダー 6"/>
          <p:cNvSpPr>
            <a:spLocks noGrp="1"/>
          </p:cNvSpPr>
          <p:nvPr>
            <p:ph type="pic" sz="quarter" idx="19"/>
          </p:nvPr>
        </p:nvSpPr>
        <p:spPr>
          <a:xfrm>
            <a:off x="9382377" y="2768842"/>
            <a:ext cx="1731107" cy="1740158"/>
          </a:xfrm>
          <a:prstGeom prst="ellipse">
            <a:avLst/>
          </a:prstGeom>
          <a:solidFill>
            <a:schemeClr val="accent4"/>
          </a:solidFill>
        </p:spPr>
        <p:txBody>
          <a:bodyPr/>
          <a:lstStyle>
            <a:lvl1pPr>
              <a:defRPr sz="1400"/>
            </a:lvl1pPr>
          </a:lstStyle>
          <a:p>
            <a:endParaRPr kumimoji="1" lang="ja-JP" altLang="en-US"/>
          </a:p>
        </p:txBody>
      </p:sp>
      <p:sp>
        <p:nvSpPr>
          <p:cNvPr id="28" name="テキスト プレースホルダー 4"/>
          <p:cNvSpPr>
            <a:spLocks noGrp="1"/>
          </p:cNvSpPr>
          <p:nvPr>
            <p:ph type="body" sz="quarter" idx="20" hasCustomPrompt="1"/>
          </p:nvPr>
        </p:nvSpPr>
        <p:spPr>
          <a:xfrm>
            <a:off x="9043612" y="2042045"/>
            <a:ext cx="2408637" cy="360362"/>
          </a:xfrm>
          <a:prstGeom prst="rect">
            <a:avLst/>
          </a:prstGeom>
        </p:spPr>
        <p:txBody>
          <a:bodyPr/>
          <a:lstStyle>
            <a:lvl1pPr marL="0" indent="0" algn="ctr">
              <a:lnSpc>
                <a:spcPct val="120000"/>
              </a:lnSpc>
              <a:buNone/>
              <a:defRPr sz="14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29" name="角丸四角形 28"/>
          <p:cNvSpPr/>
          <p:nvPr userDrawn="1"/>
        </p:nvSpPr>
        <p:spPr>
          <a:xfrm>
            <a:off x="6274507" y="1628776"/>
            <a:ext cx="2414939" cy="4320224"/>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プレースホルダー 4"/>
          <p:cNvSpPr>
            <a:spLocks noGrp="1"/>
          </p:cNvSpPr>
          <p:nvPr>
            <p:ph type="body" sz="quarter" idx="21" hasCustomPrompt="1"/>
          </p:nvPr>
        </p:nvSpPr>
        <p:spPr>
          <a:xfrm>
            <a:off x="6401976" y="4812550"/>
            <a:ext cx="2160000" cy="956450"/>
          </a:xfrm>
          <a:prstGeom prst="rect">
            <a:avLst/>
          </a:prstGeom>
        </p:spPr>
        <p:txBody>
          <a:bodyPr/>
          <a:lstStyle>
            <a:lvl1pPr marL="0" indent="0" algn="l">
              <a:lnSpc>
                <a:spcPct val="120000"/>
              </a:lnSpc>
              <a:spcBef>
                <a:spcPts val="0"/>
              </a:spcBef>
              <a:buNone/>
              <a:defRPr sz="1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本文</a:t>
            </a:r>
          </a:p>
        </p:txBody>
      </p:sp>
      <p:sp>
        <p:nvSpPr>
          <p:cNvPr id="31" name="図プレースホルダー 6"/>
          <p:cNvSpPr>
            <a:spLocks noGrp="1"/>
          </p:cNvSpPr>
          <p:nvPr>
            <p:ph type="pic" sz="quarter" idx="22"/>
          </p:nvPr>
        </p:nvSpPr>
        <p:spPr>
          <a:xfrm>
            <a:off x="6616423" y="2768842"/>
            <a:ext cx="1731107" cy="1740158"/>
          </a:xfrm>
          <a:prstGeom prst="ellipse">
            <a:avLst/>
          </a:prstGeom>
          <a:solidFill>
            <a:schemeClr val="accent4"/>
          </a:solidFill>
        </p:spPr>
        <p:txBody>
          <a:bodyPr/>
          <a:lstStyle>
            <a:lvl1pPr>
              <a:defRPr sz="1400"/>
            </a:lvl1pPr>
          </a:lstStyle>
          <a:p>
            <a:endParaRPr kumimoji="1" lang="ja-JP" altLang="en-US"/>
          </a:p>
        </p:txBody>
      </p:sp>
      <p:sp>
        <p:nvSpPr>
          <p:cNvPr id="32" name="テキスト プレースホルダー 4"/>
          <p:cNvSpPr>
            <a:spLocks noGrp="1"/>
          </p:cNvSpPr>
          <p:nvPr>
            <p:ph type="body" sz="quarter" idx="23" hasCustomPrompt="1"/>
          </p:nvPr>
        </p:nvSpPr>
        <p:spPr>
          <a:xfrm>
            <a:off x="6277776" y="2042045"/>
            <a:ext cx="2408400" cy="360362"/>
          </a:xfrm>
          <a:prstGeom prst="rect">
            <a:avLst/>
          </a:prstGeom>
        </p:spPr>
        <p:txBody>
          <a:bodyPr/>
          <a:lstStyle>
            <a:lvl1pPr marL="0" indent="0" algn="ctr">
              <a:lnSpc>
                <a:spcPct val="120000"/>
              </a:lnSpc>
              <a:buNone/>
              <a:defRPr sz="14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33" name="角丸四角形 32"/>
          <p:cNvSpPr/>
          <p:nvPr userDrawn="1"/>
        </p:nvSpPr>
        <p:spPr>
          <a:xfrm>
            <a:off x="3508553" y="1628776"/>
            <a:ext cx="2414939" cy="4320224"/>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プレースホルダー 4"/>
          <p:cNvSpPr>
            <a:spLocks noGrp="1"/>
          </p:cNvSpPr>
          <p:nvPr>
            <p:ph type="body" sz="quarter" idx="24" hasCustomPrompt="1"/>
          </p:nvPr>
        </p:nvSpPr>
        <p:spPr>
          <a:xfrm>
            <a:off x="3633047" y="4812550"/>
            <a:ext cx="2160000" cy="956450"/>
          </a:xfrm>
          <a:prstGeom prst="rect">
            <a:avLst/>
          </a:prstGeom>
        </p:spPr>
        <p:txBody>
          <a:bodyPr/>
          <a:lstStyle>
            <a:lvl1pPr marL="0" indent="0" algn="l">
              <a:lnSpc>
                <a:spcPct val="120000"/>
              </a:lnSpc>
              <a:spcBef>
                <a:spcPts val="0"/>
              </a:spcBef>
              <a:buNone/>
              <a:defRPr sz="1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本文</a:t>
            </a:r>
          </a:p>
        </p:txBody>
      </p:sp>
      <p:sp>
        <p:nvSpPr>
          <p:cNvPr id="35" name="図プレースホルダー 6"/>
          <p:cNvSpPr>
            <a:spLocks noGrp="1"/>
          </p:cNvSpPr>
          <p:nvPr>
            <p:ph type="pic" sz="quarter" idx="25"/>
          </p:nvPr>
        </p:nvSpPr>
        <p:spPr>
          <a:xfrm>
            <a:off x="3847494" y="2768842"/>
            <a:ext cx="1731107" cy="1740158"/>
          </a:xfrm>
          <a:prstGeom prst="ellipse">
            <a:avLst/>
          </a:prstGeom>
          <a:solidFill>
            <a:schemeClr val="accent4"/>
          </a:solidFill>
        </p:spPr>
        <p:txBody>
          <a:bodyPr/>
          <a:lstStyle>
            <a:lvl1pPr>
              <a:defRPr sz="1400"/>
            </a:lvl1pPr>
          </a:lstStyle>
          <a:p>
            <a:endParaRPr kumimoji="1" lang="ja-JP" altLang="en-US"/>
          </a:p>
        </p:txBody>
      </p:sp>
      <p:sp>
        <p:nvSpPr>
          <p:cNvPr id="36" name="テキスト プレースホルダー 4"/>
          <p:cNvSpPr>
            <a:spLocks noGrp="1"/>
          </p:cNvSpPr>
          <p:nvPr>
            <p:ph type="body" sz="quarter" idx="26" hasCustomPrompt="1"/>
          </p:nvPr>
        </p:nvSpPr>
        <p:spPr>
          <a:xfrm>
            <a:off x="3508729" y="2042045"/>
            <a:ext cx="2408637" cy="360362"/>
          </a:xfrm>
          <a:prstGeom prst="rect">
            <a:avLst/>
          </a:prstGeom>
        </p:spPr>
        <p:txBody>
          <a:bodyPr/>
          <a:lstStyle>
            <a:lvl1pPr marL="0" indent="0" algn="ctr">
              <a:lnSpc>
                <a:spcPct val="120000"/>
              </a:lnSpc>
              <a:buNone/>
              <a:defRPr sz="14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Tree>
    <p:extLst>
      <p:ext uri="{BB962C8B-B14F-4D97-AF65-F5344CB8AC3E}">
        <p14:creationId xmlns:p14="http://schemas.microsoft.com/office/powerpoint/2010/main" val="4158418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中基本13">
    <p:spTree>
      <p:nvGrpSpPr>
        <p:cNvPr id="1" name=""/>
        <p:cNvGrpSpPr/>
        <p:nvPr/>
      </p:nvGrpSpPr>
      <p:grpSpPr>
        <a:xfrm>
          <a:off x="0" y="0"/>
          <a:ext cx="0" cy="0"/>
          <a:chOff x="0" y="0"/>
          <a:chExt cx="0" cy="0"/>
        </a:xfrm>
      </p:grpSpPr>
      <p:sp>
        <p:nvSpPr>
          <p:cNvPr id="4" name="角丸四角形 3"/>
          <p:cNvSpPr/>
          <p:nvPr userDrawn="1"/>
        </p:nvSpPr>
        <p:spPr>
          <a:xfrm>
            <a:off x="1416000" y="1989000"/>
            <a:ext cx="2880000" cy="1800000"/>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中基本</a:t>
            </a:r>
            <a:r>
              <a:rPr kumimoji="1" lang="en-US" altLang="ja-JP"/>
              <a:t>13 – </a:t>
            </a:r>
            <a:r>
              <a:rPr kumimoji="1" lang="ja-JP" altLang="en-US"/>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4" name="テキスト プレースホルダー 4"/>
          <p:cNvSpPr>
            <a:spLocks noGrp="1"/>
          </p:cNvSpPr>
          <p:nvPr>
            <p:ph type="body" sz="quarter" idx="15" hasCustomPrompt="1"/>
          </p:nvPr>
        </p:nvSpPr>
        <p:spPr>
          <a:xfrm>
            <a:off x="5016000" y="2410572"/>
            <a:ext cx="6439400" cy="1378427"/>
          </a:xfrm>
          <a:prstGeom prst="rect">
            <a:avLst/>
          </a:prstGeom>
        </p:spPr>
        <p:txBody>
          <a:bodyPr/>
          <a:lstStyle>
            <a:lvl1pPr marL="0" indent="0" algn="l">
              <a:lnSpc>
                <a:spcPct val="120000"/>
              </a:lnSpc>
              <a:spcBef>
                <a:spcPts val="0"/>
              </a:spcBef>
              <a:buNone/>
              <a:defRPr sz="10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本文</a:t>
            </a:r>
          </a:p>
        </p:txBody>
      </p:sp>
      <p:sp>
        <p:nvSpPr>
          <p:cNvPr id="5" name="テキスト プレースホルダー 4"/>
          <p:cNvSpPr>
            <a:spLocks noGrp="1"/>
          </p:cNvSpPr>
          <p:nvPr>
            <p:ph type="body" sz="quarter" idx="10" hasCustomPrompt="1"/>
          </p:nvPr>
        </p:nvSpPr>
        <p:spPr>
          <a:xfrm>
            <a:off x="1434000" y="2168595"/>
            <a:ext cx="2844000" cy="1440406"/>
          </a:xfrm>
          <a:prstGeom prst="rect">
            <a:avLst/>
          </a:prstGeom>
        </p:spPr>
        <p:txBody>
          <a:bodyPr anchor="ctr"/>
          <a:lstStyle>
            <a:lvl1pPr marL="0" indent="0" algn="ctr">
              <a:lnSpc>
                <a:spcPct val="12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テーマ</a:t>
            </a:r>
          </a:p>
        </p:txBody>
      </p:sp>
      <p:sp>
        <p:nvSpPr>
          <p:cNvPr id="17" name="テキスト プレースホルダー 4"/>
          <p:cNvSpPr>
            <a:spLocks noGrp="1"/>
          </p:cNvSpPr>
          <p:nvPr>
            <p:ph type="body" sz="quarter" idx="16" hasCustomPrompt="1"/>
          </p:nvPr>
        </p:nvSpPr>
        <p:spPr>
          <a:xfrm>
            <a:off x="4655999" y="1989001"/>
            <a:ext cx="6799401" cy="360000"/>
          </a:xfrm>
          <a:prstGeom prst="rect">
            <a:avLst/>
          </a:prstGeom>
        </p:spPr>
        <p:txBody>
          <a:bodyPr anchor="t"/>
          <a:lstStyle>
            <a:lvl1pPr marL="0" indent="0" algn="l">
              <a:lnSpc>
                <a:spcPct val="120000"/>
              </a:lnSpc>
              <a:spcBef>
                <a:spcPts val="600"/>
              </a:spcBef>
              <a:buNone/>
              <a:defRPr sz="14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26" name="角丸四角形 25"/>
          <p:cNvSpPr/>
          <p:nvPr userDrawn="1"/>
        </p:nvSpPr>
        <p:spPr>
          <a:xfrm>
            <a:off x="1416000" y="4144900"/>
            <a:ext cx="2880000" cy="1800000"/>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プレースホルダー 4"/>
          <p:cNvSpPr>
            <a:spLocks noGrp="1"/>
          </p:cNvSpPr>
          <p:nvPr>
            <p:ph type="body" sz="quarter" idx="17" hasCustomPrompt="1"/>
          </p:nvPr>
        </p:nvSpPr>
        <p:spPr>
          <a:xfrm>
            <a:off x="5016000" y="4566472"/>
            <a:ext cx="6439400" cy="1378427"/>
          </a:xfrm>
          <a:prstGeom prst="rect">
            <a:avLst/>
          </a:prstGeom>
        </p:spPr>
        <p:txBody>
          <a:bodyPr/>
          <a:lstStyle>
            <a:lvl1pPr marL="0" indent="0" algn="l">
              <a:lnSpc>
                <a:spcPct val="120000"/>
              </a:lnSpc>
              <a:spcBef>
                <a:spcPts val="0"/>
              </a:spcBef>
              <a:buNone/>
              <a:defRPr sz="10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本文</a:t>
            </a:r>
          </a:p>
        </p:txBody>
      </p:sp>
      <p:sp>
        <p:nvSpPr>
          <p:cNvPr id="28" name="テキスト プレースホルダー 4"/>
          <p:cNvSpPr>
            <a:spLocks noGrp="1"/>
          </p:cNvSpPr>
          <p:nvPr>
            <p:ph type="body" sz="quarter" idx="18" hasCustomPrompt="1"/>
          </p:nvPr>
        </p:nvSpPr>
        <p:spPr>
          <a:xfrm>
            <a:off x="1434000" y="4324495"/>
            <a:ext cx="2844000" cy="1440406"/>
          </a:xfrm>
          <a:prstGeom prst="rect">
            <a:avLst/>
          </a:prstGeom>
        </p:spPr>
        <p:txBody>
          <a:bodyPr anchor="ctr"/>
          <a:lstStyle>
            <a:lvl1pPr marL="0" indent="0" algn="ctr">
              <a:lnSpc>
                <a:spcPct val="12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テーマ</a:t>
            </a:r>
          </a:p>
        </p:txBody>
      </p:sp>
      <p:sp>
        <p:nvSpPr>
          <p:cNvPr id="29" name="テキスト プレースホルダー 4"/>
          <p:cNvSpPr>
            <a:spLocks noGrp="1"/>
          </p:cNvSpPr>
          <p:nvPr>
            <p:ph type="body" sz="quarter" idx="19" hasCustomPrompt="1"/>
          </p:nvPr>
        </p:nvSpPr>
        <p:spPr>
          <a:xfrm>
            <a:off x="4655999" y="4144901"/>
            <a:ext cx="6799401" cy="360000"/>
          </a:xfrm>
          <a:prstGeom prst="rect">
            <a:avLst/>
          </a:prstGeom>
        </p:spPr>
        <p:txBody>
          <a:bodyPr anchor="t"/>
          <a:lstStyle>
            <a:lvl1pPr marL="0" indent="0" algn="l">
              <a:lnSpc>
                <a:spcPct val="120000"/>
              </a:lnSpc>
              <a:spcBef>
                <a:spcPts val="600"/>
              </a:spcBef>
              <a:buNone/>
              <a:defRPr sz="14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Tree>
    <p:extLst>
      <p:ext uri="{BB962C8B-B14F-4D97-AF65-F5344CB8AC3E}">
        <p14:creationId xmlns:p14="http://schemas.microsoft.com/office/powerpoint/2010/main" val="23446494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中基本14">
    <p:spTree>
      <p:nvGrpSpPr>
        <p:cNvPr id="1" name=""/>
        <p:cNvGrpSpPr/>
        <p:nvPr/>
      </p:nvGrpSpPr>
      <p:grpSpPr>
        <a:xfrm>
          <a:off x="0" y="0"/>
          <a:ext cx="0" cy="0"/>
          <a:chOff x="0" y="0"/>
          <a:chExt cx="0" cy="0"/>
        </a:xfrm>
      </p:grpSpPr>
      <p:sp>
        <p:nvSpPr>
          <p:cNvPr id="8"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9" name="角丸四角形 8"/>
          <p:cNvSpPr/>
          <p:nvPr userDrawn="1"/>
        </p:nvSpPr>
        <p:spPr>
          <a:xfrm>
            <a:off x="1416001" y="1989000"/>
            <a:ext cx="2880000" cy="1080000"/>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中基本</a:t>
            </a:r>
            <a:r>
              <a:rPr kumimoji="1" lang="en-US" altLang="ja-JP"/>
              <a:t>14 – </a:t>
            </a:r>
            <a:r>
              <a:rPr kumimoji="1" lang="ja-JP" altLang="en-US"/>
              <a:t>タイトル</a:t>
            </a:r>
          </a:p>
        </p:txBody>
      </p:sp>
      <p:sp>
        <p:nvSpPr>
          <p:cNvPr id="11" name="テキスト プレースホルダー 4"/>
          <p:cNvSpPr>
            <a:spLocks noGrp="1"/>
          </p:cNvSpPr>
          <p:nvPr>
            <p:ph type="body" sz="quarter" idx="15" hasCustomPrompt="1"/>
          </p:nvPr>
        </p:nvSpPr>
        <p:spPr>
          <a:xfrm>
            <a:off x="5016000" y="2392693"/>
            <a:ext cx="6439400" cy="676308"/>
          </a:xfrm>
          <a:prstGeom prst="rect">
            <a:avLst/>
          </a:prstGeom>
        </p:spPr>
        <p:txBody>
          <a:bodyPr/>
          <a:lstStyle>
            <a:lvl1pPr marL="0" indent="0" algn="l">
              <a:lnSpc>
                <a:spcPct val="120000"/>
              </a:lnSpc>
              <a:spcBef>
                <a:spcPts val="0"/>
              </a:spcBef>
              <a:buNone/>
              <a:defRPr sz="10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本文 </a:t>
            </a:r>
            <a:r>
              <a:rPr kumimoji="1" lang="en-US" altLang="ja-JP"/>
              <a:t>– 2</a:t>
            </a:r>
            <a:r>
              <a:rPr kumimoji="1" lang="ja-JP" altLang="en-US"/>
              <a:t>行推奨</a:t>
            </a:r>
          </a:p>
        </p:txBody>
      </p:sp>
      <p:sp>
        <p:nvSpPr>
          <p:cNvPr id="12" name="テキスト プレースホルダー 4"/>
          <p:cNvSpPr>
            <a:spLocks noGrp="1"/>
          </p:cNvSpPr>
          <p:nvPr>
            <p:ph type="body" sz="quarter" idx="10" hasCustomPrompt="1"/>
          </p:nvPr>
        </p:nvSpPr>
        <p:spPr>
          <a:xfrm>
            <a:off x="1416000" y="1989001"/>
            <a:ext cx="2880001" cy="1080000"/>
          </a:xfrm>
          <a:prstGeom prst="rect">
            <a:avLst/>
          </a:prstGeom>
        </p:spPr>
        <p:txBody>
          <a:bodyPr anchor="ctr"/>
          <a:lstStyle>
            <a:lvl1pPr marL="0" indent="0" algn="ctr">
              <a:lnSpc>
                <a:spcPct val="12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テーマ</a:t>
            </a:r>
            <a:endParaRPr kumimoji="1" lang="en-US" altLang="ja-JP"/>
          </a:p>
        </p:txBody>
      </p:sp>
      <p:sp>
        <p:nvSpPr>
          <p:cNvPr id="13" name="テキスト プレースホルダー 4"/>
          <p:cNvSpPr>
            <a:spLocks noGrp="1"/>
          </p:cNvSpPr>
          <p:nvPr>
            <p:ph type="body" sz="quarter" idx="16" hasCustomPrompt="1"/>
          </p:nvPr>
        </p:nvSpPr>
        <p:spPr>
          <a:xfrm>
            <a:off x="4655999" y="1989000"/>
            <a:ext cx="6799401" cy="360000"/>
          </a:xfrm>
          <a:prstGeom prst="rect">
            <a:avLst/>
          </a:prstGeom>
        </p:spPr>
        <p:txBody>
          <a:bodyPr anchor="t"/>
          <a:lstStyle>
            <a:lvl1pPr marL="0" indent="0" algn="l">
              <a:lnSpc>
                <a:spcPct val="120000"/>
              </a:lnSpc>
              <a:spcBef>
                <a:spcPts val="600"/>
              </a:spcBef>
              <a:buNone/>
              <a:defRPr sz="14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14" name="角丸四角形 13"/>
          <p:cNvSpPr/>
          <p:nvPr userDrawn="1"/>
        </p:nvSpPr>
        <p:spPr>
          <a:xfrm>
            <a:off x="1416001" y="4868999"/>
            <a:ext cx="2880000" cy="1080000"/>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プレースホルダー 4"/>
          <p:cNvSpPr>
            <a:spLocks noGrp="1"/>
          </p:cNvSpPr>
          <p:nvPr>
            <p:ph type="body" sz="quarter" idx="17" hasCustomPrompt="1"/>
          </p:nvPr>
        </p:nvSpPr>
        <p:spPr>
          <a:xfrm>
            <a:off x="5016000" y="5272692"/>
            <a:ext cx="6439400" cy="676308"/>
          </a:xfrm>
          <a:prstGeom prst="rect">
            <a:avLst/>
          </a:prstGeom>
        </p:spPr>
        <p:txBody>
          <a:bodyPr/>
          <a:lstStyle>
            <a:lvl1pPr marL="0" indent="0" algn="l">
              <a:lnSpc>
                <a:spcPct val="120000"/>
              </a:lnSpc>
              <a:spcBef>
                <a:spcPts val="0"/>
              </a:spcBef>
              <a:buNone/>
              <a:defRPr sz="10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本文 </a:t>
            </a:r>
            <a:r>
              <a:rPr kumimoji="1" lang="en-US" altLang="ja-JP"/>
              <a:t>– 2</a:t>
            </a:r>
            <a:r>
              <a:rPr kumimoji="1" lang="ja-JP" altLang="en-US"/>
              <a:t>行推奨</a:t>
            </a:r>
          </a:p>
        </p:txBody>
      </p:sp>
      <p:sp>
        <p:nvSpPr>
          <p:cNvPr id="16" name="テキスト プレースホルダー 4"/>
          <p:cNvSpPr>
            <a:spLocks noGrp="1"/>
          </p:cNvSpPr>
          <p:nvPr>
            <p:ph type="body" sz="quarter" idx="18" hasCustomPrompt="1"/>
          </p:nvPr>
        </p:nvSpPr>
        <p:spPr>
          <a:xfrm>
            <a:off x="1416000" y="4869000"/>
            <a:ext cx="2880001" cy="1080000"/>
          </a:xfrm>
          <a:prstGeom prst="rect">
            <a:avLst/>
          </a:prstGeom>
        </p:spPr>
        <p:txBody>
          <a:bodyPr anchor="ctr"/>
          <a:lstStyle>
            <a:lvl1pPr marL="0" indent="0" algn="ctr">
              <a:lnSpc>
                <a:spcPct val="12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テーマ</a:t>
            </a:r>
            <a:endParaRPr kumimoji="1" lang="en-US" altLang="ja-JP"/>
          </a:p>
        </p:txBody>
      </p:sp>
      <p:sp>
        <p:nvSpPr>
          <p:cNvPr id="17" name="テキスト プレースホルダー 4"/>
          <p:cNvSpPr>
            <a:spLocks noGrp="1"/>
          </p:cNvSpPr>
          <p:nvPr>
            <p:ph type="body" sz="quarter" idx="19" hasCustomPrompt="1"/>
          </p:nvPr>
        </p:nvSpPr>
        <p:spPr>
          <a:xfrm>
            <a:off x="4655999" y="4868999"/>
            <a:ext cx="6799401" cy="360000"/>
          </a:xfrm>
          <a:prstGeom prst="rect">
            <a:avLst/>
          </a:prstGeom>
        </p:spPr>
        <p:txBody>
          <a:bodyPr anchor="t"/>
          <a:lstStyle>
            <a:lvl1pPr marL="0" indent="0" algn="l">
              <a:lnSpc>
                <a:spcPct val="120000"/>
              </a:lnSpc>
              <a:spcBef>
                <a:spcPts val="600"/>
              </a:spcBef>
              <a:buNone/>
              <a:defRPr sz="14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
        <p:nvSpPr>
          <p:cNvPr id="18" name="角丸四角形 17"/>
          <p:cNvSpPr/>
          <p:nvPr userDrawn="1"/>
        </p:nvSpPr>
        <p:spPr>
          <a:xfrm>
            <a:off x="1416001" y="3429000"/>
            <a:ext cx="2880000" cy="1080000"/>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プレースホルダー 4"/>
          <p:cNvSpPr>
            <a:spLocks noGrp="1"/>
          </p:cNvSpPr>
          <p:nvPr>
            <p:ph type="body" sz="quarter" idx="20" hasCustomPrompt="1"/>
          </p:nvPr>
        </p:nvSpPr>
        <p:spPr>
          <a:xfrm>
            <a:off x="5016000" y="3832692"/>
            <a:ext cx="6439400" cy="676308"/>
          </a:xfrm>
          <a:prstGeom prst="rect">
            <a:avLst/>
          </a:prstGeom>
        </p:spPr>
        <p:txBody>
          <a:bodyPr/>
          <a:lstStyle>
            <a:lvl1pPr marL="0" indent="0" algn="l">
              <a:lnSpc>
                <a:spcPct val="120000"/>
              </a:lnSpc>
              <a:spcBef>
                <a:spcPts val="0"/>
              </a:spcBef>
              <a:buNone/>
              <a:defRPr sz="10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本文 </a:t>
            </a:r>
            <a:r>
              <a:rPr kumimoji="1" lang="en-US" altLang="ja-JP"/>
              <a:t>– 2</a:t>
            </a:r>
            <a:r>
              <a:rPr kumimoji="1" lang="ja-JP" altLang="en-US"/>
              <a:t>行推奨</a:t>
            </a:r>
          </a:p>
        </p:txBody>
      </p:sp>
      <p:sp>
        <p:nvSpPr>
          <p:cNvPr id="20" name="テキスト プレースホルダー 4"/>
          <p:cNvSpPr>
            <a:spLocks noGrp="1"/>
          </p:cNvSpPr>
          <p:nvPr>
            <p:ph type="body" sz="quarter" idx="21" hasCustomPrompt="1"/>
          </p:nvPr>
        </p:nvSpPr>
        <p:spPr>
          <a:xfrm>
            <a:off x="1416000" y="3429000"/>
            <a:ext cx="2880001" cy="1080000"/>
          </a:xfrm>
          <a:prstGeom prst="rect">
            <a:avLst/>
          </a:prstGeom>
        </p:spPr>
        <p:txBody>
          <a:bodyPr anchor="ctr"/>
          <a:lstStyle>
            <a:lvl1pPr marL="0" indent="0" algn="ctr">
              <a:lnSpc>
                <a:spcPct val="12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テーマ</a:t>
            </a:r>
            <a:endParaRPr kumimoji="1" lang="en-US" altLang="ja-JP"/>
          </a:p>
        </p:txBody>
      </p:sp>
      <p:sp>
        <p:nvSpPr>
          <p:cNvPr id="21" name="テキスト プレースホルダー 4"/>
          <p:cNvSpPr>
            <a:spLocks noGrp="1"/>
          </p:cNvSpPr>
          <p:nvPr>
            <p:ph type="body" sz="quarter" idx="22" hasCustomPrompt="1"/>
          </p:nvPr>
        </p:nvSpPr>
        <p:spPr>
          <a:xfrm>
            <a:off x="4655999" y="3428999"/>
            <a:ext cx="6799401" cy="360000"/>
          </a:xfrm>
          <a:prstGeom prst="rect">
            <a:avLst/>
          </a:prstGeom>
        </p:spPr>
        <p:txBody>
          <a:bodyPr anchor="t"/>
          <a:lstStyle>
            <a:lvl1pPr marL="0" indent="0" algn="l">
              <a:lnSpc>
                <a:spcPct val="120000"/>
              </a:lnSpc>
              <a:spcBef>
                <a:spcPts val="600"/>
              </a:spcBef>
              <a:buNone/>
              <a:defRPr sz="14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サブタイトル</a:t>
            </a:r>
          </a:p>
        </p:txBody>
      </p:sp>
    </p:spTree>
    <p:extLst>
      <p:ext uri="{BB962C8B-B14F-4D97-AF65-F5344CB8AC3E}">
        <p14:creationId xmlns:p14="http://schemas.microsoft.com/office/powerpoint/2010/main" val="5754553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中基本15">
    <p:spTree>
      <p:nvGrpSpPr>
        <p:cNvPr id="1" name=""/>
        <p:cNvGrpSpPr/>
        <p:nvPr/>
      </p:nvGrpSpPr>
      <p:grpSpPr>
        <a:xfrm>
          <a:off x="0" y="0"/>
          <a:ext cx="0" cy="0"/>
          <a:chOff x="0" y="0"/>
          <a:chExt cx="0" cy="0"/>
        </a:xfrm>
      </p:grpSpPr>
      <p:sp>
        <p:nvSpPr>
          <p:cNvPr id="8"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0"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中基本</a:t>
            </a:r>
            <a:r>
              <a:rPr kumimoji="1" lang="en-US" altLang="ja-JP"/>
              <a:t>15 – </a:t>
            </a:r>
            <a:r>
              <a:rPr kumimoji="1" lang="ja-JP" altLang="en-US"/>
              <a:t>タイトル</a:t>
            </a:r>
          </a:p>
        </p:txBody>
      </p:sp>
    </p:spTree>
    <p:extLst>
      <p:ext uri="{BB962C8B-B14F-4D97-AF65-F5344CB8AC3E}">
        <p14:creationId xmlns:p14="http://schemas.microsoft.com/office/powerpoint/2010/main" val="24932467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24BB-88B1-8423-633F-E4D6AA2623D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kumimoji="1" lang="en-US"/>
              <a:t>Click to edit Master title style</a:t>
            </a:r>
          </a:p>
        </p:txBody>
      </p:sp>
      <p:sp>
        <p:nvSpPr>
          <p:cNvPr id="3" name="Subtitle 2">
            <a:extLst>
              <a:ext uri="{FF2B5EF4-FFF2-40B4-BE49-F238E27FC236}">
                <a16:creationId xmlns:a16="http://schemas.microsoft.com/office/drawing/2014/main" id="{BB0AB5B5-2D02-5B72-D759-608685ED1269}"/>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t>Click to edit Master subtitle style</a:t>
            </a:r>
          </a:p>
        </p:txBody>
      </p:sp>
    </p:spTree>
    <p:extLst>
      <p:ext uri="{BB962C8B-B14F-4D97-AF65-F5344CB8AC3E}">
        <p14:creationId xmlns:p14="http://schemas.microsoft.com/office/powerpoint/2010/main" val="21924450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スケジュール（1年）- 01">
    <p:spTree>
      <p:nvGrpSpPr>
        <p:cNvPr id="1" name=""/>
        <p:cNvGrpSpPr/>
        <p:nvPr/>
      </p:nvGrpSpPr>
      <p:grpSpPr>
        <a:xfrm>
          <a:off x="0" y="0"/>
          <a:ext cx="0" cy="0"/>
          <a:chOff x="0" y="0"/>
          <a:chExt cx="0" cy="0"/>
        </a:xfrm>
      </p:grpSpPr>
      <p:graphicFrame>
        <p:nvGraphicFramePr>
          <p:cNvPr id="21" name="表 20"/>
          <p:cNvGraphicFramePr>
            <a:graphicFrameLocks noGrp="1"/>
          </p:cNvGraphicFramePr>
          <p:nvPr userDrawn="1">
            <p:extLst>
              <p:ext uri="{D42A27DB-BD31-4B8C-83A1-F6EECF244321}">
                <p14:modId xmlns:p14="http://schemas.microsoft.com/office/powerpoint/2010/main" val="3693718031"/>
              </p:ext>
            </p:extLst>
          </p:nvPr>
        </p:nvGraphicFramePr>
        <p:xfrm>
          <a:off x="336552" y="1634463"/>
          <a:ext cx="11518898" cy="4674537"/>
        </p:xfrm>
        <a:graphic>
          <a:graphicData uri="http://schemas.openxmlformats.org/drawingml/2006/table">
            <a:tbl>
              <a:tblPr firstRow="1" bandRow="1">
                <a:tableStyleId>{9D7B26C5-4107-4FEC-AEDC-1716B250A1EF}</a:tableStyleId>
              </a:tblPr>
              <a:tblGrid>
                <a:gridCol w="1572602">
                  <a:extLst>
                    <a:ext uri="{9D8B030D-6E8A-4147-A177-3AD203B41FA5}">
                      <a16:colId xmlns:a16="http://schemas.microsoft.com/office/drawing/2014/main" val="3241102644"/>
                    </a:ext>
                  </a:extLst>
                </a:gridCol>
                <a:gridCol w="828858">
                  <a:extLst>
                    <a:ext uri="{9D8B030D-6E8A-4147-A177-3AD203B41FA5}">
                      <a16:colId xmlns:a16="http://schemas.microsoft.com/office/drawing/2014/main" val="1346760409"/>
                    </a:ext>
                  </a:extLst>
                </a:gridCol>
                <a:gridCol w="828858">
                  <a:extLst>
                    <a:ext uri="{9D8B030D-6E8A-4147-A177-3AD203B41FA5}">
                      <a16:colId xmlns:a16="http://schemas.microsoft.com/office/drawing/2014/main" val="2816127466"/>
                    </a:ext>
                  </a:extLst>
                </a:gridCol>
                <a:gridCol w="828858">
                  <a:extLst>
                    <a:ext uri="{9D8B030D-6E8A-4147-A177-3AD203B41FA5}">
                      <a16:colId xmlns:a16="http://schemas.microsoft.com/office/drawing/2014/main" val="354121014"/>
                    </a:ext>
                  </a:extLst>
                </a:gridCol>
                <a:gridCol w="828858">
                  <a:extLst>
                    <a:ext uri="{9D8B030D-6E8A-4147-A177-3AD203B41FA5}">
                      <a16:colId xmlns:a16="http://schemas.microsoft.com/office/drawing/2014/main" val="2990836482"/>
                    </a:ext>
                  </a:extLst>
                </a:gridCol>
                <a:gridCol w="828858">
                  <a:extLst>
                    <a:ext uri="{9D8B030D-6E8A-4147-A177-3AD203B41FA5}">
                      <a16:colId xmlns:a16="http://schemas.microsoft.com/office/drawing/2014/main" val="1431853240"/>
                    </a:ext>
                  </a:extLst>
                </a:gridCol>
                <a:gridCol w="828858">
                  <a:extLst>
                    <a:ext uri="{9D8B030D-6E8A-4147-A177-3AD203B41FA5}">
                      <a16:colId xmlns:a16="http://schemas.microsoft.com/office/drawing/2014/main" val="4117219237"/>
                    </a:ext>
                  </a:extLst>
                </a:gridCol>
                <a:gridCol w="828858">
                  <a:extLst>
                    <a:ext uri="{9D8B030D-6E8A-4147-A177-3AD203B41FA5}">
                      <a16:colId xmlns:a16="http://schemas.microsoft.com/office/drawing/2014/main" val="2926954281"/>
                    </a:ext>
                  </a:extLst>
                </a:gridCol>
                <a:gridCol w="828858">
                  <a:extLst>
                    <a:ext uri="{9D8B030D-6E8A-4147-A177-3AD203B41FA5}">
                      <a16:colId xmlns:a16="http://schemas.microsoft.com/office/drawing/2014/main" val="1689498922"/>
                    </a:ext>
                  </a:extLst>
                </a:gridCol>
                <a:gridCol w="828858">
                  <a:extLst>
                    <a:ext uri="{9D8B030D-6E8A-4147-A177-3AD203B41FA5}">
                      <a16:colId xmlns:a16="http://schemas.microsoft.com/office/drawing/2014/main" val="405921120"/>
                    </a:ext>
                  </a:extLst>
                </a:gridCol>
                <a:gridCol w="828858">
                  <a:extLst>
                    <a:ext uri="{9D8B030D-6E8A-4147-A177-3AD203B41FA5}">
                      <a16:colId xmlns:a16="http://schemas.microsoft.com/office/drawing/2014/main" val="2653426935"/>
                    </a:ext>
                  </a:extLst>
                </a:gridCol>
                <a:gridCol w="828858">
                  <a:extLst>
                    <a:ext uri="{9D8B030D-6E8A-4147-A177-3AD203B41FA5}">
                      <a16:colId xmlns:a16="http://schemas.microsoft.com/office/drawing/2014/main" val="2975041427"/>
                    </a:ext>
                  </a:extLst>
                </a:gridCol>
                <a:gridCol w="828858">
                  <a:extLst>
                    <a:ext uri="{9D8B030D-6E8A-4147-A177-3AD203B41FA5}">
                      <a16:colId xmlns:a16="http://schemas.microsoft.com/office/drawing/2014/main" val="1222588446"/>
                    </a:ext>
                  </a:extLst>
                </a:gridCol>
              </a:tblGrid>
              <a:tr h="381637">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12">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solidFill>
                          <a:sysClr val="windowText" lastClr="000000"/>
                        </a:solidFill>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848214381"/>
                  </a:ext>
                </a:extLst>
              </a:tr>
              <a:tr h="360000">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solidFill>
                          <a:sysClr val="windowText" lastClr="000000"/>
                        </a:solidFill>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490384760"/>
                  </a:ext>
                </a:extLst>
              </a:tr>
              <a:tr h="1963570">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804651358"/>
                  </a:ext>
                </a:extLst>
              </a:tr>
              <a:tr h="1963570">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2591394106"/>
                  </a:ext>
                </a:extLst>
              </a:tr>
            </a:tbl>
          </a:graphicData>
        </a:graphic>
      </p:graphicFrame>
      <p:sp>
        <p:nvSpPr>
          <p:cNvPr id="8"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0"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スケジュール</a:t>
            </a:r>
            <a:r>
              <a:rPr kumimoji="1" lang="en-US" altLang="ja-JP"/>
              <a:t>(1</a:t>
            </a:r>
            <a:r>
              <a:rPr kumimoji="1" lang="ja-JP" altLang="en-US"/>
              <a:t>年</a:t>
            </a:r>
            <a:r>
              <a:rPr kumimoji="1" lang="en-US" altLang="ja-JP"/>
              <a:t>) - 01</a:t>
            </a:r>
            <a:endParaRPr kumimoji="1" lang="ja-JP" altLang="en-US"/>
          </a:p>
        </p:txBody>
      </p:sp>
      <p:sp>
        <p:nvSpPr>
          <p:cNvPr id="34" name="テキスト プレースホルダー 2"/>
          <p:cNvSpPr>
            <a:spLocks noGrp="1"/>
          </p:cNvSpPr>
          <p:nvPr>
            <p:ph type="body" sz="quarter" idx="16" hasCustomPrompt="1"/>
          </p:nvPr>
        </p:nvSpPr>
        <p:spPr>
          <a:xfrm>
            <a:off x="10299966" y="2044204"/>
            <a:ext cx="552384" cy="246221"/>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a:t>月</a:t>
            </a:r>
          </a:p>
        </p:txBody>
      </p:sp>
      <p:sp>
        <p:nvSpPr>
          <p:cNvPr id="35" name="テキスト プレースホルダー 2"/>
          <p:cNvSpPr>
            <a:spLocks noGrp="1"/>
          </p:cNvSpPr>
          <p:nvPr>
            <p:ph type="body" sz="quarter" idx="17" hasCustomPrompt="1"/>
          </p:nvPr>
        </p:nvSpPr>
        <p:spPr>
          <a:xfrm>
            <a:off x="9477578"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36" name="テキスト プレースホルダー 2"/>
          <p:cNvSpPr>
            <a:spLocks noGrp="1"/>
          </p:cNvSpPr>
          <p:nvPr>
            <p:ph type="body" sz="quarter" idx="18" hasCustomPrompt="1"/>
          </p:nvPr>
        </p:nvSpPr>
        <p:spPr>
          <a:xfrm>
            <a:off x="7835198"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37" name="テキスト プレースホルダー 2"/>
          <p:cNvSpPr>
            <a:spLocks noGrp="1"/>
          </p:cNvSpPr>
          <p:nvPr>
            <p:ph type="body" sz="quarter" idx="19" hasCustomPrompt="1"/>
          </p:nvPr>
        </p:nvSpPr>
        <p:spPr>
          <a:xfrm>
            <a:off x="7012810"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38" name="テキスト プレースホルダー 2"/>
          <p:cNvSpPr>
            <a:spLocks noGrp="1"/>
          </p:cNvSpPr>
          <p:nvPr>
            <p:ph type="body" sz="quarter" idx="20" hasCustomPrompt="1"/>
          </p:nvPr>
        </p:nvSpPr>
        <p:spPr>
          <a:xfrm>
            <a:off x="8664057"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39" name="テキスト プレースホルダー 2"/>
          <p:cNvSpPr>
            <a:spLocks noGrp="1"/>
          </p:cNvSpPr>
          <p:nvPr>
            <p:ph type="body" sz="quarter" idx="21" hasCustomPrompt="1"/>
          </p:nvPr>
        </p:nvSpPr>
        <p:spPr>
          <a:xfrm>
            <a:off x="11128825"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0" name="テキスト プレースホルダー 2"/>
          <p:cNvSpPr>
            <a:spLocks noGrp="1"/>
          </p:cNvSpPr>
          <p:nvPr>
            <p:ph type="body" sz="quarter" idx="13" hasCustomPrompt="1"/>
          </p:nvPr>
        </p:nvSpPr>
        <p:spPr>
          <a:xfrm>
            <a:off x="5351948"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1" name="テキスト プレースホルダー 2"/>
          <p:cNvSpPr>
            <a:spLocks noGrp="1"/>
          </p:cNvSpPr>
          <p:nvPr>
            <p:ph type="body" sz="quarter" idx="14" hasCustomPrompt="1"/>
          </p:nvPr>
        </p:nvSpPr>
        <p:spPr>
          <a:xfrm>
            <a:off x="4529560"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2" name="テキスト プレースホルダー 2"/>
          <p:cNvSpPr>
            <a:spLocks noGrp="1"/>
          </p:cNvSpPr>
          <p:nvPr>
            <p:ph type="body" sz="quarter" idx="11" hasCustomPrompt="1"/>
          </p:nvPr>
        </p:nvSpPr>
        <p:spPr>
          <a:xfrm>
            <a:off x="2887180"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3" name="テキスト プレースホルダー 2"/>
          <p:cNvSpPr>
            <a:spLocks noGrp="1"/>
          </p:cNvSpPr>
          <p:nvPr>
            <p:ph type="body" sz="quarter" idx="10" hasCustomPrompt="1"/>
          </p:nvPr>
        </p:nvSpPr>
        <p:spPr>
          <a:xfrm>
            <a:off x="2064792"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4" name="テキスト プレースホルダー 2"/>
          <p:cNvSpPr>
            <a:spLocks noGrp="1"/>
          </p:cNvSpPr>
          <p:nvPr>
            <p:ph type="body" sz="quarter" idx="12" hasCustomPrompt="1"/>
          </p:nvPr>
        </p:nvSpPr>
        <p:spPr>
          <a:xfrm>
            <a:off x="3716039"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5" name="テキスト プレースホルダー 2"/>
          <p:cNvSpPr>
            <a:spLocks noGrp="1"/>
          </p:cNvSpPr>
          <p:nvPr>
            <p:ph type="body" sz="quarter" idx="15" hasCustomPrompt="1"/>
          </p:nvPr>
        </p:nvSpPr>
        <p:spPr>
          <a:xfrm>
            <a:off x="6180807"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6" name="テキスト プレースホルダー 2"/>
          <p:cNvSpPr>
            <a:spLocks noGrp="1"/>
          </p:cNvSpPr>
          <p:nvPr>
            <p:ph type="body" sz="quarter" idx="22" hasCustomPrompt="1"/>
          </p:nvPr>
        </p:nvSpPr>
        <p:spPr>
          <a:xfrm>
            <a:off x="1956000" y="1628999"/>
            <a:ext cx="9855000" cy="246221"/>
          </a:xfrm>
          <a:prstGeom prst="rect">
            <a:avLst/>
          </a:prstGeom>
        </p:spPr>
        <p:txBody>
          <a:bodyPr/>
          <a:lstStyle>
            <a:lvl1pPr marL="0" indent="0" algn="l">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年</a:t>
            </a:r>
          </a:p>
        </p:txBody>
      </p:sp>
      <p:sp>
        <p:nvSpPr>
          <p:cNvPr id="22" name="テキスト プレースホルダー 2"/>
          <p:cNvSpPr>
            <a:spLocks noGrp="1"/>
          </p:cNvSpPr>
          <p:nvPr>
            <p:ph type="body" sz="quarter" idx="47" hasCustomPrompt="1"/>
          </p:nvPr>
        </p:nvSpPr>
        <p:spPr>
          <a:xfrm>
            <a:off x="341237" y="2450311"/>
            <a:ext cx="1434763" cy="1822102"/>
          </a:xfrm>
          <a:prstGeom prst="rect">
            <a:avLst/>
          </a:prstGeom>
        </p:spPr>
        <p:txBody>
          <a:bodyPr anchor="ctr"/>
          <a:lstStyle>
            <a:lvl1pPr marL="0" indent="0" algn="l">
              <a:lnSpc>
                <a:spcPct val="120000"/>
              </a:lnSpc>
              <a:spcBef>
                <a:spcPts val="0"/>
              </a:spcBef>
              <a:spcAft>
                <a:spcPts val="600"/>
              </a:spcAft>
              <a:buNone/>
              <a:defRPr sz="14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項目</a:t>
            </a:r>
            <a:r>
              <a:rPr kumimoji="1" lang="en-US" altLang="ja-JP"/>
              <a:t>01</a:t>
            </a:r>
            <a:endParaRPr kumimoji="1" lang="ja-JP" altLang="en-US"/>
          </a:p>
        </p:txBody>
      </p:sp>
      <p:sp>
        <p:nvSpPr>
          <p:cNvPr id="23" name="テキスト プレースホルダー 2"/>
          <p:cNvSpPr>
            <a:spLocks noGrp="1"/>
          </p:cNvSpPr>
          <p:nvPr>
            <p:ph type="body" sz="quarter" idx="48" hasCustomPrompt="1"/>
          </p:nvPr>
        </p:nvSpPr>
        <p:spPr>
          <a:xfrm>
            <a:off x="341237" y="4430586"/>
            <a:ext cx="1434763" cy="1822102"/>
          </a:xfrm>
          <a:prstGeom prst="rect">
            <a:avLst/>
          </a:prstGeom>
        </p:spPr>
        <p:txBody>
          <a:bodyPr anchor="ctr"/>
          <a:lstStyle>
            <a:lvl1pPr marL="0" indent="0" algn="l">
              <a:lnSpc>
                <a:spcPct val="120000"/>
              </a:lnSpc>
              <a:spcBef>
                <a:spcPts val="0"/>
              </a:spcBef>
              <a:spcAft>
                <a:spcPts val="600"/>
              </a:spcAft>
              <a:buNone/>
              <a:defRPr sz="14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項目</a:t>
            </a:r>
            <a:r>
              <a:rPr kumimoji="1" lang="en-US" altLang="ja-JP"/>
              <a:t>01</a:t>
            </a:r>
            <a:endParaRPr kumimoji="1" lang="ja-JP" altLang="en-US"/>
          </a:p>
        </p:txBody>
      </p:sp>
    </p:spTree>
    <p:extLst>
      <p:ext uri="{BB962C8B-B14F-4D97-AF65-F5344CB8AC3E}">
        <p14:creationId xmlns:p14="http://schemas.microsoft.com/office/powerpoint/2010/main" val="26979853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スケジュール（1年）- 02">
    <p:spTree>
      <p:nvGrpSpPr>
        <p:cNvPr id="1" name=""/>
        <p:cNvGrpSpPr/>
        <p:nvPr/>
      </p:nvGrpSpPr>
      <p:grpSpPr>
        <a:xfrm>
          <a:off x="0" y="0"/>
          <a:ext cx="0" cy="0"/>
          <a:chOff x="0" y="0"/>
          <a:chExt cx="0" cy="0"/>
        </a:xfrm>
      </p:grpSpPr>
      <p:sp>
        <p:nvSpPr>
          <p:cNvPr id="8"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0"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スケジュール</a:t>
            </a:r>
            <a:r>
              <a:rPr kumimoji="1" lang="en-US" altLang="ja-JP"/>
              <a:t>(1</a:t>
            </a:r>
            <a:r>
              <a:rPr kumimoji="1" lang="ja-JP" altLang="en-US"/>
              <a:t>年</a:t>
            </a:r>
            <a:r>
              <a:rPr kumimoji="1" lang="en-US" altLang="ja-JP"/>
              <a:t>) - 02</a:t>
            </a:r>
            <a:endParaRPr kumimoji="1" lang="ja-JP" altLang="en-US"/>
          </a:p>
        </p:txBody>
      </p:sp>
      <p:graphicFrame>
        <p:nvGraphicFramePr>
          <p:cNvPr id="5" name="表 4"/>
          <p:cNvGraphicFramePr>
            <a:graphicFrameLocks noGrp="1"/>
          </p:cNvGraphicFramePr>
          <p:nvPr userDrawn="1">
            <p:extLst>
              <p:ext uri="{D42A27DB-BD31-4B8C-83A1-F6EECF244321}">
                <p14:modId xmlns:p14="http://schemas.microsoft.com/office/powerpoint/2010/main" val="3846488213"/>
              </p:ext>
            </p:extLst>
          </p:nvPr>
        </p:nvGraphicFramePr>
        <p:xfrm>
          <a:off x="336552" y="1634463"/>
          <a:ext cx="11518898" cy="4660804"/>
        </p:xfrm>
        <a:graphic>
          <a:graphicData uri="http://schemas.openxmlformats.org/drawingml/2006/table">
            <a:tbl>
              <a:tblPr firstRow="1" bandRow="1">
                <a:tableStyleId>{9D7B26C5-4107-4FEC-AEDC-1716B250A1EF}</a:tableStyleId>
              </a:tblPr>
              <a:tblGrid>
                <a:gridCol w="1572602">
                  <a:extLst>
                    <a:ext uri="{9D8B030D-6E8A-4147-A177-3AD203B41FA5}">
                      <a16:colId xmlns:a16="http://schemas.microsoft.com/office/drawing/2014/main" val="3241102644"/>
                    </a:ext>
                  </a:extLst>
                </a:gridCol>
                <a:gridCol w="828858">
                  <a:extLst>
                    <a:ext uri="{9D8B030D-6E8A-4147-A177-3AD203B41FA5}">
                      <a16:colId xmlns:a16="http://schemas.microsoft.com/office/drawing/2014/main" val="1346760409"/>
                    </a:ext>
                  </a:extLst>
                </a:gridCol>
                <a:gridCol w="828858">
                  <a:extLst>
                    <a:ext uri="{9D8B030D-6E8A-4147-A177-3AD203B41FA5}">
                      <a16:colId xmlns:a16="http://schemas.microsoft.com/office/drawing/2014/main" val="2816127466"/>
                    </a:ext>
                  </a:extLst>
                </a:gridCol>
                <a:gridCol w="828858">
                  <a:extLst>
                    <a:ext uri="{9D8B030D-6E8A-4147-A177-3AD203B41FA5}">
                      <a16:colId xmlns:a16="http://schemas.microsoft.com/office/drawing/2014/main" val="354121014"/>
                    </a:ext>
                  </a:extLst>
                </a:gridCol>
                <a:gridCol w="828858">
                  <a:extLst>
                    <a:ext uri="{9D8B030D-6E8A-4147-A177-3AD203B41FA5}">
                      <a16:colId xmlns:a16="http://schemas.microsoft.com/office/drawing/2014/main" val="2990836482"/>
                    </a:ext>
                  </a:extLst>
                </a:gridCol>
                <a:gridCol w="828858">
                  <a:extLst>
                    <a:ext uri="{9D8B030D-6E8A-4147-A177-3AD203B41FA5}">
                      <a16:colId xmlns:a16="http://schemas.microsoft.com/office/drawing/2014/main" val="1431853240"/>
                    </a:ext>
                  </a:extLst>
                </a:gridCol>
                <a:gridCol w="828858">
                  <a:extLst>
                    <a:ext uri="{9D8B030D-6E8A-4147-A177-3AD203B41FA5}">
                      <a16:colId xmlns:a16="http://schemas.microsoft.com/office/drawing/2014/main" val="4117219237"/>
                    </a:ext>
                  </a:extLst>
                </a:gridCol>
                <a:gridCol w="828858">
                  <a:extLst>
                    <a:ext uri="{9D8B030D-6E8A-4147-A177-3AD203B41FA5}">
                      <a16:colId xmlns:a16="http://schemas.microsoft.com/office/drawing/2014/main" val="2926954281"/>
                    </a:ext>
                  </a:extLst>
                </a:gridCol>
                <a:gridCol w="828858">
                  <a:extLst>
                    <a:ext uri="{9D8B030D-6E8A-4147-A177-3AD203B41FA5}">
                      <a16:colId xmlns:a16="http://schemas.microsoft.com/office/drawing/2014/main" val="1689498922"/>
                    </a:ext>
                  </a:extLst>
                </a:gridCol>
                <a:gridCol w="828858">
                  <a:extLst>
                    <a:ext uri="{9D8B030D-6E8A-4147-A177-3AD203B41FA5}">
                      <a16:colId xmlns:a16="http://schemas.microsoft.com/office/drawing/2014/main" val="405921120"/>
                    </a:ext>
                  </a:extLst>
                </a:gridCol>
                <a:gridCol w="828858">
                  <a:extLst>
                    <a:ext uri="{9D8B030D-6E8A-4147-A177-3AD203B41FA5}">
                      <a16:colId xmlns:a16="http://schemas.microsoft.com/office/drawing/2014/main" val="2653426935"/>
                    </a:ext>
                  </a:extLst>
                </a:gridCol>
                <a:gridCol w="828858">
                  <a:extLst>
                    <a:ext uri="{9D8B030D-6E8A-4147-A177-3AD203B41FA5}">
                      <a16:colId xmlns:a16="http://schemas.microsoft.com/office/drawing/2014/main" val="2975041427"/>
                    </a:ext>
                  </a:extLst>
                </a:gridCol>
                <a:gridCol w="828858">
                  <a:extLst>
                    <a:ext uri="{9D8B030D-6E8A-4147-A177-3AD203B41FA5}">
                      <a16:colId xmlns:a16="http://schemas.microsoft.com/office/drawing/2014/main" val="1222588446"/>
                    </a:ext>
                  </a:extLst>
                </a:gridCol>
              </a:tblGrid>
              <a:tr h="381637">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12">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solidFill>
                          <a:sysClr val="windowText" lastClr="000000"/>
                        </a:solidFill>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848214381"/>
                  </a:ext>
                </a:extLst>
              </a:tr>
              <a:tr h="360000">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solidFill>
                          <a:sysClr val="windowText" lastClr="000000"/>
                        </a:solidFill>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490384760"/>
                  </a:ext>
                </a:extLst>
              </a:tr>
              <a:tr h="1304469">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804651358"/>
                  </a:ext>
                </a:extLst>
              </a:tr>
              <a:tr h="1304469">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533529199"/>
                  </a:ext>
                </a:extLst>
              </a:tr>
              <a:tr h="1304469">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2591394106"/>
                  </a:ext>
                </a:extLst>
              </a:tr>
            </a:tbl>
          </a:graphicData>
        </a:graphic>
      </p:graphicFrame>
      <p:sp>
        <p:nvSpPr>
          <p:cNvPr id="34" name="テキスト プレースホルダー 2"/>
          <p:cNvSpPr>
            <a:spLocks noGrp="1"/>
          </p:cNvSpPr>
          <p:nvPr>
            <p:ph type="body" sz="quarter" idx="16" hasCustomPrompt="1"/>
          </p:nvPr>
        </p:nvSpPr>
        <p:spPr>
          <a:xfrm>
            <a:off x="10299966" y="2044204"/>
            <a:ext cx="552384" cy="246221"/>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a:t>月</a:t>
            </a:r>
          </a:p>
        </p:txBody>
      </p:sp>
      <p:sp>
        <p:nvSpPr>
          <p:cNvPr id="35" name="テキスト プレースホルダー 2"/>
          <p:cNvSpPr>
            <a:spLocks noGrp="1"/>
          </p:cNvSpPr>
          <p:nvPr>
            <p:ph type="body" sz="quarter" idx="17" hasCustomPrompt="1"/>
          </p:nvPr>
        </p:nvSpPr>
        <p:spPr>
          <a:xfrm>
            <a:off x="9477578"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36" name="テキスト プレースホルダー 2"/>
          <p:cNvSpPr>
            <a:spLocks noGrp="1"/>
          </p:cNvSpPr>
          <p:nvPr>
            <p:ph type="body" sz="quarter" idx="18" hasCustomPrompt="1"/>
          </p:nvPr>
        </p:nvSpPr>
        <p:spPr>
          <a:xfrm>
            <a:off x="7835198"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37" name="テキスト プレースホルダー 2"/>
          <p:cNvSpPr>
            <a:spLocks noGrp="1"/>
          </p:cNvSpPr>
          <p:nvPr>
            <p:ph type="body" sz="quarter" idx="19" hasCustomPrompt="1"/>
          </p:nvPr>
        </p:nvSpPr>
        <p:spPr>
          <a:xfrm>
            <a:off x="7012810"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38" name="テキスト プレースホルダー 2"/>
          <p:cNvSpPr>
            <a:spLocks noGrp="1"/>
          </p:cNvSpPr>
          <p:nvPr>
            <p:ph type="body" sz="quarter" idx="20" hasCustomPrompt="1"/>
          </p:nvPr>
        </p:nvSpPr>
        <p:spPr>
          <a:xfrm>
            <a:off x="8664057"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39" name="テキスト プレースホルダー 2"/>
          <p:cNvSpPr>
            <a:spLocks noGrp="1"/>
          </p:cNvSpPr>
          <p:nvPr>
            <p:ph type="body" sz="quarter" idx="21" hasCustomPrompt="1"/>
          </p:nvPr>
        </p:nvSpPr>
        <p:spPr>
          <a:xfrm>
            <a:off x="11128825"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0" name="テキスト プレースホルダー 2"/>
          <p:cNvSpPr>
            <a:spLocks noGrp="1"/>
          </p:cNvSpPr>
          <p:nvPr>
            <p:ph type="body" sz="quarter" idx="13" hasCustomPrompt="1"/>
          </p:nvPr>
        </p:nvSpPr>
        <p:spPr>
          <a:xfrm>
            <a:off x="5351948"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1" name="テキスト プレースホルダー 2"/>
          <p:cNvSpPr>
            <a:spLocks noGrp="1"/>
          </p:cNvSpPr>
          <p:nvPr>
            <p:ph type="body" sz="quarter" idx="14" hasCustomPrompt="1"/>
          </p:nvPr>
        </p:nvSpPr>
        <p:spPr>
          <a:xfrm>
            <a:off x="4529560"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2" name="テキスト プレースホルダー 2"/>
          <p:cNvSpPr>
            <a:spLocks noGrp="1"/>
          </p:cNvSpPr>
          <p:nvPr>
            <p:ph type="body" sz="quarter" idx="11" hasCustomPrompt="1"/>
          </p:nvPr>
        </p:nvSpPr>
        <p:spPr>
          <a:xfrm>
            <a:off x="2887180"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3" name="テキスト プレースホルダー 2"/>
          <p:cNvSpPr>
            <a:spLocks noGrp="1"/>
          </p:cNvSpPr>
          <p:nvPr>
            <p:ph type="body" sz="quarter" idx="10" hasCustomPrompt="1"/>
          </p:nvPr>
        </p:nvSpPr>
        <p:spPr>
          <a:xfrm>
            <a:off x="2064792"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4" name="テキスト プレースホルダー 2"/>
          <p:cNvSpPr>
            <a:spLocks noGrp="1"/>
          </p:cNvSpPr>
          <p:nvPr>
            <p:ph type="body" sz="quarter" idx="12" hasCustomPrompt="1"/>
          </p:nvPr>
        </p:nvSpPr>
        <p:spPr>
          <a:xfrm>
            <a:off x="3716039"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5" name="テキスト プレースホルダー 2"/>
          <p:cNvSpPr>
            <a:spLocks noGrp="1"/>
          </p:cNvSpPr>
          <p:nvPr>
            <p:ph type="body" sz="quarter" idx="15" hasCustomPrompt="1"/>
          </p:nvPr>
        </p:nvSpPr>
        <p:spPr>
          <a:xfrm>
            <a:off x="6180807"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6" name="テキスト プレースホルダー 2"/>
          <p:cNvSpPr>
            <a:spLocks noGrp="1"/>
          </p:cNvSpPr>
          <p:nvPr>
            <p:ph type="body" sz="quarter" idx="22" hasCustomPrompt="1"/>
          </p:nvPr>
        </p:nvSpPr>
        <p:spPr>
          <a:xfrm>
            <a:off x="1956000" y="1628999"/>
            <a:ext cx="9855000" cy="246221"/>
          </a:xfrm>
          <a:prstGeom prst="rect">
            <a:avLst/>
          </a:prstGeom>
        </p:spPr>
        <p:txBody>
          <a:bodyPr/>
          <a:lstStyle>
            <a:lvl1pPr marL="0" indent="0" algn="l">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年</a:t>
            </a:r>
          </a:p>
        </p:txBody>
      </p:sp>
      <p:sp>
        <p:nvSpPr>
          <p:cNvPr id="48" name="テキスト プレースホルダー 2"/>
          <p:cNvSpPr>
            <a:spLocks noGrp="1"/>
          </p:cNvSpPr>
          <p:nvPr>
            <p:ph type="body" sz="quarter" idx="47" hasCustomPrompt="1"/>
          </p:nvPr>
        </p:nvSpPr>
        <p:spPr>
          <a:xfrm>
            <a:off x="341237" y="2450311"/>
            <a:ext cx="1434763" cy="1158689"/>
          </a:xfrm>
          <a:prstGeom prst="rect">
            <a:avLst/>
          </a:prstGeom>
        </p:spPr>
        <p:txBody>
          <a:bodyPr anchor="ctr"/>
          <a:lstStyle>
            <a:lvl1pPr marL="0" indent="0" algn="l">
              <a:lnSpc>
                <a:spcPct val="120000"/>
              </a:lnSpc>
              <a:spcBef>
                <a:spcPts val="0"/>
              </a:spcBef>
              <a:spcAft>
                <a:spcPts val="600"/>
              </a:spcAft>
              <a:buNone/>
              <a:defRPr sz="14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項目</a:t>
            </a:r>
            <a:r>
              <a:rPr kumimoji="1" lang="en-US" altLang="ja-JP"/>
              <a:t>01</a:t>
            </a:r>
            <a:endParaRPr kumimoji="1" lang="ja-JP" altLang="en-US"/>
          </a:p>
        </p:txBody>
      </p:sp>
      <p:sp>
        <p:nvSpPr>
          <p:cNvPr id="50" name="テキスト プレースホルダー 2"/>
          <p:cNvSpPr>
            <a:spLocks noGrp="1"/>
          </p:cNvSpPr>
          <p:nvPr>
            <p:ph type="body" sz="quarter" idx="48" hasCustomPrompt="1"/>
          </p:nvPr>
        </p:nvSpPr>
        <p:spPr>
          <a:xfrm>
            <a:off x="341237" y="3744000"/>
            <a:ext cx="1434763" cy="1158689"/>
          </a:xfrm>
          <a:prstGeom prst="rect">
            <a:avLst/>
          </a:prstGeom>
        </p:spPr>
        <p:txBody>
          <a:bodyPr anchor="ctr"/>
          <a:lstStyle>
            <a:lvl1pPr marL="0" indent="0" algn="l">
              <a:lnSpc>
                <a:spcPct val="120000"/>
              </a:lnSpc>
              <a:spcBef>
                <a:spcPts val="0"/>
              </a:spcBef>
              <a:spcAft>
                <a:spcPts val="600"/>
              </a:spcAft>
              <a:buNone/>
              <a:defRPr sz="14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項目</a:t>
            </a:r>
            <a:r>
              <a:rPr kumimoji="1" lang="en-US" altLang="ja-JP"/>
              <a:t>02</a:t>
            </a:r>
            <a:endParaRPr kumimoji="1" lang="ja-JP" altLang="en-US"/>
          </a:p>
        </p:txBody>
      </p:sp>
      <p:sp>
        <p:nvSpPr>
          <p:cNvPr id="51" name="テキスト プレースホルダー 2"/>
          <p:cNvSpPr>
            <a:spLocks noGrp="1"/>
          </p:cNvSpPr>
          <p:nvPr>
            <p:ph type="body" sz="quarter" idx="49" hasCustomPrompt="1"/>
          </p:nvPr>
        </p:nvSpPr>
        <p:spPr>
          <a:xfrm>
            <a:off x="341237" y="5057819"/>
            <a:ext cx="1434763" cy="1158689"/>
          </a:xfrm>
          <a:prstGeom prst="rect">
            <a:avLst/>
          </a:prstGeom>
        </p:spPr>
        <p:txBody>
          <a:bodyPr anchor="ctr"/>
          <a:lstStyle>
            <a:lvl1pPr marL="0" indent="0" algn="l">
              <a:lnSpc>
                <a:spcPct val="120000"/>
              </a:lnSpc>
              <a:spcBef>
                <a:spcPts val="0"/>
              </a:spcBef>
              <a:spcAft>
                <a:spcPts val="600"/>
              </a:spcAft>
              <a:buNone/>
              <a:defRPr sz="14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項目</a:t>
            </a:r>
            <a:r>
              <a:rPr kumimoji="1" lang="en-US" altLang="ja-JP"/>
              <a:t>31</a:t>
            </a:r>
            <a:endParaRPr kumimoji="1" lang="ja-JP" altLang="en-US"/>
          </a:p>
        </p:txBody>
      </p:sp>
    </p:spTree>
    <p:extLst>
      <p:ext uri="{BB962C8B-B14F-4D97-AF65-F5344CB8AC3E}">
        <p14:creationId xmlns:p14="http://schemas.microsoft.com/office/powerpoint/2010/main" val="1054644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スケジュール（2年）- 01">
    <p:spTree>
      <p:nvGrpSpPr>
        <p:cNvPr id="1" name=""/>
        <p:cNvGrpSpPr/>
        <p:nvPr/>
      </p:nvGrpSpPr>
      <p:grpSpPr>
        <a:xfrm>
          <a:off x="0" y="0"/>
          <a:ext cx="0" cy="0"/>
          <a:chOff x="0" y="0"/>
          <a:chExt cx="0" cy="0"/>
        </a:xfrm>
      </p:grpSpPr>
      <p:sp>
        <p:nvSpPr>
          <p:cNvPr id="8"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0"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スケジュール</a:t>
            </a:r>
            <a:r>
              <a:rPr kumimoji="1" lang="en-US" altLang="ja-JP"/>
              <a:t>(2</a:t>
            </a:r>
            <a:r>
              <a:rPr kumimoji="1" lang="ja-JP" altLang="en-US"/>
              <a:t>年</a:t>
            </a:r>
            <a:r>
              <a:rPr kumimoji="1" lang="en-US" altLang="ja-JP"/>
              <a:t>) - 01</a:t>
            </a:r>
            <a:endParaRPr kumimoji="1" lang="ja-JP" altLang="en-US"/>
          </a:p>
        </p:txBody>
      </p:sp>
      <p:graphicFrame>
        <p:nvGraphicFramePr>
          <p:cNvPr id="6" name="表 5"/>
          <p:cNvGraphicFramePr>
            <a:graphicFrameLocks noGrp="1"/>
          </p:cNvGraphicFramePr>
          <p:nvPr userDrawn="1">
            <p:extLst>
              <p:ext uri="{D42A27DB-BD31-4B8C-83A1-F6EECF244321}">
                <p14:modId xmlns:p14="http://schemas.microsoft.com/office/powerpoint/2010/main" val="441256949"/>
              </p:ext>
            </p:extLst>
          </p:nvPr>
        </p:nvGraphicFramePr>
        <p:xfrm>
          <a:off x="336552" y="1634463"/>
          <a:ext cx="11518898" cy="4674537"/>
        </p:xfrm>
        <a:graphic>
          <a:graphicData uri="http://schemas.openxmlformats.org/drawingml/2006/table">
            <a:tbl>
              <a:tblPr firstRow="1" bandRow="1">
                <a:tableStyleId>{9D7B26C5-4107-4FEC-AEDC-1716B250A1EF}</a:tableStyleId>
              </a:tblPr>
              <a:tblGrid>
                <a:gridCol w="1572602">
                  <a:extLst>
                    <a:ext uri="{9D8B030D-6E8A-4147-A177-3AD203B41FA5}">
                      <a16:colId xmlns:a16="http://schemas.microsoft.com/office/drawing/2014/main" val="3241102644"/>
                    </a:ext>
                  </a:extLst>
                </a:gridCol>
                <a:gridCol w="414429">
                  <a:extLst>
                    <a:ext uri="{9D8B030D-6E8A-4147-A177-3AD203B41FA5}">
                      <a16:colId xmlns:a16="http://schemas.microsoft.com/office/drawing/2014/main" val="1346760409"/>
                    </a:ext>
                  </a:extLst>
                </a:gridCol>
                <a:gridCol w="414429">
                  <a:extLst>
                    <a:ext uri="{9D8B030D-6E8A-4147-A177-3AD203B41FA5}">
                      <a16:colId xmlns:a16="http://schemas.microsoft.com/office/drawing/2014/main" val="294171938"/>
                    </a:ext>
                  </a:extLst>
                </a:gridCol>
                <a:gridCol w="414429">
                  <a:extLst>
                    <a:ext uri="{9D8B030D-6E8A-4147-A177-3AD203B41FA5}">
                      <a16:colId xmlns:a16="http://schemas.microsoft.com/office/drawing/2014/main" val="2816127466"/>
                    </a:ext>
                  </a:extLst>
                </a:gridCol>
                <a:gridCol w="414429">
                  <a:extLst>
                    <a:ext uri="{9D8B030D-6E8A-4147-A177-3AD203B41FA5}">
                      <a16:colId xmlns:a16="http://schemas.microsoft.com/office/drawing/2014/main" val="3267005600"/>
                    </a:ext>
                  </a:extLst>
                </a:gridCol>
                <a:gridCol w="414429">
                  <a:extLst>
                    <a:ext uri="{9D8B030D-6E8A-4147-A177-3AD203B41FA5}">
                      <a16:colId xmlns:a16="http://schemas.microsoft.com/office/drawing/2014/main" val="354121014"/>
                    </a:ext>
                  </a:extLst>
                </a:gridCol>
                <a:gridCol w="414429">
                  <a:extLst>
                    <a:ext uri="{9D8B030D-6E8A-4147-A177-3AD203B41FA5}">
                      <a16:colId xmlns:a16="http://schemas.microsoft.com/office/drawing/2014/main" val="300948494"/>
                    </a:ext>
                  </a:extLst>
                </a:gridCol>
                <a:gridCol w="414429">
                  <a:extLst>
                    <a:ext uri="{9D8B030D-6E8A-4147-A177-3AD203B41FA5}">
                      <a16:colId xmlns:a16="http://schemas.microsoft.com/office/drawing/2014/main" val="2990836482"/>
                    </a:ext>
                  </a:extLst>
                </a:gridCol>
                <a:gridCol w="414429">
                  <a:extLst>
                    <a:ext uri="{9D8B030D-6E8A-4147-A177-3AD203B41FA5}">
                      <a16:colId xmlns:a16="http://schemas.microsoft.com/office/drawing/2014/main" val="2380928556"/>
                    </a:ext>
                  </a:extLst>
                </a:gridCol>
                <a:gridCol w="414429">
                  <a:extLst>
                    <a:ext uri="{9D8B030D-6E8A-4147-A177-3AD203B41FA5}">
                      <a16:colId xmlns:a16="http://schemas.microsoft.com/office/drawing/2014/main" val="1431853240"/>
                    </a:ext>
                  </a:extLst>
                </a:gridCol>
                <a:gridCol w="414429">
                  <a:extLst>
                    <a:ext uri="{9D8B030D-6E8A-4147-A177-3AD203B41FA5}">
                      <a16:colId xmlns:a16="http://schemas.microsoft.com/office/drawing/2014/main" val="3157460850"/>
                    </a:ext>
                  </a:extLst>
                </a:gridCol>
                <a:gridCol w="414429">
                  <a:extLst>
                    <a:ext uri="{9D8B030D-6E8A-4147-A177-3AD203B41FA5}">
                      <a16:colId xmlns:a16="http://schemas.microsoft.com/office/drawing/2014/main" val="4117219237"/>
                    </a:ext>
                  </a:extLst>
                </a:gridCol>
                <a:gridCol w="414429">
                  <a:extLst>
                    <a:ext uri="{9D8B030D-6E8A-4147-A177-3AD203B41FA5}">
                      <a16:colId xmlns:a16="http://schemas.microsoft.com/office/drawing/2014/main" val="2772510338"/>
                    </a:ext>
                  </a:extLst>
                </a:gridCol>
                <a:gridCol w="414429">
                  <a:extLst>
                    <a:ext uri="{9D8B030D-6E8A-4147-A177-3AD203B41FA5}">
                      <a16:colId xmlns:a16="http://schemas.microsoft.com/office/drawing/2014/main" val="2926954281"/>
                    </a:ext>
                  </a:extLst>
                </a:gridCol>
                <a:gridCol w="414429">
                  <a:extLst>
                    <a:ext uri="{9D8B030D-6E8A-4147-A177-3AD203B41FA5}">
                      <a16:colId xmlns:a16="http://schemas.microsoft.com/office/drawing/2014/main" val="3071890535"/>
                    </a:ext>
                  </a:extLst>
                </a:gridCol>
                <a:gridCol w="414429">
                  <a:extLst>
                    <a:ext uri="{9D8B030D-6E8A-4147-A177-3AD203B41FA5}">
                      <a16:colId xmlns:a16="http://schemas.microsoft.com/office/drawing/2014/main" val="1689498922"/>
                    </a:ext>
                  </a:extLst>
                </a:gridCol>
                <a:gridCol w="414429">
                  <a:extLst>
                    <a:ext uri="{9D8B030D-6E8A-4147-A177-3AD203B41FA5}">
                      <a16:colId xmlns:a16="http://schemas.microsoft.com/office/drawing/2014/main" val="4033717332"/>
                    </a:ext>
                  </a:extLst>
                </a:gridCol>
                <a:gridCol w="414429">
                  <a:extLst>
                    <a:ext uri="{9D8B030D-6E8A-4147-A177-3AD203B41FA5}">
                      <a16:colId xmlns:a16="http://schemas.microsoft.com/office/drawing/2014/main" val="405921120"/>
                    </a:ext>
                  </a:extLst>
                </a:gridCol>
                <a:gridCol w="414429">
                  <a:extLst>
                    <a:ext uri="{9D8B030D-6E8A-4147-A177-3AD203B41FA5}">
                      <a16:colId xmlns:a16="http://schemas.microsoft.com/office/drawing/2014/main" val="4251242710"/>
                    </a:ext>
                  </a:extLst>
                </a:gridCol>
                <a:gridCol w="414429">
                  <a:extLst>
                    <a:ext uri="{9D8B030D-6E8A-4147-A177-3AD203B41FA5}">
                      <a16:colId xmlns:a16="http://schemas.microsoft.com/office/drawing/2014/main" val="2653426935"/>
                    </a:ext>
                  </a:extLst>
                </a:gridCol>
                <a:gridCol w="414429">
                  <a:extLst>
                    <a:ext uri="{9D8B030D-6E8A-4147-A177-3AD203B41FA5}">
                      <a16:colId xmlns:a16="http://schemas.microsoft.com/office/drawing/2014/main" val="2048349539"/>
                    </a:ext>
                  </a:extLst>
                </a:gridCol>
                <a:gridCol w="414429">
                  <a:extLst>
                    <a:ext uri="{9D8B030D-6E8A-4147-A177-3AD203B41FA5}">
                      <a16:colId xmlns:a16="http://schemas.microsoft.com/office/drawing/2014/main" val="2975041427"/>
                    </a:ext>
                  </a:extLst>
                </a:gridCol>
                <a:gridCol w="414429">
                  <a:extLst>
                    <a:ext uri="{9D8B030D-6E8A-4147-A177-3AD203B41FA5}">
                      <a16:colId xmlns:a16="http://schemas.microsoft.com/office/drawing/2014/main" val="809716208"/>
                    </a:ext>
                  </a:extLst>
                </a:gridCol>
                <a:gridCol w="414429">
                  <a:extLst>
                    <a:ext uri="{9D8B030D-6E8A-4147-A177-3AD203B41FA5}">
                      <a16:colId xmlns:a16="http://schemas.microsoft.com/office/drawing/2014/main" val="1222588446"/>
                    </a:ext>
                  </a:extLst>
                </a:gridCol>
                <a:gridCol w="414429">
                  <a:extLst>
                    <a:ext uri="{9D8B030D-6E8A-4147-A177-3AD203B41FA5}">
                      <a16:colId xmlns:a16="http://schemas.microsoft.com/office/drawing/2014/main" val="389611503"/>
                    </a:ext>
                  </a:extLst>
                </a:gridCol>
              </a:tblGrid>
              <a:tr h="381637">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12">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solidFill>
                          <a:sysClr val="windowText" lastClr="000000"/>
                        </a:solidFill>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gridSpan="12">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848214381"/>
                  </a:ext>
                </a:extLst>
              </a:tr>
              <a:tr h="360000">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solidFill>
                          <a:sysClr val="windowText" lastClr="000000"/>
                        </a:solidFill>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solidFill>
                          <a:sysClr val="windowText" lastClr="000000"/>
                        </a:solidFill>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490384760"/>
                  </a:ext>
                </a:extLst>
              </a:tr>
              <a:tr h="1963570">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804651358"/>
                  </a:ext>
                </a:extLst>
              </a:tr>
              <a:tr h="1963570">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2591394106"/>
                  </a:ext>
                </a:extLst>
              </a:tr>
            </a:tbl>
          </a:graphicData>
        </a:graphic>
      </p:graphicFrame>
      <p:sp>
        <p:nvSpPr>
          <p:cNvPr id="44" name="テキスト プレースホルダー 2"/>
          <p:cNvSpPr>
            <a:spLocks noGrp="1"/>
          </p:cNvSpPr>
          <p:nvPr>
            <p:ph type="body" sz="quarter" idx="10" hasCustomPrompt="1"/>
          </p:nvPr>
        </p:nvSpPr>
        <p:spPr>
          <a:xfrm>
            <a:off x="1940250"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7" name="テキスト プレースホルダー 2"/>
          <p:cNvSpPr>
            <a:spLocks noGrp="1"/>
          </p:cNvSpPr>
          <p:nvPr>
            <p:ph type="body" sz="quarter" idx="22" hasCustomPrompt="1"/>
          </p:nvPr>
        </p:nvSpPr>
        <p:spPr>
          <a:xfrm>
            <a:off x="1956000" y="1628999"/>
            <a:ext cx="4860000" cy="246221"/>
          </a:xfrm>
          <a:prstGeom prst="rect">
            <a:avLst/>
          </a:prstGeom>
        </p:spPr>
        <p:txBody>
          <a:bodyPr/>
          <a:lstStyle>
            <a:lvl1pPr marL="0" indent="0" algn="l">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年</a:t>
            </a:r>
          </a:p>
        </p:txBody>
      </p:sp>
      <p:sp>
        <p:nvSpPr>
          <p:cNvPr id="48" name="テキスト プレースホルダー 2"/>
          <p:cNvSpPr>
            <a:spLocks noGrp="1"/>
          </p:cNvSpPr>
          <p:nvPr>
            <p:ph type="body" sz="quarter" idx="23" hasCustomPrompt="1"/>
          </p:nvPr>
        </p:nvSpPr>
        <p:spPr>
          <a:xfrm>
            <a:off x="2354637"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9" name="テキスト プレースホルダー 2"/>
          <p:cNvSpPr>
            <a:spLocks noGrp="1"/>
          </p:cNvSpPr>
          <p:nvPr>
            <p:ph type="body" sz="quarter" idx="24" hasCustomPrompt="1"/>
          </p:nvPr>
        </p:nvSpPr>
        <p:spPr>
          <a:xfrm>
            <a:off x="2769024"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0" name="テキスト プレースホルダー 2"/>
          <p:cNvSpPr>
            <a:spLocks noGrp="1"/>
          </p:cNvSpPr>
          <p:nvPr>
            <p:ph type="body" sz="quarter" idx="25" hasCustomPrompt="1"/>
          </p:nvPr>
        </p:nvSpPr>
        <p:spPr>
          <a:xfrm>
            <a:off x="3183411"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1" name="テキスト プレースホルダー 2"/>
          <p:cNvSpPr>
            <a:spLocks noGrp="1"/>
          </p:cNvSpPr>
          <p:nvPr>
            <p:ph type="body" sz="quarter" idx="26" hasCustomPrompt="1"/>
          </p:nvPr>
        </p:nvSpPr>
        <p:spPr>
          <a:xfrm>
            <a:off x="3597798"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2" name="テキスト プレースホルダー 2"/>
          <p:cNvSpPr>
            <a:spLocks noGrp="1"/>
          </p:cNvSpPr>
          <p:nvPr>
            <p:ph type="body" sz="quarter" idx="27" hasCustomPrompt="1"/>
          </p:nvPr>
        </p:nvSpPr>
        <p:spPr>
          <a:xfrm>
            <a:off x="4012185"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3" name="テキスト プレースホルダー 2"/>
          <p:cNvSpPr>
            <a:spLocks noGrp="1"/>
          </p:cNvSpPr>
          <p:nvPr>
            <p:ph type="body" sz="quarter" idx="28" hasCustomPrompt="1"/>
          </p:nvPr>
        </p:nvSpPr>
        <p:spPr>
          <a:xfrm>
            <a:off x="4426572"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4" name="テキスト プレースホルダー 2"/>
          <p:cNvSpPr>
            <a:spLocks noGrp="1"/>
          </p:cNvSpPr>
          <p:nvPr>
            <p:ph type="body" sz="quarter" idx="29" hasCustomPrompt="1"/>
          </p:nvPr>
        </p:nvSpPr>
        <p:spPr>
          <a:xfrm>
            <a:off x="4840959"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5" name="テキスト プレースホルダー 2"/>
          <p:cNvSpPr>
            <a:spLocks noGrp="1"/>
          </p:cNvSpPr>
          <p:nvPr>
            <p:ph type="body" sz="quarter" idx="30" hasCustomPrompt="1"/>
          </p:nvPr>
        </p:nvSpPr>
        <p:spPr>
          <a:xfrm>
            <a:off x="5255346"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6" name="テキスト プレースホルダー 2"/>
          <p:cNvSpPr>
            <a:spLocks noGrp="1"/>
          </p:cNvSpPr>
          <p:nvPr>
            <p:ph type="body" sz="quarter" idx="31" hasCustomPrompt="1"/>
          </p:nvPr>
        </p:nvSpPr>
        <p:spPr>
          <a:xfrm>
            <a:off x="5669733"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7" name="テキスト プレースホルダー 2"/>
          <p:cNvSpPr>
            <a:spLocks noGrp="1"/>
          </p:cNvSpPr>
          <p:nvPr>
            <p:ph type="body" sz="quarter" idx="32" hasCustomPrompt="1"/>
          </p:nvPr>
        </p:nvSpPr>
        <p:spPr>
          <a:xfrm>
            <a:off x="6084120"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8" name="テキスト プレースホルダー 2"/>
          <p:cNvSpPr>
            <a:spLocks noGrp="1"/>
          </p:cNvSpPr>
          <p:nvPr>
            <p:ph type="body" sz="quarter" idx="33" hasCustomPrompt="1"/>
          </p:nvPr>
        </p:nvSpPr>
        <p:spPr>
          <a:xfrm>
            <a:off x="6498503"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9" name="テキスト プレースホルダー 2"/>
          <p:cNvSpPr>
            <a:spLocks noGrp="1"/>
          </p:cNvSpPr>
          <p:nvPr>
            <p:ph type="body" sz="quarter" idx="34" hasCustomPrompt="1"/>
          </p:nvPr>
        </p:nvSpPr>
        <p:spPr>
          <a:xfrm>
            <a:off x="6917918"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60" name="テキスト プレースホルダー 2"/>
          <p:cNvSpPr>
            <a:spLocks noGrp="1"/>
          </p:cNvSpPr>
          <p:nvPr>
            <p:ph type="body" sz="quarter" idx="35" hasCustomPrompt="1"/>
          </p:nvPr>
        </p:nvSpPr>
        <p:spPr>
          <a:xfrm>
            <a:off x="6933668" y="1628999"/>
            <a:ext cx="4860000" cy="246221"/>
          </a:xfrm>
          <a:prstGeom prst="rect">
            <a:avLst/>
          </a:prstGeom>
        </p:spPr>
        <p:txBody>
          <a:bodyPr/>
          <a:lstStyle>
            <a:lvl1pPr marL="0" indent="0" algn="l">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年</a:t>
            </a:r>
          </a:p>
        </p:txBody>
      </p:sp>
      <p:sp>
        <p:nvSpPr>
          <p:cNvPr id="61" name="テキスト プレースホルダー 2"/>
          <p:cNvSpPr>
            <a:spLocks noGrp="1"/>
          </p:cNvSpPr>
          <p:nvPr>
            <p:ph type="body" sz="quarter" idx="36" hasCustomPrompt="1"/>
          </p:nvPr>
        </p:nvSpPr>
        <p:spPr>
          <a:xfrm>
            <a:off x="7332305"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62" name="テキスト プレースホルダー 2"/>
          <p:cNvSpPr>
            <a:spLocks noGrp="1"/>
          </p:cNvSpPr>
          <p:nvPr>
            <p:ph type="body" sz="quarter" idx="37" hasCustomPrompt="1"/>
          </p:nvPr>
        </p:nvSpPr>
        <p:spPr>
          <a:xfrm>
            <a:off x="7746692"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63" name="テキスト プレースホルダー 2"/>
          <p:cNvSpPr>
            <a:spLocks noGrp="1"/>
          </p:cNvSpPr>
          <p:nvPr>
            <p:ph type="body" sz="quarter" idx="38" hasCustomPrompt="1"/>
          </p:nvPr>
        </p:nvSpPr>
        <p:spPr>
          <a:xfrm>
            <a:off x="8161079"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64" name="テキスト プレースホルダー 2"/>
          <p:cNvSpPr>
            <a:spLocks noGrp="1"/>
          </p:cNvSpPr>
          <p:nvPr>
            <p:ph type="body" sz="quarter" idx="39" hasCustomPrompt="1"/>
          </p:nvPr>
        </p:nvSpPr>
        <p:spPr>
          <a:xfrm>
            <a:off x="8575466"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65" name="テキスト プレースホルダー 2"/>
          <p:cNvSpPr>
            <a:spLocks noGrp="1"/>
          </p:cNvSpPr>
          <p:nvPr>
            <p:ph type="body" sz="quarter" idx="40" hasCustomPrompt="1"/>
          </p:nvPr>
        </p:nvSpPr>
        <p:spPr>
          <a:xfrm>
            <a:off x="8989853"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66" name="テキスト プレースホルダー 2"/>
          <p:cNvSpPr>
            <a:spLocks noGrp="1"/>
          </p:cNvSpPr>
          <p:nvPr>
            <p:ph type="body" sz="quarter" idx="41" hasCustomPrompt="1"/>
          </p:nvPr>
        </p:nvSpPr>
        <p:spPr>
          <a:xfrm>
            <a:off x="9404240"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67" name="テキスト プレースホルダー 2"/>
          <p:cNvSpPr>
            <a:spLocks noGrp="1"/>
          </p:cNvSpPr>
          <p:nvPr>
            <p:ph type="body" sz="quarter" idx="42" hasCustomPrompt="1"/>
          </p:nvPr>
        </p:nvSpPr>
        <p:spPr>
          <a:xfrm>
            <a:off x="9818627"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68" name="テキスト プレースホルダー 2"/>
          <p:cNvSpPr>
            <a:spLocks noGrp="1"/>
          </p:cNvSpPr>
          <p:nvPr>
            <p:ph type="body" sz="quarter" idx="43" hasCustomPrompt="1"/>
          </p:nvPr>
        </p:nvSpPr>
        <p:spPr>
          <a:xfrm>
            <a:off x="10233014"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69" name="テキスト プレースホルダー 2"/>
          <p:cNvSpPr>
            <a:spLocks noGrp="1"/>
          </p:cNvSpPr>
          <p:nvPr>
            <p:ph type="body" sz="quarter" idx="44" hasCustomPrompt="1"/>
          </p:nvPr>
        </p:nvSpPr>
        <p:spPr>
          <a:xfrm>
            <a:off x="10647401"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70" name="テキスト プレースホルダー 2"/>
          <p:cNvSpPr>
            <a:spLocks noGrp="1"/>
          </p:cNvSpPr>
          <p:nvPr>
            <p:ph type="body" sz="quarter" idx="45" hasCustomPrompt="1"/>
          </p:nvPr>
        </p:nvSpPr>
        <p:spPr>
          <a:xfrm>
            <a:off x="11061788"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71" name="テキスト プレースホルダー 2"/>
          <p:cNvSpPr>
            <a:spLocks noGrp="1"/>
          </p:cNvSpPr>
          <p:nvPr>
            <p:ph type="body" sz="quarter" idx="46" hasCustomPrompt="1"/>
          </p:nvPr>
        </p:nvSpPr>
        <p:spPr>
          <a:xfrm>
            <a:off x="11476171"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74" name="テキスト プレースホルダー 2"/>
          <p:cNvSpPr>
            <a:spLocks noGrp="1"/>
          </p:cNvSpPr>
          <p:nvPr>
            <p:ph type="body" sz="quarter" idx="47" hasCustomPrompt="1"/>
          </p:nvPr>
        </p:nvSpPr>
        <p:spPr>
          <a:xfrm>
            <a:off x="341237" y="2450311"/>
            <a:ext cx="1434763" cy="1822102"/>
          </a:xfrm>
          <a:prstGeom prst="rect">
            <a:avLst/>
          </a:prstGeom>
        </p:spPr>
        <p:txBody>
          <a:bodyPr anchor="ctr"/>
          <a:lstStyle>
            <a:lvl1pPr marL="0" indent="0" algn="l">
              <a:lnSpc>
                <a:spcPct val="120000"/>
              </a:lnSpc>
              <a:spcBef>
                <a:spcPts val="0"/>
              </a:spcBef>
              <a:spcAft>
                <a:spcPts val="600"/>
              </a:spcAft>
              <a:buNone/>
              <a:defRPr sz="14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項目</a:t>
            </a:r>
            <a:r>
              <a:rPr kumimoji="1" lang="en-US" altLang="ja-JP"/>
              <a:t>01</a:t>
            </a:r>
            <a:endParaRPr kumimoji="1" lang="ja-JP" altLang="en-US"/>
          </a:p>
        </p:txBody>
      </p:sp>
      <p:sp>
        <p:nvSpPr>
          <p:cNvPr id="75" name="テキスト プレースホルダー 2"/>
          <p:cNvSpPr>
            <a:spLocks noGrp="1"/>
          </p:cNvSpPr>
          <p:nvPr>
            <p:ph type="body" sz="quarter" idx="48" hasCustomPrompt="1"/>
          </p:nvPr>
        </p:nvSpPr>
        <p:spPr>
          <a:xfrm>
            <a:off x="341237" y="4430586"/>
            <a:ext cx="1434763" cy="1822102"/>
          </a:xfrm>
          <a:prstGeom prst="rect">
            <a:avLst/>
          </a:prstGeom>
        </p:spPr>
        <p:txBody>
          <a:bodyPr anchor="ctr"/>
          <a:lstStyle>
            <a:lvl1pPr marL="0" indent="0" algn="l">
              <a:lnSpc>
                <a:spcPct val="120000"/>
              </a:lnSpc>
              <a:spcBef>
                <a:spcPts val="0"/>
              </a:spcBef>
              <a:spcAft>
                <a:spcPts val="600"/>
              </a:spcAft>
              <a:buNone/>
              <a:defRPr sz="14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項目</a:t>
            </a:r>
            <a:r>
              <a:rPr kumimoji="1" lang="en-US" altLang="ja-JP"/>
              <a:t>01</a:t>
            </a:r>
            <a:endParaRPr kumimoji="1" lang="ja-JP" altLang="en-US"/>
          </a:p>
        </p:txBody>
      </p:sp>
    </p:spTree>
    <p:extLst>
      <p:ext uri="{BB962C8B-B14F-4D97-AF65-F5344CB8AC3E}">
        <p14:creationId xmlns:p14="http://schemas.microsoft.com/office/powerpoint/2010/main" val="17481094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スケジュール（2年）- 02">
    <p:spTree>
      <p:nvGrpSpPr>
        <p:cNvPr id="1" name=""/>
        <p:cNvGrpSpPr/>
        <p:nvPr/>
      </p:nvGrpSpPr>
      <p:grpSpPr>
        <a:xfrm>
          <a:off x="0" y="0"/>
          <a:ext cx="0" cy="0"/>
          <a:chOff x="0" y="0"/>
          <a:chExt cx="0" cy="0"/>
        </a:xfrm>
      </p:grpSpPr>
      <p:sp>
        <p:nvSpPr>
          <p:cNvPr id="8"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0"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スケジュール</a:t>
            </a:r>
            <a:r>
              <a:rPr kumimoji="1" lang="en-US" altLang="ja-JP"/>
              <a:t>(2</a:t>
            </a:r>
            <a:r>
              <a:rPr kumimoji="1" lang="ja-JP" altLang="en-US"/>
              <a:t>年</a:t>
            </a:r>
            <a:r>
              <a:rPr kumimoji="1" lang="en-US" altLang="ja-JP"/>
              <a:t>) - 02</a:t>
            </a:r>
            <a:endParaRPr kumimoji="1" lang="ja-JP" altLang="en-US"/>
          </a:p>
        </p:txBody>
      </p:sp>
      <p:graphicFrame>
        <p:nvGraphicFramePr>
          <p:cNvPr id="5" name="表 4"/>
          <p:cNvGraphicFramePr>
            <a:graphicFrameLocks noGrp="1"/>
          </p:cNvGraphicFramePr>
          <p:nvPr userDrawn="1">
            <p:extLst>
              <p:ext uri="{D42A27DB-BD31-4B8C-83A1-F6EECF244321}">
                <p14:modId xmlns:p14="http://schemas.microsoft.com/office/powerpoint/2010/main" val="1549258382"/>
              </p:ext>
            </p:extLst>
          </p:nvPr>
        </p:nvGraphicFramePr>
        <p:xfrm>
          <a:off x="336552" y="1634463"/>
          <a:ext cx="11518898" cy="4660804"/>
        </p:xfrm>
        <a:graphic>
          <a:graphicData uri="http://schemas.openxmlformats.org/drawingml/2006/table">
            <a:tbl>
              <a:tblPr firstRow="1" bandRow="1">
                <a:tableStyleId>{9D7B26C5-4107-4FEC-AEDC-1716B250A1EF}</a:tableStyleId>
              </a:tblPr>
              <a:tblGrid>
                <a:gridCol w="1572602">
                  <a:extLst>
                    <a:ext uri="{9D8B030D-6E8A-4147-A177-3AD203B41FA5}">
                      <a16:colId xmlns:a16="http://schemas.microsoft.com/office/drawing/2014/main" val="3241102644"/>
                    </a:ext>
                  </a:extLst>
                </a:gridCol>
                <a:gridCol w="414429">
                  <a:extLst>
                    <a:ext uri="{9D8B030D-6E8A-4147-A177-3AD203B41FA5}">
                      <a16:colId xmlns:a16="http://schemas.microsoft.com/office/drawing/2014/main" val="1346760409"/>
                    </a:ext>
                  </a:extLst>
                </a:gridCol>
                <a:gridCol w="414429">
                  <a:extLst>
                    <a:ext uri="{9D8B030D-6E8A-4147-A177-3AD203B41FA5}">
                      <a16:colId xmlns:a16="http://schemas.microsoft.com/office/drawing/2014/main" val="2474463450"/>
                    </a:ext>
                  </a:extLst>
                </a:gridCol>
                <a:gridCol w="414429">
                  <a:extLst>
                    <a:ext uri="{9D8B030D-6E8A-4147-A177-3AD203B41FA5}">
                      <a16:colId xmlns:a16="http://schemas.microsoft.com/office/drawing/2014/main" val="2816127466"/>
                    </a:ext>
                  </a:extLst>
                </a:gridCol>
                <a:gridCol w="414429">
                  <a:extLst>
                    <a:ext uri="{9D8B030D-6E8A-4147-A177-3AD203B41FA5}">
                      <a16:colId xmlns:a16="http://schemas.microsoft.com/office/drawing/2014/main" val="125221453"/>
                    </a:ext>
                  </a:extLst>
                </a:gridCol>
                <a:gridCol w="414429">
                  <a:extLst>
                    <a:ext uri="{9D8B030D-6E8A-4147-A177-3AD203B41FA5}">
                      <a16:colId xmlns:a16="http://schemas.microsoft.com/office/drawing/2014/main" val="354121014"/>
                    </a:ext>
                  </a:extLst>
                </a:gridCol>
                <a:gridCol w="414429">
                  <a:extLst>
                    <a:ext uri="{9D8B030D-6E8A-4147-A177-3AD203B41FA5}">
                      <a16:colId xmlns:a16="http://schemas.microsoft.com/office/drawing/2014/main" val="3886774258"/>
                    </a:ext>
                  </a:extLst>
                </a:gridCol>
                <a:gridCol w="414429">
                  <a:extLst>
                    <a:ext uri="{9D8B030D-6E8A-4147-A177-3AD203B41FA5}">
                      <a16:colId xmlns:a16="http://schemas.microsoft.com/office/drawing/2014/main" val="2990836482"/>
                    </a:ext>
                  </a:extLst>
                </a:gridCol>
                <a:gridCol w="414429">
                  <a:extLst>
                    <a:ext uri="{9D8B030D-6E8A-4147-A177-3AD203B41FA5}">
                      <a16:colId xmlns:a16="http://schemas.microsoft.com/office/drawing/2014/main" val="3425046654"/>
                    </a:ext>
                  </a:extLst>
                </a:gridCol>
                <a:gridCol w="414429">
                  <a:extLst>
                    <a:ext uri="{9D8B030D-6E8A-4147-A177-3AD203B41FA5}">
                      <a16:colId xmlns:a16="http://schemas.microsoft.com/office/drawing/2014/main" val="1431853240"/>
                    </a:ext>
                  </a:extLst>
                </a:gridCol>
                <a:gridCol w="414429">
                  <a:extLst>
                    <a:ext uri="{9D8B030D-6E8A-4147-A177-3AD203B41FA5}">
                      <a16:colId xmlns:a16="http://schemas.microsoft.com/office/drawing/2014/main" val="3205845119"/>
                    </a:ext>
                  </a:extLst>
                </a:gridCol>
                <a:gridCol w="414429">
                  <a:extLst>
                    <a:ext uri="{9D8B030D-6E8A-4147-A177-3AD203B41FA5}">
                      <a16:colId xmlns:a16="http://schemas.microsoft.com/office/drawing/2014/main" val="4117219237"/>
                    </a:ext>
                  </a:extLst>
                </a:gridCol>
                <a:gridCol w="414429">
                  <a:extLst>
                    <a:ext uri="{9D8B030D-6E8A-4147-A177-3AD203B41FA5}">
                      <a16:colId xmlns:a16="http://schemas.microsoft.com/office/drawing/2014/main" val="100208400"/>
                    </a:ext>
                  </a:extLst>
                </a:gridCol>
                <a:gridCol w="414429">
                  <a:extLst>
                    <a:ext uri="{9D8B030D-6E8A-4147-A177-3AD203B41FA5}">
                      <a16:colId xmlns:a16="http://schemas.microsoft.com/office/drawing/2014/main" val="2926954281"/>
                    </a:ext>
                  </a:extLst>
                </a:gridCol>
                <a:gridCol w="414429">
                  <a:extLst>
                    <a:ext uri="{9D8B030D-6E8A-4147-A177-3AD203B41FA5}">
                      <a16:colId xmlns:a16="http://schemas.microsoft.com/office/drawing/2014/main" val="346110077"/>
                    </a:ext>
                  </a:extLst>
                </a:gridCol>
                <a:gridCol w="414429">
                  <a:extLst>
                    <a:ext uri="{9D8B030D-6E8A-4147-A177-3AD203B41FA5}">
                      <a16:colId xmlns:a16="http://schemas.microsoft.com/office/drawing/2014/main" val="1689498922"/>
                    </a:ext>
                  </a:extLst>
                </a:gridCol>
                <a:gridCol w="414429">
                  <a:extLst>
                    <a:ext uri="{9D8B030D-6E8A-4147-A177-3AD203B41FA5}">
                      <a16:colId xmlns:a16="http://schemas.microsoft.com/office/drawing/2014/main" val="884088575"/>
                    </a:ext>
                  </a:extLst>
                </a:gridCol>
                <a:gridCol w="414429">
                  <a:extLst>
                    <a:ext uri="{9D8B030D-6E8A-4147-A177-3AD203B41FA5}">
                      <a16:colId xmlns:a16="http://schemas.microsoft.com/office/drawing/2014/main" val="405921120"/>
                    </a:ext>
                  </a:extLst>
                </a:gridCol>
                <a:gridCol w="414429">
                  <a:extLst>
                    <a:ext uri="{9D8B030D-6E8A-4147-A177-3AD203B41FA5}">
                      <a16:colId xmlns:a16="http://schemas.microsoft.com/office/drawing/2014/main" val="565173700"/>
                    </a:ext>
                  </a:extLst>
                </a:gridCol>
                <a:gridCol w="414429">
                  <a:extLst>
                    <a:ext uri="{9D8B030D-6E8A-4147-A177-3AD203B41FA5}">
                      <a16:colId xmlns:a16="http://schemas.microsoft.com/office/drawing/2014/main" val="2653426935"/>
                    </a:ext>
                  </a:extLst>
                </a:gridCol>
                <a:gridCol w="414429">
                  <a:extLst>
                    <a:ext uri="{9D8B030D-6E8A-4147-A177-3AD203B41FA5}">
                      <a16:colId xmlns:a16="http://schemas.microsoft.com/office/drawing/2014/main" val="836830704"/>
                    </a:ext>
                  </a:extLst>
                </a:gridCol>
                <a:gridCol w="414429">
                  <a:extLst>
                    <a:ext uri="{9D8B030D-6E8A-4147-A177-3AD203B41FA5}">
                      <a16:colId xmlns:a16="http://schemas.microsoft.com/office/drawing/2014/main" val="2975041427"/>
                    </a:ext>
                  </a:extLst>
                </a:gridCol>
                <a:gridCol w="414429">
                  <a:extLst>
                    <a:ext uri="{9D8B030D-6E8A-4147-A177-3AD203B41FA5}">
                      <a16:colId xmlns:a16="http://schemas.microsoft.com/office/drawing/2014/main" val="3265782434"/>
                    </a:ext>
                  </a:extLst>
                </a:gridCol>
                <a:gridCol w="414429">
                  <a:extLst>
                    <a:ext uri="{9D8B030D-6E8A-4147-A177-3AD203B41FA5}">
                      <a16:colId xmlns:a16="http://schemas.microsoft.com/office/drawing/2014/main" val="1222588446"/>
                    </a:ext>
                  </a:extLst>
                </a:gridCol>
                <a:gridCol w="414429">
                  <a:extLst>
                    <a:ext uri="{9D8B030D-6E8A-4147-A177-3AD203B41FA5}">
                      <a16:colId xmlns:a16="http://schemas.microsoft.com/office/drawing/2014/main" val="262793806"/>
                    </a:ext>
                  </a:extLst>
                </a:gridCol>
              </a:tblGrid>
              <a:tr h="381637">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12">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solidFill>
                          <a:sysClr val="windowText" lastClr="000000"/>
                        </a:solidFill>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gridSpan="12">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848214381"/>
                  </a:ext>
                </a:extLst>
              </a:tr>
              <a:tr h="360000">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solidFill>
                          <a:sysClr val="windowText" lastClr="000000"/>
                        </a:solidFill>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solidFill>
                          <a:sysClr val="windowText" lastClr="000000"/>
                        </a:solidFill>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490384760"/>
                  </a:ext>
                </a:extLst>
              </a:tr>
              <a:tr h="1304469">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804651358"/>
                  </a:ext>
                </a:extLst>
              </a:tr>
              <a:tr h="1304469">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533529199"/>
                  </a:ext>
                </a:extLst>
              </a:tr>
              <a:tr h="1304469">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2591394106"/>
                  </a:ext>
                </a:extLst>
              </a:tr>
            </a:tbl>
          </a:graphicData>
        </a:graphic>
      </p:graphicFrame>
      <p:sp>
        <p:nvSpPr>
          <p:cNvPr id="35" name="テキスト プレースホルダー 2"/>
          <p:cNvSpPr>
            <a:spLocks noGrp="1"/>
          </p:cNvSpPr>
          <p:nvPr>
            <p:ph type="body" sz="quarter" idx="10" hasCustomPrompt="1"/>
          </p:nvPr>
        </p:nvSpPr>
        <p:spPr>
          <a:xfrm>
            <a:off x="1940250"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36" name="テキスト プレースホルダー 2"/>
          <p:cNvSpPr>
            <a:spLocks noGrp="1"/>
          </p:cNvSpPr>
          <p:nvPr>
            <p:ph type="body" sz="quarter" idx="22" hasCustomPrompt="1"/>
          </p:nvPr>
        </p:nvSpPr>
        <p:spPr>
          <a:xfrm>
            <a:off x="1956000" y="1628999"/>
            <a:ext cx="4860000" cy="246221"/>
          </a:xfrm>
          <a:prstGeom prst="rect">
            <a:avLst/>
          </a:prstGeom>
        </p:spPr>
        <p:txBody>
          <a:bodyPr/>
          <a:lstStyle>
            <a:lvl1pPr marL="0" indent="0" algn="l">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年</a:t>
            </a:r>
          </a:p>
        </p:txBody>
      </p:sp>
      <p:sp>
        <p:nvSpPr>
          <p:cNvPr id="37" name="テキスト プレースホルダー 2"/>
          <p:cNvSpPr>
            <a:spLocks noGrp="1"/>
          </p:cNvSpPr>
          <p:nvPr>
            <p:ph type="body" sz="quarter" idx="23" hasCustomPrompt="1"/>
          </p:nvPr>
        </p:nvSpPr>
        <p:spPr>
          <a:xfrm>
            <a:off x="2354637"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38" name="テキスト プレースホルダー 2"/>
          <p:cNvSpPr>
            <a:spLocks noGrp="1"/>
          </p:cNvSpPr>
          <p:nvPr>
            <p:ph type="body" sz="quarter" idx="24" hasCustomPrompt="1"/>
          </p:nvPr>
        </p:nvSpPr>
        <p:spPr>
          <a:xfrm>
            <a:off x="2769024"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39" name="テキスト プレースホルダー 2"/>
          <p:cNvSpPr>
            <a:spLocks noGrp="1"/>
          </p:cNvSpPr>
          <p:nvPr>
            <p:ph type="body" sz="quarter" idx="25" hasCustomPrompt="1"/>
          </p:nvPr>
        </p:nvSpPr>
        <p:spPr>
          <a:xfrm>
            <a:off x="3183411"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0" name="テキスト プレースホルダー 2"/>
          <p:cNvSpPr>
            <a:spLocks noGrp="1"/>
          </p:cNvSpPr>
          <p:nvPr>
            <p:ph type="body" sz="quarter" idx="26" hasCustomPrompt="1"/>
          </p:nvPr>
        </p:nvSpPr>
        <p:spPr>
          <a:xfrm>
            <a:off x="3597798"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1" name="テキスト プレースホルダー 2"/>
          <p:cNvSpPr>
            <a:spLocks noGrp="1"/>
          </p:cNvSpPr>
          <p:nvPr>
            <p:ph type="body" sz="quarter" idx="27" hasCustomPrompt="1"/>
          </p:nvPr>
        </p:nvSpPr>
        <p:spPr>
          <a:xfrm>
            <a:off x="4012185"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2" name="テキスト プレースホルダー 2"/>
          <p:cNvSpPr>
            <a:spLocks noGrp="1"/>
          </p:cNvSpPr>
          <p:nvPr>
            <p:ph type="body" sz="quarter" idx="28" hasCustomPrompt="1"/>
          </p:nvPr>
        </p:nvSpPr>
        <p:spPr>
          <a:xfrm>
            <a:off x="4426572"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3" name="テキスト プレースホルダー 2"/>
          <p:cNvSpPr>
            <a:spLocks noGrp="1"/>
          </p:cNvSpPr>
          <p:nvPr>
            <p:ph type="body" sz="quarter" idx="29" hasCustomPrompt="1"/>
          </p:nvPr>
        </p:nvSpPr>
        <p:spPr>
          <a:xfrm>
            <a:off x="4840959"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4" name="テキスト プレースホルダー 2"/>
          <p:cNvSpPr>
            <a:spLocks noGrp="1"/>
          </p:cNvSpPr>
          <p:nvPr>
            <p:ph type="body" sz="quarter" idx="30" hasCustomPrompt="1"/>
          </p:nvPr>
        </p:nvSpPr>
        <p:spPr>
          <a:xfrm>
            <a:off x="5255346"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5" name="テキスト プレースホルダー 2"/>
          <p:cNvSpPr>
            <a:spLocks noGrp="1"/>
          </p:cNvSpPr>
          <p:nvPr>
            <p:ph type="body" sz="quarter" idx="31" hasCustomPrompt="1"/>
          </p:nvPr>
        </p:nvSpPr>
        <p:spPr>
          <a:xfrm>
            <a:off x="5669733"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6" name="テキスト プレースホルダー 2"/>
          <p:cNvSpPr>
            <a:spLocks noGrp="1"/>
          </p:cNvSpPr>
          <p:nvPr>
            <p:ph type="body" sz="quarter" idx="32" hasCustomPrompt="1"/>
          </p:nvPr>
        </p:nvSpPr>
        <p:spPr>
          <a:xfrm>
            <a:off x="6084120"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7" name="テキスト プレースホルダー 2"/>
          <p:cNvSpPr>
            <a:spLocks noGrp="1"/>
          </p:cNvSpPr>
          <p:nvPr>
            <p:ph type="body" sz="quarter" idx="33" hasCustomPrompt="1"/>
          </p:nvPr>
        </p:nvSpPr>
        <p:spPr>
          <a:xfrm>
            <a:off x="6498503"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8" name="テキスト プレースホルダー 2"/>
          <p:cNvSpPr>
            <a:spLocks noGrp="1"/>
          </p:cNvSpPr>
          <p:nvPr>
            <p:ph type="body" sz="quarter" idx="34" hasCustomPrompt="1"/>
          </p:nvPr>
        </p:nvSpPr>
        <p:spPr>
          <a:xfrm>
            <a:off x="6917918"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49" name="テキスト プレースホルダー 2"/>
          <p:cNvSpPr>
            <a:spLocks noGrp="1"/>
          </p:cNvSpPr>
          <p:nvPr>
            <p:ph type="body" sz="quarter" idx="35" hasCustomPrompt="1"/>
          </p:nvPr>
        </p:nvSpPr>
        <p:spPr>
          <a:xfrm>
            <a:off x="6933668" y="1628999"/>
            <a:ext cx="4860000" cy="246221"/>
          </a:xfrm>
          <a:prstGeom prst="rect">
            <a:avLst/>
          </a:prstGeom>
        </p:spPr>
        <p:txBody>
          <a:bodyPr/>
          <a:lstStyle>
            <a:lvl1pPr marL="0" indent="0" algn="l">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年</a:t>
            </a:r>
          </a:p>
        </p:txBody>
      </p:sp>
      <p:sp>
        <p:nvSpPr>
          <p:cNvPr id="50" name="テキスト プレースホルダー 2"/>
          <p:cNvSpPr>
            <a:spLocks noGrp="1"/>
          </p:cNvSpPr>
          <p:nvPr>
            <p:ph type="body" sz="quarter" idx="36" hasCustomPrompt="1"/>
          </p:nvPr>
        </p:nvSpPr>
        <p:spPr>
          <a:xfrm>
            <a:off x="7332305"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1" name="テキスト プレースホルダー 2"/>
          <p:cNvSpPr>
            <a:spLocks noGrp="1"/>
          </p:cNvSpPr>
          <p:nvPr>
            <p:ph type="body" sz="quarter" idx="37" hasCustomPrompt="1"/>
          </p:nvPr>
        </p:nvSpPr>
        <p:spPr>
          <a:xfrm>
            <a:off x="7746692"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2" name="テキスト プレースホルダー 2"/>
          <p:cNvSpPr>
            <a:spLocks noGrp="1"/>
          </p:cNvSpPr>
          <p:nvPr>
            <p:ph type="body" sz="quarter" idx="38" hasCustomPrompt="1"/>
          </p:nvPr>
        </p:nvSpPr>
        <p:spPr>
          <a:xfrm>
            <a:off x="8161079"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3" name="テキスト プレースホルダー 2"/>
          <p:cNvSpPr>
            <a:spLocks noGrp="1"/>
          </p:cNvSpPr>
          <p:nvPr>
            <p:ph type="body" sz="quarter" idx="39" hasCustomPrompt="1"/>
          </p:nvPr>
        </p:nvSpPr>
        <p:spPr>
          <a:xfrm>
            <a:off x="8575466"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4" name="テキスト プレースホルダー 2"/>
          <p:cNvSpPr>
            <a:spLocks noGrp="1"/>
          </p:cNvSpPr>
          <p:nvPr>
            <p:ph type="body" sz="quarter" idx="40" hasCustomPrompt="1"/>
          </p:nvPr>
        </p:nvSpPr>
        <p:spPr>
          <a:xfrm>
            <a:off x="8989853"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5" name="テキスト プレースホルダー 2"/>
          <p:cNvSpPr>
            <a:spLocks noGrp="1"/>
          </p:cNvSpPr>
          <p:nvPr>
            <p:ph type="body" sz="quarter" idx="41" hasCustomPrompt="1"/>
          </p:nvPr>
        </p:nvSpPr>
        <p:spPr>
          <a:xfrm>
            <a:off x="9404240"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6" name="テキスト プレースホルダー 2"/>
          <p:cNvSpPr>
            <a:spLocks noGrp="1"/>
          </p:cNvSpPr>
          <p:nvPr>
            <p:ph type="body" sz="quarter" idx="42" hasCustomPrompt="1"/>
          </p:nvPr>
        </p:nvSpPr>
        <p:spPr>
          <a:xfrm>
            <a:off x="9818627"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7" name="テキスト プレースホルダー 2"/>
          <p:cNvSpPr>
            <a:spLocks noGrp="1"/>
          </p:cNvSpPr>
          <p:nvPr>
            <p:ph type="body" sz="quarter" idx="43" hasCustomPrompt="1"/>
          </p:nvPr>
        </p:nvSpPr>
        <p:spPr>
          <a:xfrm>
            <a:off x="10233014"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8" name="テキスト プレースホルダー 2"/>
          <p:cNvSpPr>
            <a:spLocks noGrp="1"/>
          </p:cNvSpPr>
          <p:nvPr>
            <p:ph type="body" sz="quarter" idx="44" hasCustomPrompt="1"/>
          </p:nvPr>
        </p:nvSpPr>
        <p:spPr>
          <a:xfrm>
            <a:off x="10647401"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59" name="テキスト プレースホルダー 2"/>
          <p:cNvSpPr>
            <a:spLocks noGrp="1"/>
          </p:cNvSpPr>
          <p:nvPr>
            <p:ph type="body" sz="quarter" idx="45" hasCustomPrompt="1"/>
          </p:nvPr>
        </p:nvSpPr>
        <p:spPr>
          <a:xfrm>
            <a:off x="11061788"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60" name="テキスト プレースホルダー 2"/>
          <p:cNvSpPr>
            <a:spLocks noGrp="1"/>
          </p:cNvSpPr>
          <p:nvPr>
            <p:ph type="body" sz="quarter" idx="46" hasCustomPrompt="1"/>
          </p:nvPr>
        </p:nvSpPr>
        <p:spPr>
          <a:xfrm>
            <a:off x="11476171" y="2044204"/>
            <a:ext cx="346500"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a:t>
            </a:r>
          </a:p>
        </p:txBody>
      </p:sp>
      <p:sp>
        <p:nvSpPr>
          <p:cNvPr id="61" name="テキスト プレースホルダー 2"/>
          <p:cNvSpPr>
            <a:spLocks noGrp="1"/>
          </p:cNvSpPr>
          <p:nvPr>
            <p:ph type="body" sz="quarter" idx="47" hasCustomPrompt="1"/>
          </p:nvPr>
        </p:nvSpPr>
        <p:spPr>
          <a:xfrm>
            <a:off x="341237" y="2450311"/>
            <a:ext cx="1434763" cy="1158689"/>
          </a:xfrm>
          <a:prstGeom prst="rect">
            <a:avLst/>
          </a:prstGeom>
        </p:spPr>
        <p:txBody>
          <a:bodyPr anchor="ctr"/>
          <a:lstStyle>
            <a:lvl1pPr marL="0" indent="0" algn="l">
              <a:lnSpc>
                <a:spcPct val="120000"/>
              </a:lnSpc>
              <a:spcBef>
                <a:spcPts val="0"/>
              </a:spcBef>
              <a:spcAft>
                <a:spcPts val="600"/>
              </a:spcAft>
              <a:buNone/>
              <a:defRPr sz="14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項目</a:t>
            </a:r>
            <a:r>
              <a:rPr kumimoji="1" lang="en-US" altLang="ja-JP"/>
              <a:t>01</a:t>
            </a:r>
            <a:endParaRPr kumimoji="1" lang="ja-JP" altLang="en-US"/>
          </a:p>
        </p:txBody>
      </p:sp>
      <p:sp>
        <p:nvSpPr>
          <p:cNvPr id="62" name="テキスト プレースホルダー 2"/>
          <p:cNvSpPr>
            <a:spLocks noGrp="1"/>
          </p:cNvSpPr>
          <p:nvPr>
            <p:ph type="body" sz="quarter" idx="48" hasCustomPrompt="1"/>
          </p:nvPr>
        </p:nvSpPr>
        <p:spPr>
          <a:xfrm>
            <a:off x="341237" y="3744000"/>
            <a:ext cx="1434763" cy="1158689"/>
          </a:xfrm>
          <a:prstGeom prst="rect">
            <a:avLst/>
          </a:prstGeom>
        </p:spPr>
        <p:txBody>
          <a:bodyPr anchor="ctr"/>
          <a:lstStyle>
            <a:lvl1pPr marL="0" indent="0" algn="l">
              <a:lnSpc>
                <a:spcPct val="120000"/>
              </a:lnSpc>
              <a:spcBef>
                <a:spcPts val="0"/>
              </a:spcBef>
              <a:spcAft>
                <a:spcPts val="600"/>
              </a:spcAft>
              <a:buNone/>
              <a:defRPr sz="14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項目</a:t>
            </a:r>
            <a:r>
              <a:rPr kumimoji="1" lang="en-US" altLang="ja-JP"/>
              <a:t>02</a:t>
            </a:r>
            <a:endParaRPr kumimoji="1" lang="ja-JP" altLang="en-US"/>
          </a:p>
        </p:txBody>
      </p:sp>
      <p:sp>
        <p:nvSpPr>
          <p:cNvPr id="63" name="テキスト プレースホルダー 2"/>
          <p:cNvSpPr>
            <a:spLocks noGrp="1"/>
          </p:cNvSpPr>
          <p:nvPr>
            <p:ph type="body" sz="quarter" idx="49" hasCustomPrompt="1"/>
          </p:nvPr>
        </p:nvSpPr>
        <p:spPr>
          <a:xfrm>
            <a:off x="341237" y="5057819"/>
            <a:ext cx="1434763" cy="1158689"/>
          </a:xfrm>
          <a:prstGeom prst="rect">
            <a:avLst/>
          </a:prstGeom>
        </p:spPr>
        <p:txBody>
          <a:bodyPr anchor="ctr"/>
          <a:lstStyle>
            <a:lvl1pPr marL="0" indent="0" algn="l">
              <a:lnSpc>
                <a:spcPct val="120000"/>
              </a:lnSpc>
              <a:spcBef>
                <a:spcPts val="0"/>
              </a:spcBef>
              <a:spcAft>
                <a:spcPts val="600"/>
              </a:spcAft>
              <a:buNone/>
              <a:defRPr sz="14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項目</a:t>
            </a:r>
            <a:r>
              <a:rPr kumimoji="1" lang="en-US" altLang="ja-JP"/>
              <a:t>31</a:t>
            </a:r>
            <a:endParaRPr kumimoji="1" lang="ja-JP" altLang="en-US"/>
          </a:p>
        </p:txBody>
      </p:sp>
    </p:spTree>
    <p:extLst>
      <p:ext uri="{BB962C8B-B14F-4D97-AF65-F5344CB8AC3E}">
        <p14:creationId xmlns:p14="http://schemas.microsoft.com/office/powerpoint/2010/main" val="490940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中表紙02">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1051789" y="1989000"/>
            <a:ext cx="10375900" cy="1527607"/>
          </a:xfrm>
          <a:prstGeom prst="rect">
            <a:avLst/>
          </a:prstGeom>
        </p:spPr>
        <p:txBody>
          <a:bodyPr anchor="t"/>
          <a:lstStyle>
            <a:lvl1pPr algn="l">
              <a:lnSpc>
                <a:spcPct val="120000"/>
              </a:lnSpc>
              <a:defRPr sz="4000" b="0"/>
            </a:lvl1pPr>
          </a:lstStyle>
          <a:p>
            <a:r>
              <a:rPr kumimoji="1" lang="ja-JP" altLang="en-US"/>
              <a:t>中表紙</a:t>
            </a:r>
            <a:r>
              <a:rPr kumimoji="1" lang="en-US" altLang="ja-JP"/>
              <a:t>02</a:t>
            </a:r>
            <a:r>
              <a:rPr kumimoji="1" lang="ja-JP" altLang="en-US"/>
              <a:t> </a:t>
            </a:r>
            <a:r>
              <a:rPr kumimoji="1" lang="en-US" altLang="ja-JP"/>
              <a:t>– </a:t>
            </a:r>
            <a:br>
              <a:rPr kumimoji="1" lang="en-US" altLang="ja-JP"/>
            </a:br>
            <a:r>
              <a:rPr kumimoji="1" lang="ja-JP" altLang="en-US"/>
              <a:t>タイトル（</a:t>
            </a:r>
            <a:r>
              <a:rPr kumimoji="1" lang="en-US" altLang="ja-JP"/>
              <a:t>2</a:t>
            </a:r>
            <a:r>
              <a:rPr kumimoji="1" lang="ja-JP" altLang="en-US"/>
              <a:t>行組み可）</a:t>
            </a:r>
          </a:p>
        </p:txBody>
      </p:sp>
      <p:sp>
        <p:nvSpPr>
          <p:cNvPr id="6" name="サブタイトル 2"/>
          <p:cNvSpPr>
            <a:spLocks noGrp="1"/>
          </p:cNvSpPr>
          <p:nvPr>
            <p:ph type="subTitle" idx="1" hasCustomPrompt="1"/>
          </p:nvPr>
        </p:nvSpPr>
        <p:spPr>
          <a:xfrm>
            <a:off x="1803400" y="4146550"/>
            <a:ext cx="9639300" cy="1790700"/>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a:t>
            </a:r>
            <a:r>
              <a:rPr kumimoji="1" lang="en-US" altLang="ja-JP"/>
              <a:t>.</a:t>
            </a:r>
            <a:r>
              <a:rPr kumimoji="1" lang="ja-JP" altLang="en-US"/>
              <a:t>●　サブタイトル</a:t>
            </a:r>
          </a:p>
        </p:txBody>
      </p:sp>
      <p:sp>
        <p:nvSpPr>
          <p:cNvPr id="7"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Tree>
    <p:extLst>
      <p:ext uri="{BB962C8B-B14F-4D97-AF65-F5344CB8AC3E}">
        <p14:creationId xmlns:p14="http://schemas.microsoft.com/office/powerpoint/2010/main" val="1586154926"/>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スケジュール（3年）- 01">
    <p:spTree>
      <p:nvGrpSpPr>
        <p:cNvPr id="1" name=""/>
        <p:cNvGrpSpPr/>
        <p:nvPr/>
      </p:nvGrpSpPr>
      <p:grpSpPr>
        <a:xfrm>
          <a:off x="0" y="0"/>
          <a:ext cx="0" cy="0"/>
          <a:chOff x="0" y="0"/>
          <a:chExt cx="0" cy="0"/>
        </a:xfrm>
      </p:grpSpPr>
      <p:graphicFrame>
        <p:nvGraphicFramePr>
          <p:cNvPr id="22" name="表 21"/>
          <p:cNvGraphicFramePr>
            <a:graphicFrameLocks noGrp="1"/>
          </p:cNvGraphicFramePr>
          <p:nvPr userDrawn="1">
            <p:extLst>
              <p:ext uri="{D42A27DB-BD31-4B8C-83A1-F6EECF244321}">
                <p14:modId xmlns:p14="http://schemas.microsoft.com/office/powerpoint/2010/main" val="3239377207"/>
              </p:ext>
            </p:extLst>
          </p:nvPr>
        </p:nvGraphicFramePr>
        <p:xfrm>
          <a:off x="336552" y="1634463"/>
          <a:ext cx="11518898" cy="4674537"/>
        </p:xfrm>
        <a:graphic>
          <a:graphicData uri="http://schemas.openxmlformats.org/drawingml/2006/table">
            <a:tbl>
              <a:tblPr firstRow="1" bandRow="1">
                <a:tableStyleId>{9D7B26C5-4107-4FEC-AEDC-1716B250A1EF}</a:tableStyleId>
              </a:tblPr>
              <a:tblGrid>
                <a:gridCol w="1572602">
                  <a:extLst>
                    <a:ext uri="{9D8B030D-6E8A-4147-A177-3AD203B41FA5}">
                      <a16:colId xmlns:a16="http://schemas.microsoft.com/office/drawing/2014/main" val="3241102644"/>
                    </a:ext>
                  </a:extLst>
                </a:gridCol>
                <a:gridCol w="828858">
                  <a:extLst>
                    <a:ext uri="{9D8B030D-6E8A-4147-A177-3AD203B41FA5}">
                      <a16:colId xmlns:a16="http://schemas.microsoft.com/office/drawing/2014/main" val="1346760409"/>
                    </a:ext>
                  </a:extLst>
                </a:gridCol>
                <a:gridCol w="828858">
                  <a:extLst>
                    <a:ext uri="{9D8B030D-6E8A-4147-A177-3AD203B41FA5}">
                      <a16:colId xmlns:a16="http://schemas.microsoft.com/office/drawing/2014/main" val="2816127466"/>
                    </a:ext>
                  </a:extLst>
                </a:gridCol>
                <a:gridCol w="828858">
                  <a:extLst>
                    <a:ext uri="{9D8B030D-6E8A-4147-A177-3AD203B41FA5}">
                      <a16:colId xmlns:a16="http://schemas.microsoft.com/office/drawing/2014/main" val="354121014"/>
                    </a:ext>
                  </a:extLst>
                </a:gridCol>
                <a:gridCol w="828858">
                  <a:extLst>
                    <a:ext uri="{9D8B030D-6E8A-4147-A177-3AD203B41FA5}">
                      <a16:colId xmlns:a16="http://schemas.microsoft.com/office/drawing/2014/main" val="2990836482"/>
                    </a:ext>
                  </a:extLst>
                </a:gridCol>
                <a:gridCol w="828858">
                  <a:extLst>
                    <a:ext uri="{9D8B030D-6E8A-4147-A177-3AD203B41FA5}">
                      <a16:colId xmlns:a16="http://schemas.microsoft.com/office/drawing/2014/main" val="1431853240"/>
                    </a:ext>
                  </a:extLst>
                </a:gridCol>
                <a:gridCol w="828858">
                  <a:extLst>
                    <a:ext uri="{9D8B030D-6E8A-4147-A177-3AD203B41FA5}">
                      <a16:colId xmlns:a16="http://schemas.microsoft.com/office/drawing/2014/main" val="4117219237"/>
                    </a:ext>
                  </a:extLst>
                </a:gridCol>
                <a:gridCol w="828858">
                  <a:extLst>
                    <a:ext uri="{9D8B030D-6E8A-4147-A177-3AD203B41FA5}">
                      <a16:colId xmlns:a16="http://schemas.microsoft.com/office/drawing/2014/main" val="2926954281"/>
                    </a:ext>
                  </a:extLst>
                </a:gridCol>
                <a:gridCol w="828858">
                  <a:extLst>
                    <a:ext uri="{9D8B030D-6E8A-4147-A177-3AD203B41FA5}">
                      <a16:colId xmlns:a16="http://schemas.microsoft.com/office/drawing/2014/main" val="1689498922"/>
                    </a:ext>
                  </a:extLst>
                </a:gridCol>
                <a:gridCol w="828858">
                  <a:extLst>
                    <a:ext uri="{9D8B030D-6E8A-4147-A177-3AD203B41FA5}">
                      <a16:colId xmlns:a16="http://schemas.microsoft.com/office/drawing/2014/main" val="405921120"/>
                    </a:ext>
                  </a:extLst>
                </a:gridCol>
                <a:gridCol w="828858">
                  <a:extLst>
                    <a:ext uri="{9D8B030D-6E8A-4147-A177-3AD203B41FA5}">
                      <a16:colId xmlns:a16="http://schemas.microsoft.com/office/drawing/2014/main" val="2653426935"/>
                    </a:ext>
                  </a:extLst>
                </a:gridCol>
                <a:gridCol w="828858">
                  <a:extLst>
                    <a:ext uri="{9D8B030D-6E8A-4147-A177-3AD203B41FA5}">
                      <a16:colId xmlns:a16="http://schemas.microsoft.com/office/drawing/2014/main" val="2975041427"/>
                    </a:ext>
                  </a:extLst>
                </a:gridCol>
                <a:gridCol w="828858">
                  <a:extLst>
                    <a:ext uri="{9D8B030D-6E8A-4147-A177-3AD203B41FA5}">
                      <a16:colId xmlns:a16="http://schemas.microsoft.com/office/drawing/2014/main" val="1222588446"/>
                    </a:ext>
                  </a:extLst>
                </a:gridCol>
              </a:tblGrid>
              <a:tr h="381637">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4">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solidFill>
                          <a:sysClr val="windowText" lastClr="000000"/>
                        </a:solidFill>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4">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4">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848214381"/>
                  </a:ext>
                </a:extLst>
              </a:tr>
              <a:tr h="360000">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solidFill>
                          <a:sysClr val="windowText" lastClr="000000"/>
                        </a:solidFill>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490384760"/>
                  </a:ext>
                </a:extLst>
              </a:tr>
              <a:tr h="1963570">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804651358"/>
                  </a:ext>
                </a:extLst>
              </a:tr>
              <a:tr h="1963570">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2591394106"/>
                  </a:ext>
                </a:extLst>
              </a:tr>
            </a:tbl>
          </a:graphicData>
        </a:graphic>
      </p:graphicFrame>
      <p:sp>
        <p:nvSpPr>
          <p:cNvPr id="8"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0"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スケジュール</a:t>
            </a:r>
            <a:r>
              <a:rPr kumimoji="1" lang="en-US" altLang="ja-JP"/>
              <a:t>(3</a:t>
            </a:r>
            <a:r>
              <a:rPr kumimoji="1" lang="ja-JP" altLang="en-US"/>
              <a:t>年</a:t>
            </a:r>
            <a:r>
              <a:rPr kumimoji="1" lang="en-US" altLang="ja-JP"/>
              <a:t>) - 01</a:t>
            </a:r>
            <a:endParaRPr kumimoji="1" lang="ja-JP" altLang="en-US"/>
          </a:p>
        </p:txBody>
      </p:sp>
      <p:sp>
        <p:nvSpPr>
          <p:cNvPr id="5" name="テキスト プレースホルダー 2"/>
          <p:cNvSpPr>
            <a:spLocks noGrp="1"/>
          </p:cNvSpPr>
          <p:nvPr>
            <p:ph type="body" sz="quarter" idx="16" hasCustomPrompt="1"/>
          </p:nvPr>
        </p:nvSpPr>
        <p:spPr>
          <a:xfrm>
            <a:off x="10299966" y="2044204"/>
            <a:ext cx="552384" cy="246221"/>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6" name="テキスト プレースホルダー 2"/>
          <p:cNvSpPr>
            <a:spLocks noGrp="1"/>
          </p:cNvSpPr>
          <p:nvPr>
            <p:ph type="body" sz="quarter" idx="17" hasCustomPrompt="1"/>
          </p:nvPr>
        </p:nvSpPr>
        <p:spPr>
          <a:xfrm>
            <a:off x="9477578"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7" name="テキスト プレースホルダー 2"/>
          <p:cNvSpPr>
            <a:spLocks noGrp="1"/>
          </p:cNvSpPr>
          <p:nvPr>
            <p:ph type="body" sz="quarter" idx="18" hasCustomPrompt="1"/>
          </p:nvPr>
        </p:nvSpPr>
        <p:spPr>
          <a:xfrm>
            <a:off x="7835198"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9" name="テキスト プレースホルダー 2"/>
          <p:cNvSpPr>
            <a:spLocks noGrp="1"/>
          </p:cNvSpPr>
          <p:nvPr>
            <p:ph type="body" sz="quarter" idx="19" hasCustomPrompt="1"/>
          </p:nvPr>
        </p:nvSpPr>
        <p:spPr>
          <a:xfrm>
            <a:off x="7012810"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1" name="テキスト プレースホルダー 2"/>
          <p:cNvSpPr>
            <a:spLocks noGrp="1"/>
          </p:cNvSpPr>
          <p:nvPr>
            <p:ph type="body" sz="quarter" idx="20" hasCustomPrompt="1"/>
          </p:nvPr>
        </p:nvSpPr>
        <p:spPr>
          <a:xfrm>
            <a:off x="8664057"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2" name="テキスト プレースホルダー 2"/>
          <p:cNvSpPr>
            <a:spLocks noGrp="1"/>
          </p:cNvSpPr>
          <p:nvPr>
            <p:ph type="body" sz="quarter" idx="21" hasCustomPrompt="1"/>
          </p:nvPr>
        </p:nvSpPr>
        <p:spPr>
          <a:xfrm>
            <a:off x="11128825"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3" name="テキスト プレースホルダー 2"/>
          <p:cNvSpPr>
            <a:spLocks noGrp="1"/>
          </p:cNvSpPr>
          <p:nvPr>
            <p:ph type="body" sz="quarter" idx="13" hasCustomPrompt="1"/>
          </p:nvPr>
        </p:nvSpPr>
        <p:spPr>
          <a:xfrm>
            <a:off x="5351948"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4" name="テキスト プレースホルダー 2"/>
          <p:cNvSpPr>
            <a:spLocks noGrp="1"/>
          </p:cNvSpPr>
          <p:nvPr>
            <p:ph type="body" sz="quarter" idx="14" hasCustomPrompt="1"/>
          </p:nvPr>
        </p:nvSpPr>
        <p:spPr>
          <a:xfrm>
            <a:off x="4529560"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5" name="テキスト プレースホルダー 2"/>
          <p:cNvSpPr>
            <a:spLocks noGrp="1"/>
          </p:cNvSpPr>
          <p:nvPr>
            <p:ph type="body" sz="quarter" idx="11" hasCustomPrompt="1"/>
          </p:nvPr>
        </p:nvSpPr>
        <p:spPr>
          <a:xfrm>
            <a:off x="2887180"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6" name="テキスト プレースホルダー 2"/>
          <p:cNvSpPr>
            <a:spLocks noGrp="1"/>
          </p:cNvSpPr>
          <p:nvPr>
            <p:ph type="body" sz="quarter" idx="10" hasCustomPrompt="1"/>
          </p:nvPr>
        </p:nvSpPr>
        <p:spPr>
          <a:xfrm>
            <a:off x="2064792" y="2044204"/>
            <a:ext cx="552384" cy="246221"/>
          </a:xfrm>
          <a:prstGeom prst="rect">
            <a:avLst/>
          </a:prstGeom>
        </p:spPr>
        <p:txBody>
          <a:bodyPr/>
          <a:lstStyle>
            <a:lvl1pPr marL="0" indent="0" algn="ctr">
              <a:lnSpc>
                <a:spcPct val="100000"/>
              </a:lnSpc>
              <a:spcBef>
                <a:spcPts val="0"/>
              </a:spcBef>
              <a:buNone/>
              <a:defRPr sz="1000" baseline="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7" name="テキスト プレースホルダー 2"/>
          <p:cNvSpPr>
            <a:spLocks noGrp="1"/>
          </p:cNvSpPr>
          <p:nvPr>
            <p:ph type="body" sz="quarter" idx="12" hasCustomPrompt="1"/>
          </p:nvPr>
        </p:nvSpPr>
        <p:spPr>
          <a:xfrm>
            <a:off x="3716039"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8" name="テキスト プレースホルダー 2"/>
          <p:cNvSpPr>
            <a:spLocks noGrp="1"/>
          </p:cNvSpPr>
          <p:nvPr>
            <p:ph type="body" sz="quarter" idx="15" hasCustomPrompt="1"/>
          </p:nvPr>
        </p:nvSpPr>
        <p:spPr>
          <a:xfrm>
            <a:off x="6180807"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9" name="テキスト プレースホルダー 2"/>
          <p:cNvSpPr>
            <a:spLocks noGrp="1"/>
          </p:cNvSpPr>
          <p:nvPr>
            <p:ph type="body" sz="quarter" idx="22" hasCustomPrompt="1"/>
          </p:nvPr>
        </p:nvSpPr>
        <p:spPr>
          <a:xfrm>
            <a:off x="1956000" y="1628999"/>
            <a:ext cx="3195000" cy="246221"/>
          </a:xfrm>
          <a:prstGeom prst="rect">
            <a:avLst/>
          </a:prstGeom>
        </p:spPr>
        <p:txBody>
          <a:bodyPr/>
          <a:lstStyle>
            <a:lvl1pPr marL="0" indent="0" algn="l">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年</a:t>
            </a:r>
          </a:p>
        </p:txBody>
      </p:sp>
      <p:sp>
        <p:nvSpPr>
          <p:cNvPr id="20" name="テキスト プレースホルダー 2"/>
          <p:cNvSpPr>
            <a:spLocks noGrp="1"/>
          </p:cNvSpPr>
          <p:nvPr>
            <p:ph type="body" sz="quarter" idx="23" hasCustomPrompt="1"/>
          </p:nvPr>
        </p:nvSpPr>
        <p:spPr>
          <a:xfrm>
            <a:off x="5286000" y="1628999"/>
            <a:ext cx="3195000" cy="246221"/>
          </a:xfrm>
          <a:prstGeom prst="rect">
            <a:avLst/>
          </a:prstGeom>
        </p:spPr>
        <p:txBody>
          <a:bodyPr/>
          <a:lstStyle>
            <a:lvl1pPr marL="0" indent="0" algn="l">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年</a:t>
            </a:r>
          </a:p>
        </p:txBody>
      </p:sp>
      <p:sp>
        <p:nvSpPr>
          <p:cNvPr id="21" name="テキスト プレースホルダー 2"/>
          <p:cNvSpPr>
            <a:spLocks noGrp="1"/>
          </p:cNvSpPr>
          <p:nvPr>
            <p:ph type="body" sz="quarter" idx="24" hasCustomPrompt="1"/>
          </p:nvPr>
        </p:nvSpPr>
        <p:spPr>
          <a:xfrm>
            <a:off x="8616000" y="1628999"/>
            <a:ext cx="3195000" cy="246221"/>
          </a:xfrm>
          <a:prstGeom prst="rect">
            <a:avLst/>
          </a:prstGeom>
        </p:spPr>
        <p:txBody>
          <a:bodyPr/>
          <a:lstStyle>
            <a:lvl1pPr marL="0" indent="0" algn="l">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年</a:t>
            </a:r>
          </a:p>
        </p:txBody>
      </p:sp>
      <p:sp>
        <p:nvSpPr>
          <p:cNvPr id="23" name="テキスト プレースホルダー 2"/>
          <p:cNvSpPr>
            <a:spLocks noGrp="1"/>
          </p:cNvSpPr>
          <p:nvPr>
            <p:ph type="body" sz="quarter" idx="47" hasCustomPrompt="1"/>
          </p:nvPr>
        </p:nvSpPr>
        <p:spPr>
          <a:xfrm>
            <a:off x="341237" y="2450311"/>
            <a:ext cx="1434763" cy="1822102"/>
          </a:xfrm>
          <a:prstGeom prst="rect">
            <a:avLst/>
          </a:prstGeom>
        </p:spPr>
        <p:txBody>
          <a:bodyPr anchor="ctr"/>
          <a:lstStyle>
            <a:lvl1pPr marL="0" indent="0" algn="l">
              <a:lnSpc>
                <a:spcPct val="120000"/>
              </a:lnSpc>
              <a:spcBef>
                <a:spcPts val="0"/>
              </a:spcBef>
              <a:spcAft>
                <a:spcPts val="600"/>
              </a:spcAft>
              <a:buNone/>
              <a:defRPr sz="14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項目</a:t>
            </a:r>
            <a:r>
              <a:rPr kumimoji="1" lang="en-US" altLang="ja-JP"/>
              <a:t>01</a:t>
            </a:r>
            <a:endParaRPr kumimoji="1" lang="ja-JP" altLang="en-US"/>
          </a:p>
        </p:txBody>
      </p:sp>
      <p:sp>
        <p:nvSpPr>
          <p:cNvPr id="24" name="テキスト プレースホルダー 2"/>
          <p:cNvSpPr>
            <a:spLocks noGrp="1"/>
          </p:cNvSpPr>
          <p:nvPr>
            <p:ph type="body" sz="quarter" idx="48" hasCustomPrompt="1"/>
          </p:nvPr>
        </p:nvSpPr>
        <p:spPr>
          <a:xfrm>
            <a:off x="341237" y="4430586"/>
            <a:ext cx="1434763" cy="1822102"/>
          </a:xfrm>
          <a:prstGeom prst="rect">
            <a:avLst/>
          </a:prstGeom>
        </p:spPr>
        <p:txBody>
          <a:bodyPr anchor="ctr"/>
          <a:lstStyle>
            <a:lvl1pPr marL="0" indent="0" algn="l">
              <a:lnSpc>
                <a:spcPct val="120000"/>
              </a:lnSpc>
              <a:spcBef>
                <a:spcPts val="0"/>
              </a:spcBef>
              <a:spcAft>
                <a:spcPts val="600"/>
              </a:spcAft>
              <a:buNone/>
              <a:defRPr sz="14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項目</a:t>
            </a:r>
            <a:r>
              <a:rPr kumimoji="1" lang="en-US" altLang="ja-JP"/>
              <a:t>01</a:t>
            </a:r>
            <a:endParaRPr kumimoji="1" lang="ja-JP" altLang="en-US"/>
          </a:p>
        </p:txBody>
      </p:sp>
    </p:spTree>
    <p:extLst>
      <p:ext uri="{BB962C8B-B14F-4D97-AF65-F5344CB8AC3E}">
        <p14:creationId xmlns:p14="http://schemas.microsoft.com/office/powerpoint/2010/main" val="27973664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スケジュール（3年）- 01">
    <p:spTree>
      <p:nvGrpSpPr>
        <p:cNvPr id="1" name=""/>
        <p:cNvGrpSpPr/>
        <p:nvPr/>
      </p:nvGrpSpPr>
      <p:grpSpPr>
        <a:xfrm>
          <a:off x="0" y="0"/>
          <a:ext cx="0" cy="0"/>
          <a:chOff x="0" y="0"/>
          <a:chExt cx="0" cy="0"/>
        </a:xfrm>
      </p:grpSpPr>
      <p:graphicFrame>
        <p:nvGraphicFramePr>
          <p:cNvPr id="22" name="表 21"/>
          <p:cNvGraphicFramePr>
            <a:graphicFrameLocks noGrp="1"/>
          </p:cNvGraphicFramePr>
          <p:nvPr userDrawn="1">
            <p:extLst>
              <p:ext uri="{D42A27DB-BD31-4B8C-83A1-F6EECF244321}">
                <p14:modId xmlns:p14="http://schemas.microsoft.com/office/powerpoint/2010/main" val="3494638468"/>
              </p:ext>
            </p:extLst>
          </p:nvPr>
        </p:nvGraphicFramePr>
        <p:xfrm>
          <a:off x="336552" y="1634463"/>
          <a:ext cx="11518898" cy="4674538"/>
        </p:xfrm>
        <a:graphic>
          <a:graphicData uri="http://schemas.openxmlformats.org/drawingml/2006/table">
            <a:tbl>
              <a:tblPr firstRow="1" bandRow="1">
                <a:tableStyleId>{9D7B26C5-4107-4FEC-AEDC-1716B250A1EF}</a:tableStyleId>
              </a:tblPr>
              <a:tblGrid>
                <a:gridCol w="1572602">
                  <a:extLst>
                    <a:ext uri="{9D8B030D-6E8A-4147-A177-3AD203B41FA5}">
                      <a16:colId xmlns:a16="http://schemas.microsoft.com/office/drawing/2014/main" val="3241102644"/>
                    </a:ext>
                  </a:extLst>
                </a:gridCol>
                <a:gridCol w="828858">
                  <a:extLst>
                    <a:ext uri="{9D8B030D-6E8A-4147-A177-3AD203B41FA5}">
                      <a16:colId xmlns:a16="http://schemas.microsoft.com/office/drawing/2014/main" val="1346760409"/>
                    </a:ext>
                  </a:extLst>
                </a:gridCol>
                <a:gridCol w="828858">
                  <a:extLst>
                    <a:ext uri="{9D8B030D-6E8A-4147-A177-3AD203B41FA5}">
                      <a16:colId xmlns:a16="http://schemas.microsoft.com/office/drawing/2014/main" val="2816127466"/>
                    </a:ext>
                  </a:extLst>
                </a:gridCol>
                <a:gridCol w="828858">
                  <a:extLst>
                    <a:ext uri="{9D8B030D-6E8A-4147-A177-3AD203B41FA5}">
                      <a16:colId xmlns:a16="http://schemas.microsoft.com/office/drawing/2014/main" val="354121014"/>
                    </a:ext>
                  </a:extLst>
                </a:gridCol>
                <a:gridCol w="828858">
                  <a:extLst>
                    <a:ext uri="{9D8B030D-6E8A-4147-A177-3AD203B41FA5}">
                      <a16:colId xmlns:a16="http://schemas.microsoft.com/office/drawing/2014/main" val="2990836482"/>
                    </a:ext>
                  </a:extLst>
                </a:gridCol>
                <a:gridCol w="828858">
                  <a:extLst>
                    <a:ext uri="{9D8B030D-6E8A-4147-A177-3AD203B41FA5}">
                      <a16:colId xmlns:a16="http://schemas.microsoft.com/office/drawing/2014/main" val="1431853240"/>
                    </a:ext>
                  </a:extLst>
                </a:gridCol>
                <a:gridCol w="828858">
                  <a:extLst>
                    <a:ext uri="{9D8B030D-6E8A-4147-A177-3AD203B41FA5}">
                      <a16:colId xmlns:a16="http://schemas.microsoft.com/office/drawing/2014/main" val="4117219237"/>
                    </a:ext>
                  </a:extLst>
                </a:gridCol>
                <a:gridCol w="828858">
                  <a:extLst>
                    <a:ext uri="{9D8B030D-6E8A-4147-A177-3AD203B41FA5}">
                      <a16:colId xmlns:a16="http://schemas.microsoft.com/office/drawing/2014/main" val="2926954281"/>
                    </a:ext>
                  </a:extLst>
                </a:gridCol>
                <a:gridCol w="828858">
                  <a:extLst>
                    <a:ext uri="{9D8B030D-6E8A-4147-A177-3AD203B41FA5}">
                      <a16:colId xmlns:a16="http://schemas.microsoft.com/office/drawing/2014/main" val="1689498922"/>
                    </a:ext>
                  </a:extLst>
                </a:gridCol>
                <a:gridCol w="828858">
                  <a:extLst>
                    <a:ext uri="{9D8B030D-6E8A-4147-A177-3AD203B41FA5}">
                      <a16:colId xmlns:a16="http://schemas.microsoft.com/office/drawing/2014/main" val="405921120"/>
                    </a:ext>
                  </a:extLst>
                </a:gridCol>
                <a:gridCol w="828858">
                  <a:extLst>
                    <a:ext uri="{9D8B030D-6E8A-4147-A177-3AD203B41FA5}">
                      <a16:colId xmlns:a16="http://schemas.microsoft.com/office/drawing/2014/main" val="2653426935"/>
                    </a:ext>
                  </a:extLst>
                </a:gridCol>
                <a:gridCol w="828858">
                  <a:extLst>
                    <a:ext uri="{9D8B030D-6E8A-4147-A177-3AD203B41FA5}">
                      <a16:colId xmlns:a16="http://schemas.microsoft.com/office/drawing/2014/main" val="2975041427"/>
                    </a:ext>
                  </a:extLst>
                </a:gridCol>
                <a:gridCol w="828858">
                  <a:extLst>
                    <a:ext uri="{9D8B030D-6E8A-4147-A177-3AD203B41FA5}">
                      <a16:colId xmlns:a16="http://schemas.microsoft.com/office/drawing/2014/main" val="1222588446"/>
                    </a:ext>
                  </a:extLst>
                </a:gridCol>
              </a:tblGrid>
              <a:tr h="381637">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4">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solidFill>
                          <a:sysClr val="windowText" lastClr="000000"/>
                        </a:solidFill>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4">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4">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848214381"/>
                  </a:ext>
                </a:extLst>
              </a:tr>
              <a:tr h="360000">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solidFill>
                          <a:sysClr val="windowText" lastClr="000000"/>
                        </a:solidFill>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490384760"/>
                  </a:ext>
                </a:extLst>
              </a:tr>
              <a:tr h="1309047">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804651358"/>
                  </a:ext>
                </a:extLst>
              </a:tr>
              <a:tr h="1309047">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2591394106"/>
                  </a:ext>
                </a:extLst>
              </a:tr>
              <a:tr h="1309047">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endParaRPr kumimoji="1" lang="ja-JP" altLang="en-US"/>
                    </a:p>
                  </a:txBody>
                  <a:tcPr>
                    <a:lnL w="12700" cap="flat" cmpd="sng" algn="ctr">
                      <a:solidFill>
                        <a:schemeClr val="accent4"/>
                      </a:solidFill>
                      <a:prstDash val="dash"/>
                      <a:round/>
                      <a:headEnd type="none" w="med" len="med"/>
                      <a:tailEnd type="none" w="med" len="med"/>
                    </a:lnL>
                    <a:lnR w="12700" cap="flat" cmpd="sng" algn="ctr">
                      <a:solidFill>
                        <a:schemeClr val="accent4"/>
                      </a:solidFill>
                      <a:prstDash val="dash"/>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4100134678"/>
                  </a:ext>
                </a:extLst>
              </a:tr>
            </a:tbl>
          </a:graphicData>
        </a:graphic>
      </p:graphicFrame>
      <p:sp>
        <p:nvSpPr>
          <p:cNvPr id="8"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0"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スケジュール</a:t>
            </a:r>
            <a:r>
              <a:rPr kumimoji="1" lang="en-US" altLang="ja-JP"/>
              <a:t>(3</a:t>
            </a:r>
            <a:r>
              <a:rPr kumimoji="1" lang="ja-JP" altLang="en-US"/>
              <a:t>年</a:t>
            </a:r>
            <a:r>
              <a:rPr kumimoji="1" lang="en-US" altLang="ja-JP"/>
              <a:t>) - 02</a:t>
            </a:r>
            <a:endParaRPr kumimoji="1" lang="ja-JP" altLang="en-US"/>
          </a:p>
        </p:txBody>
      </p:sp>
      <p:sp>
        <p:nvSpPr>
          <p:cNvPr id="5" name="テキスト プレースホルダー 2"/>
          <p:cNvSpPr>
            <a:spLocks noGrp="1"/>
          </p:cNvSpPr>
          <p:nvPr>
            <p:ph type="body" sz="quarter" idx="16" hasCustomPrompt="1"/>
          </p:nvPr>
        </p:nvSpPr>
        <p:spPr>
          <a:xfrm>
            <a:off x="10299966" y="2044204"/>
            <a:ext cx="552384" cy="246221"/>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6" name="テキスト プレースホルダー 2"/>
          <p:cNvSpPr>
            <a:spLocks noGrp="1"/>
          </p:cNvSpPr>
          <p:nvPr>
            <p:ph type="body" sz="quarter" idx="17" hasCustomPrompt="1"/>
          </p:nvPr>
        </p:nvSpPr>
        <p:spPr>
          <a:xfrm>
            <a:off x="9477578"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7" name="テキスト プレースホルダー 2"/>
          <p:cNvSpPr>
            <a:spLocks noGrp="1"/>
          </p:cNvSpPr>
          <p:nvPr>
            <p:ph type="body" sz="quarter" idx="18" hasCustomPrompt="1"/>
          </p:nvPr>
        </p:nvSpPr>
        <p:spPr>
          <a:xfrm>
            <a:off x="7835198"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9" name="テキスト プレースホルダー 2"/>
          <p:cNvSpPr>
            <a:spLocks noGrp="1"/>
          </p:cNvSpPr>
          <p:nvPr>
            <p:ph type="body" sz="quarter" idx="19" hasCustomPrompt="1"/>
          </p:nvPr>
        </p:nvSpPr>
        <p:spPr>
          <a:xfrm>
            <a:off x="7012810"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1" name="テキスト プレースホルダー 2"/>
          <p:cNvSpPr>
            <a:spLocks noGrp="1"/>
          </p:cNvSpPr>
          <p:nvPr>
            <p:ph type="body" sz="quarter" idx="20" hasCustomPrompt="1"/>
          </p:nvPr>
        </p:nvSpPr>
        <p:spPr>
          <a:xfrm>
            <a:off x="8664057"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2" name="テキスト プレースホルダー 2"/>
          <p:cNvSpPr>
            <a:spLocks noGrp="1"/>
          </p:cNvSpPr>
          <p:nvPr>
            <p:ph type="body" sz="quarter" idx="21" hasCustomPrompt="1"/>
          </p:nvPr>
        </p:nvSpPr>
        <p:spPr>
          <a:xfrm>
            <a:off x="11128825"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3" name="テキスト プレースホルダー 2"/>
          <p:cNvSpPr>
            <a:spLocks noGrp="1"/>
          </p:cNvSpPr>
          <p:nvPr>
            <p:ph type="body" sz="quarter" idx="13" hasCustomPrompt="1"/>
          </p:nvPr>
        </p:nvSpPr>
        <p:spPr>
          <a:xfrm>
            <a:off x="5351948"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4" name="テキスト プレースホルダー 2"/>
          <p:cNvSpPr>
            <a:spLocks noGrp="1"/>
          </p:cNvSpPr>
          <p:nvPr>
            <p:ph type="body" sz="quarter" idx="14" hasCustomPrompt="1"/>
          </p:nvPr>
        </p:nvSpPr>
        <p:spPr>
          <a:xfrm>
            <a:off x="4529560"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5" name="テキスト プレースホルダー 2"/>
          <p:cNvSpPr>
            <a:spLocks noGrp="1"/>
          </p:cNvSpPr>
          <p:nvPr>
            <p:ph type="body" sz="quarter" idx="11" hasCustomPrompt="1"/>
          </p:nvPr>
        </p:nvSpPr>
        <p:spPr>
          <a:xfrm>
            <a:off x="2887180"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6" name="テキスト プレースホルダー 2"/>
          <p:cNvSpPr>
            <a:spLocks noGrp="1"/>
          </p:cNvSpPr>
          <p:nvPr>
            <p:ph type="body" sz="quarter" idx="10" hasCustomPrompt="1"/>
          </p:nvPr>
        </p:nvSpPr>
        <p:spPr>
          <a:xfrm>
            <a:off x="2064792" y="2044204"/>
            <a:ext cx="552384" cy="246221"/>
          </a:xfrm>
          <a:prstGeom prst="rect">
            <a:avLst/>
          </a:prstGeom>
        </p:spPr>
        <p:txBody>
          <a:bodyPr/>
          <a:lstStyle>
            <a:lvl1pPr marL="0" indent="0" algn="ctr">
              <a:lnSpc>
                <a:spcPct val="100000"/>
              </a:lnSpc>
              <a:spcBef>
                <a:spcPts val="0"/>
              </a:spcBef>
              <a:buNone/>
              <a:defRPr sz="1000" baseline="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7" name="テキスト プレースホルダー 2"/>
          <p:cNvSpPr>
            <a:spLocks noGrp="1"/>
          </p:cNvSpPr>
          <p:nvPr>
            <p:ph type="body" sz="quarter" idx="12" hasCustomPrompt="1"/>
          </p:nvPr>
        </p:nvSpPr>
        <p:spPr>
          <a:xfrm>
            <a:off x="3716039"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8" name="テキスト プレースホルダー 2"/>
          <p:cNvSpPr>
            <a:spLocks noGrp="1"/>
          </p:cNvSpPr>
          <p:nvPr>
            <p:ph type="body" sz="quarter" idx="15" hasCustomPrompt="1"/>
          </p:nvPr>
        </p:nvSpPr>
        <p:spPr>
          <a:xfrm>
            <a:off x="6180807" y="2044204"/>
            <a:ext cx="552384" cy="246221"/>
          </a:xfrm>
          <a:prstGeom prst="rect">
            <a:avLst/>
          </a:prstGeom>
        </p:spPr>
        <p:txBody>
          <a:bodyPr/>
          <a:lstStyle>
            <a:lvl1pPr marL="0" indent="0" algn="ctr">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月 </a:t>
            </a:r>
            <a:r>
              <a:rPr kumimoji="1" lang="en-US" altLang="ja-JP"/>
              <a:t>- </a:t>
            </a:r>
            <a:r>
              <a:rPr kumimoji="1" lang="ja-JP" altLang="en-US"/>
              <a:t>月</a:t>
            </a:r>
          </a:p>
        </p:txBody>
      </p:sp>
      <p:sp>
        <p:nvSpPr>
          <p:cNvPr id="19" name="テキスト プレースホルダー 2"/>
          <p:cNvSpPr>
            <a:spLocks noGrp="1"/>
          </p:cNvSpPr>
          <p:nvPr>
            <p:ph type="body" sz="quarter" idx="22" hasCustomPrompt="1"/>
          </p:nvPr>
        </p:nvSpPr>
        <p:spPr>
          <a:xfrm>
            <a:off x="1956000" y="1628999"/>
            <a:ext cx="3195000" cy="246221"/>
          </a:xfrm>
          <a:prstGeom prst="rect">
            <a:avLst/>
          </a:prstGeom>
        </p:spPr>
        <p:txBody>
          <a:bodyPr/>
          <a:lstStyle>
            <a:lvl1pPr marL="0" indent="0" algn="l">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年</a:t>
            </a:r>
          </a:p>
        </p:txBody>
      </p:sp>
      <p:sp>
        <p:nvSpPr>
          <p:cNvPr id="20" name="テキスト プレースホルダー 2"/>
          <p:cNvSpPr>
            <a:spLocks noGrp="1"/>
          </p:cNvSpPr>
          <p:nvPr>
            <p:ph type="body" sz="quarter" idx="23" hasCustomPrompt="1"/>
          </p:nvPr>
        </p:nvSpPr>
        <p:spPr>
          <a:xfrm>
            <a:off x="5286000" y="1628999"/>
            <a:ext cx="3195000" cy="246221"/>
          </a:xfrm>
          <a:prstGeom prst="rect">
            <a:avLst/>
          </a:prstGeom>
        </p:spPr>
        <p:txBody>
          <a:bodyPr/>
          <a:lstStyle>
            <a:lvl1pPr marL="0" indent="0" algn="l">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年</a:t>
            </a:r>
          </a:p>
        </p:txBody>
      </p:sp>
      <p:sp>
        <p:nvSpPr>
          <p:cNvPr id="21" name="テキスト プレースホルダー 2"/>
          <p:cNvSpPr>
            <a:spLocks noGrp="1"/>
          </p:cNvSpPr>
          <p:nvPr>
            <p:ph type="body" sz="quarter" idx="24" hasCustomPrompt="1"/>
          </p:nvPr>
        </p:nvSpPr>
        <p:spPr>
          <a:xfrm>
            <a:off x="8616000" y="1628999"/>
            <a:ext cx="3195000" cy="246221"/>
          </a:xfrm>
          <a:prstGeom prst="rect">
            <a:avLst/>
          </a:prstGeom>
        </p:spPr>
        <p:txBody>
          <a:bodyPr/>
          <a:lstStyle>
            <a:lvl1pPr marL="0" indent="0" algn="l">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年</a:t>
            </a:r>
          </a:p>
        </p:txBody>
      </p:sp>
      <p:sp>
        <p:nvSpPr>
          <p:cNvPr id="25" name="テキスト プレースホルダー 2"/>
          <p:cNvSpPr>
            <a:spLocks noGrp="1"/>
          </p:cNvSpPr>
          <p:nvPr>
            <p:ph type="body" sz="quarter" idx="47" hasCustomPrompt="1"/>
          </p:nvPr>
        </p:nvSpPr>
        <p:spPr>
          <a:xfrm>
            <a:off x="341237" y="2450311"/>
            <a:ext cx="1434763" cy="1158689"/>
          </a:xfrm>
          <a:prstGeom prst="rect">
            <a:avLst/>
          </a:prstGeom>
        </p:spPr>
        <p:txBody>
          <a:bodyPr anchor="ctr"/>
          <a:lstStyle>
            <a:lvl1pPr marL="0" indent="0" algn="l">
              <a:lnSpc>
                <a:spcPct val="120000"/>
              </a:lnSpc>
              <a:spcBef>
                <a:spcPts val="0"/>
              </a:spcBef>
              <a:spcAft>
                <a:spcPts val="600"/>
              </a:spcAft>
              <a:buNone/>
              <a:defRPr sz="14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項目</a:t>
            </a:r>
            <a:r>
              <a:rPr kumimoji="1" lang="en-US" altLang="ja-JP"/>
              <a:t>01</a:t>
            </a:r>
            <a:endParaRPr kumimoji="1" lang="ja-JP" altLang="en-US"/>
          </a:p>
        </p:txBody>
      </p:sp>
      <p:sp>
        <p:nvSpPr>
          <p:cNvPr id="26" name="テキスト プレースホルダー 2"/>
          <p:cNvSpPr>
            <a:spLocks noGrp="1"/>
          </p:cNvSpPr>
          <p:nvPr>
            <p:ph type="body" sz="quarter" idx="48" hasCustomPrompt="1"/>
          </p:nvPr>
        </p:nvSpPr>
        <p:spPr>
          <a:xfrm>
            <a:off x="341237" y="3744000"/>
            <a:ext cx="1434763" cy="1158689"/>
          </a:xfrm>
          <a:prstGeom prst="rect">
            <a:avLst/>
          </a:prstGeom>
        </p:spPr>
        <p:txBody>
          <a:bodyPr anchor="ctr"/>
          <a:lstStyle>
            <a:lvl1pPr marL="0" indent="0" algn="l">
              <a:lnSpc>
                <a:spcPct val="120000"/>
              </a:lnSpc>
              <a:spcBef>
                <a:spcPts val="0"/>
              </a:spcBef>
              <a:spcAft>
                <a:spcPts val="600"/>
              </a:spcAft>
              <a:buNone/>
              <a:defRPr sz="14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項目</a:t>
            </a:r>
            <a:r>
              <a:rPr kumimoji="1" lang="en-US" altLang="ja-JP"/>
              <a:t>02</a:t>
            </a:r>
            <a:endParaRPr kumimoji="1" lang="ja-JP" altLang="en-US"/>
          </a:p>
        </p:txBody>
      </p:sp>
      <p:sp>
        <p:nvSpPr>
          <p:cNvPr id="27" name="テキスト プレースホルダー 2"/>
          <p:cNvSpPr>
            <a:spLocks noGrp="1"/>
          </p:cNvSpPr>
          <p:nvPr>
            <p:ph type="body" sz="quarter" idx="49" hasCustomPrompt="1"/>
          </p:nvPr>
        </p:nvSpPr>
        <p:spPr>
          <a:xfrm>
            <a:off x="341237" y="5057819"/>
            <a:ext cx="1434763" cy="1158689"/>
          </a:xfrm>
          <a:prstGeom prst="rect">
            <a:avLst/>
          </a:prstGeom>
        </p:spPr>
        <p:txBody>
          <a:bodyPr anchor="ctr"/>
          <a:lstStyle>
            <a:lvl1pPr marL="0" indent="0" algn="l">
              <a:lnSpc>
                <a:spcPct val="120000"/>
              </a:lnSpc>
              <a:spcBef>
                <a:spcPts val="0"/>
              </a:spcBef>
              <a:spcAft>
                <a:spcPts val="600"/>
              </a:spcAft>
              <a:buNone/>
              <a:defRPr sz="14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a:t>項目</a:t>
            </a:r>
            <a:r>
              <a:rPr kumimoji="1" lang="en-US" altLang="ja-JP"/>
              <a:t>31</a:t>
            </a:r>
            <a:endParaRPr kumimoji="1" lang="ja-JP" altLang="en-US"/>
          </a:p>
        </p:txBody>
      </p:sp>
    </p:spTree>
    <p:extLst>
      <p:ext uri="{BB962C8B-B14F-4D97-AF65-F5344CB8AC3E}">
        <p14:creationId xmlns:p14="http://schemas.microsoft.com/office/powerpoint/2010/main" val="18094361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pic>
        <p:nvPicPr>
          <p:cNvPr id="12" name="図 1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タイトル 1"/>
          <p:cNvSpPr>
            <a:spLocks noGrp="1"/>
          </p:cNvSpPr>
          <p:nvPr>
            <p:ph type="ctrTitle" hasCustomPrompt="1"/>
          </p:nvPr>
        </p:nvSpPr>
        <p:spPr>
          <a:xfrm>
            <a:off x="1056000" y="2583693"/>
            <a:ext cx="10399400" cy="790614"/>
          </a:xfrm>
          <a:prstGeom prst="rect">
            <a:avLst/>
          </a:prstGeom>
        </p:spPr>
        <p:txBody>
          <a:bodyPr anchor="t"/>
          <a:lstStyle>
            <a:lvl1pPr algn="l">
              <a:lnSpc>
                <a:spcPct val="120000"/>
              </a:lnSpc>
              <a:defRPr sz="4000" b="0"/>
            </a:lvl1pPr>
          </a:lstStyle>
          <a:p>
            <a:r>
              <a:rPr kumimoji="1" lang="ja-JP" altLang="en-US"/>
              <a:t>表紙 </a:t>
            </a:r>
            <a:r>
              <a:rPr kumimoji="1" lang="en-US" altLang="ja-JP"/>
              <a:t>– </a:t>
            </a:r>
            <a:r>
              <a:rPr kumimoji="1" lang="ja-JP" altLang="en-US"/>
              <a:t>タイトル</a:t>
            </a:r>
          </a:p>
        </p:txBody>
      </p:sp>
      <p:sp>
        <p:nvSpPr>
          <p:cNvPr id="3" name="サブタイトル 2"/>
          <p:cNvSpPr>
            <a:spLocks noGrp="1"/>
          </p:cNvSpPr>
          <p:nvPr>
            <p:ph type="subTitle" idx="1" hasCustomPrompt="1"/>
          </p:nvPr>
        </p:nvSpPr>
        <p:spPr>
          <a:xfrm>
            <a:off x="1056000" y="3993093"/>
            <a:ext cx="1620000" cy="527577"/>
          </a:xfrm>
          <a:prstGeom prst="rect">
            <a:avLst/>
          </a:prstGeom>
        </p:spPr>
        <p:txBody>
          <a:bodyPr anchor="t"/>
          <a:lstStyle>
            <a:lvl1pPr marL="0" indent="0" algn="l">
              <a:lnSpc>
                <a:spcPct val="120000"/>
              </a:lnSpc>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ltLang="ja-JP"/>
              <a:t>YYYY/MM/DD</a:t>
            </a:r>
            <a:endParaRPr kumimoji="1" lang="ja-JP" altLang="en-US"/>
          </a:p>
        </p:txBody>
      </p:sp>
      <p:sp>
        <p:nvSpPr>
          <p:cNvPr id="11" name="テキスト プレースホルダー 10"/>
          <p:cNvSpPr>
            <a:spLocks noGrp="1"/>
          </p:cNvSpPr>
          <p:nvPr>
            <p:ph type="body" sz="quarter" idx="10" hasCustomPrompt="1"/>
          </p:nvPr>
        </p:nvSpPr>
        <p:spPr>
          <a:xfrm>
            <a:off x="1056000" y="1267017"/>
            <a:ext cx="10386700" cy="541983"/>
          </a:xfrm>
          <a:prstGeom prst="rect">
            <a:avLst/>
          </a:prstGeom>
        </p:spPr>
        <p:txBody>
          <a:bodyPr anchor="t"/>
          <a:lstStyle>
            <a:lvl1pPr marL="0" indent="0">
              <a:lnSpc>
                <a:spcPct val="120000"/>
              </a:lnSpc>
              <a:buNone/>
              <a:defRPr sz="2000"/>
            </a:lvl1pPr>
            <a:lvl2pPr marL="457200" indent="0">
              <a:buNone/>
              <a:defRPr/>
            </a:lvl2pPr>
            <a:lvl3pPr marL="914400" indent="0">
              <a:buNone/>
              <a:defRPr/>
            </a:lvl3pPr>
            <a:lvl4pPr marL="1371600" indent="0">
              <a:buNone/>
              <a:defRPr/>
            </a:lvl4pPr>
            <a:lvl5pPr marL="1828800" indent="0">
              <a:buNone/>
              <a:defRPr/>
            </a:lvl5pPr>
          </a:lstStyle>
          <a:p>
            <a:pPr lvl="0"/>
            <a:r>
              <a:rPr kumimoji="1" lang="ja-JP" altLang="en-US"/>
              <a:t>サブタイトル</a:t>
            </a:r>
          </a:p>
        </p:txBody>
      </p:sp>
      <p:sp>
        <p:nvSpPr>
          <p:cNvPr id="5" name="テキスト プレースホルダー 4"/>
          <p:cNvSpPr>
            <a:spLocks noGrp="1"/>
          </p:cNvSpPr>
          <p:nvPr>
            <p:ph type="body" sz="quarter" idx="11" hasCustomPrompt="1"/>
          </p:nvPr>
        </p:nvSpPr>
        <p:spPr>
          <a:xfrm>
            <a:off x="2676000" y="3993093"/>
            <a:ext cx="3420000" cy="527577"/>
          </a:xfrm>
          <a:prstGeom prst="rect">
            <a:avLst/>
          </a:prstGeom>
        </p:spPr>
        <p:txBody>
          <a:bodyPr/>
          <a:lstStyle>
            <a:lvl1pPr marL="0" indent="0">
              <a:lnSpc>
                <a:spcPct val="120000"/>
              </a:lnSpc>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kumimoji="1" lang="ja-JP" altLang="en-US"/>
              <a:t>部署名</a:t>
            </a:r>
          </a:p>
        </p:txBody>
      </p:sp>
    </p:spTree>
    <p:extLst>
      <p:ext uri="{BB962C8B-B14F-4D97-AF65-F5344CB8AC3E}">
        <p14:creationId xmlns:p14="http://schemas.microsoft.com/office/powerpoint/2010/main" val="22481555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中表紙01">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1056000" y="1989000"/>
            <a:ext cx="10399400" cy="790614"/>
          </a:xfrm>
          <a:prstGeom prst="rect">
            <a:avLst/>
          </a:prstGeom>
        </p:spPr>
        <p:txBody>
          <a:bodyPr anchor="t"/>
          <a:lstStyle>
            <a:lvl1pPr algn="l">
              <a:lnSpc>
                <a:spcPct val="120000"/>
              </a:lnSpc>
              <a:defRPr sz="4000" b="0"/>
            </a:lvl1pPr>
          </a:lstStyle>
          <a:p>
            <a:r>
              <a:rPr kumimoji="1" lang="ja-JP" altLang="en-US"/>
              <a:t>中表紙</a:t>
            </a:r>
            <a:r>
              <a:rPr kumimoji="1" lang="en-US" altLang="ja-JP"/>
              <a:t>01</a:t>
            </a:r>
            <a:r>
              <a:rPr kumimoji="1" lang="ja-JP" altLang="en-US"/>
              <a:t> </a:t>
            </a:r>
            <a:r>
              <a:rPr kumimoji="1" lang="en-US" altLang="ja-JP"/>
              <a:t>– </a:t>
            </a:r>
            <a:r>
              <a:rPr kumimoji="1" lang="ja-JP" altLang="en-US"/>
              <a:t>タイトル</a:t>
            </a:r>
          </a:p>
        </p:txBody>
      </p:sp>
      <p:sp>
        <p:nvSpPr>
          <p:cNvPr id="8"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Tree>
    <p:extLst>
      <p:ext uri="{BB962C8B-B14F-4D97-AF65-F5344CB8AC3E}">
        <p14:creationId xmlns:p14="http://schemas.microsoft.com/office/powerpoint/2010/main" val="100806842"/>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中表紙02">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1051789" y="1989000"/>
            <a:ext cx="10375900" cy="1527607"/>
          </a:xfrm>
          <a:prstGeom prst="rect">
            <a:avLst/>
          </a:prstGeom>
        </p:spPr>
        <p:txBody>
          <a:bodyPr anchor="t"/>
          <a:lstStyle>
            <a:lvl1pPr algn="l">
              <a:lnSpc>
                <a:spcPct val="120000"/>
              </a:lnSpc>
              <a:defRPr sz="4000" b="0"/>
            </a:lvl1pPr>
          </a:lstStyle>
          <a:p>
            <a:r>
              <a:rPr kumimoji="1" lang="ja-JP" altLang="en-US"/>
              <a:t>中表紙</a:t>
            </a:r>
            <a:r>
              <a:rPr kumimoji="1" lang="en-US" altLang="ja-JP"/>
              <a:t>02</a:t>
            </a:r>
            <a:r>
              <a:rPr kumimoji="1" lang="ja-JP" altLang="en-US"/>
              <a:t> </a:t>
            </a:r>
            <a:r>
              <a:rPr kumimoji="1" lang="en-US" altLang="ja-JP"/>
              <a:t>– </a:t>
            </a:r>
            <a:br>
              <a:rPr kumimoji="1" lang="en-US" altLang="ja-JP"/>
            </a:br>
            <a:r>
              <a:rPr kumimoji="1" lang="ja-JP" altLang="en-US"/>
              <a:t>タイトル（</a:t>
            </a:r>
            <a:r>
              <a:rPr kumimoji="1" lang="en-US" altLang="ja-JP"/>
              <a:t>2</a:t>
            </a:r>
            <a:r>
              <a:rPr kumimoji="1" lang="ja-JP" altLang="en-US"/>
              <a:t>行組み可）</a:t>
            </a:r>
          </a:p>
        </p:txBody>
      </p:sp>
      <p:sp>
        <p:nvSpPr>
          <p:cNvPr id="6" name="サブタイトル 2"/>
          <p:cNvSpPr>
            <a:spLocks noGrp="1"/>
          </p:cNvSpPr>
          <p:nvPr>
            <p:ph type="subTitle" idx="1" hasCustomPrompt="1"/>
          </p:nvPr>
        </p:nvSpPr>
        <p:spPr>
          <a:xfrm>
            <a:off x="1803400" y="4146550"/>
            <a:ext cx="9639300" cy="1790700"/>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a:t>
            </a:r>
            <a:r>
              <a:rPr kumimoji="1" lang="en-US" altLang="ja-JP"/>
              <a:t>.</a:t>
            </a:r>
            <a:r>
              <a:rPr kumimoji="1" lang="ja-JP" altLang="en-US"/>
              <a:t>●　サブタイトル</a:t>
            </a:r>
          </a:p>
        </p:txBody>
      </p:sp>
      <p:sp>
        <p:nvSpPr>
          <p:cNvPr id="7"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Tree>
    <p:extLst>
      <p:ext uri="{BB962C8B-B14F-4D97-AF65-F5344CB8AC3E}">
        <p14:creationId xmlns:p14="http://schemas.microsoft.com/office/powerpoint/2010/main" val="2660121940"/>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pic>
        <p:nvPicPr>
          <p:cNvPr id="4" name="図 3"/>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36263405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75F9BFC2-5488-4270-B0B5-83DC44BD7502}" type="datetime1">
              <a:rPr kumimoji="1" lang="ja-JP" altLang="en-US" smtClean="0"/>
              <a:t>2023/12/14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40106579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09D3FBA-1CEB-4902-893F-A4195309805F}" type="datetime1">
              <a:rPr kumimoji="1" lang="ja-JP" altLang="en-US" smtClean="0"/>
              <a:t>2023/12/14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4254364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pic>
        <p:nvPicPr>
          <p:cNvPr id="4" name="図 3"/>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350158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09D3FBA-1CEB-4902-893F-A4195309805F}" type="datetime1">
              <a:rPr kumimoji="1" lang="ja-JP" altLang="en-US" smtClean="0"/>
              <a:t>2023/12/14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352429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中基本01">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742600" y="232569"/>
            <a:ext cx="10712800" cy="734676"/>
          </a:xfrm>
          <a:prstGeom prst="rect">
            <a:avLst/>
          </a:prstGeom>
        </p:spPr>
        <p:txBody>
          <a:bodyPr anchor="ctr"/>
          <a:lstStyle>
            <a:lvl1pPr>
              <a:lnSpc>
                <a:spcPct val="120000"/>
              </a:lnSpc>
              <a:defRPr sz="2800" b="1" baseline="0"/>
            </a:lvl1pPr>
          </a:lstStyle>
          <a:p>
            <a:r>
              <a:rPr kumimoji="1" lang="ja-JP" altLang="en-US"/>
              <a:t>中基本</a:t>
            </a:r>
            <a:r>
              <a:rPr kumimoji="1" lang="en-US" altLang="ja-JP"/>
              <a:t>01 – </a:t>
            </a:r>
            <a:r>
              <a:rPr kumimoji="1" lang="ja-JP" altLang="en-US"/>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2000">
                <a:solidFill>
                  <a:schemeClr val="tx1"/>
                </a:solidFill>
              </a:defRPr>
            </a:lvl1pPr>
          </a:lstStyle>
          <a:p>
            <a:fld id="{3202DECC-888D-4484-8ACD-C6BF8B24BC79}" type="slidenum">
              <a:rPr lang="ja-JP" altLang="en-US" smtClean="0"/>
              <a:pPr/>
              <a:t>‹#›</a:t>
            </a:fld>
            <a:endParaRPr lang="ja-JP" altLang="en-US"/>
          </a:p>
        </p:txBody>
      </p:sp>
      <p:pic>
        <p:nvPicPr>
          <p:cNvPr id="3" name="図 4" descr="図形, 四角形&#10;&#10;説明は自動で生成されたものです">
            <a:extLst>
              <a:ext uri="{FF2B5EF4-FFF2-40B4-BE49-F238E27FC236}">
                <a16:creationId xmlns:a16="http://schemas.microsoft.com/office/drawing/2014/main" id="{0EFAE37B-8AA9-6371-D225-64CBA31E32FC}"/>
              </a:ext>
            </a:extLst>
          </p:cNvPr>
          <p:cNvPicPr>
            <a:picLocks noChangeAspect="1"/>
          </p:cNvPicPr>
          <p:nvPr userDrawn="1"/>
        </p:nvPicPr>
        <p:blipFill>
          <a:blip r:embed="rId2"/>
          <a:stretch>
            <a:fillRect/>
          </a:stretch>
        </p:blipFill>
        <p:spPr>
          <a:xfrm>
            <a:off x="119336" y="561310"/>
            <a:ext cx="509298" cy="77193"/>
          </a:xfrm>
          <a:prstGeom prst="rect">
            <a:avLst/>
          </a:prstGeom>
        </p:spPr>
      </p:pic>
    </p:spTree>
    <p:extLst>
      <p:ext uri="{BB962C8B-B14F-4D97-AF65-F5344CB8AC3E}">
        <p14:creationId xmlns:p14="http://schemas.microsoft.com/office/powerpoint/2010/main" val="2979814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中基本01">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a:t>中基本</a:t>
            </a:r>
            <a:r>
              <a:rPr kumimoji="1" lang="en-US" altLang="ja-JP"/>
              <a:t>01 – </a:t>
            </a:r>
            <a:r>
              <a:rPr kumimoji="1" lang="ja-JP" altLang="en-US"/>
              <a:t>タイトル</a:t>
            </a:r>
          </a:p>
        </p:txBody>
      </p:sp>
      <p:sp>
        <p:nvSpPr>
          <p:cNvPr id="10" name="サブタイトル 2"/>
          <p:cNvSpPr>
            <a:spLocks noGrp="1"/>
          </p:cNvSpPr>
          <p:nvPr>
            <p:ph type="subTitle" idx="1" hasCustomPrompt="1"/>
          </p:nvPr>
        </p:nvSpPr>
        <p:spPr>
          <a:xfrm>
            <a:off x="1066801" y="1989000"/>
            <a:ext cx="10388600" cy="3935550"/>
          </a:xfrm>
          <a:prstGeom prst="rect">
            <a:avLst/>
          </a:prstGeom>
        </p:spPr>
        <p:txBody>
          <a:bodyPr anchor="t"/>
          <a:lstStyle>
            <a:lvl1pPr marL="0" marR="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z="2000"/>
              <a:t>本文</a:t>
            </a:r>
            <a:endParaRPr kumimoji="1" lang="ja-JP" altLang="en-US"/>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Tree>
    <p:extLst>
      <p:ext uri="{BB962C8B-B14F-4D97-AF65-F5344CB8AC3E}">
        <p14:creationId xmlns:p14="http://schemas.microsoft.com/office/powerpoint/2010/main" val="337196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目次01">
    <p:spTree>
      <p:nvGrpSpPr>
        <p:cNvPr id="1" name=""/>
        <p:cNvGrpSpPr/>
        <p:nvPr/>
      </p:nvGrpSpPr>
      <p:grpSpPr>
        <a:xfrm>
          <a:off x="0" y="0"/>
          <a:ext cx="0" cy="0"/>
          <a:chOff x="0" y="0"/>
          <a:chExt cx="0" cy="0"/>
        </a:xfrm>
      </p:grpSpPr>
      <p:sp>
        <p:nvSpPr>
          <p:cNvPr id="37" name="テキスト プレースホルダー 10"/>
          <p:cNvSpPr>
            <a:spLocks noGrp="1"/>
          </p:cNvSpPr>
          <p:nvPr>
            <p:ph type="body" sz="quarter" idx="22" hasCustomPrompt="1"/>
          </p:nvPr>
        </p:nvSpPr>
        <p:spPr>
          <a:xfrm>
            <a:off x="1056000" y="1044752"/>
            <a:ext cx="2880000" cy="1910334"/>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0.1 </a:t>
            </a:r>
            <a:r>
              <a:rPr kumimoji="1" lang="ja-JP" altLang="en-US"/>
              <a:t>目次（小）タイトル</a:t>
            </a:r>
            <a:endParaRPr kumimoji="1" lang="en-US" altLang="ja-JP"/>
          </a:p>
        </p:txBody>
      </p:sp>
      <p:sp>
        <p:nvSpPr>
          <p:cNvPr id="11" name="テキスト プレースホルダー 10"/>
          <p:cNvSpPr>
            <a:spLocks noGrp="1"/>
          </p:cNvSpPr>
          <p:nvPr>
            <p:ph type="body" sz="quarter" idx="10" hasCustomPrompt="1"/>
          </p:nvPr>
        </p:nvSpPr>
        <p:spPr>
          <a:xfrm>
            <a:off x="739804" y="615086"/>
            <a:ext cx="3196196" cy="306935"/>
          </a:xfrm>
          <a:prstGeom prst="rect">
            <a:avLst/>
          </a:prstGeom>
        </p:spPr>
        <p:txBody>
          <a:bodyPr anchor="t"/>
          <a:lstStyle>
            <a:lvl1pPr marL="0" indent="0">
              <a:lnSpc>
                <a:spcPct val="120000"/>
              </a:lnSpc>
              <a:buNone/>
              <a:defRPr sz="1400" b="1"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00. </a:t>
            </a:r>
            <a:r>
              <a:rPr kumimoji="1" lang="ja-JP" altLang="en-US"/>
              <a:t>目次タイトル</a:t>
            </a:r>
          </a:p>
        </p:txBody>
      </p:sp>
      <p:cxnSp>
        <p:nvCxnSpPr>
          <p:cNvPr id="6" name="直線コネクタ 5"/>
          <p:cNvCxnSpPr/>
          <p:nvPr userDrawn="1"/>
        </p:nvCxnSpPr>
        <p:spPr>
          <a:xfrm>
            <a:off x="739804" y="983432"/>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8" name="テキスト プレースホルダー 10"/>
          <p:cNvSpPr>
            <a:spLocks noGrp="1"/>
          </p:cNvSpPr>
          <p:nvPr>
            <p:ph type="body" sz="quarter" idx="12" hasCustomPrompt="1"/>
          </p:nvPr>
        </p:nvSpPr>
        <p:spPr>
          <a:xfrm>
            <a:off x="8256000" y="615086"/>
            <a:ext cx="3196196" cy="306935"/>
          </a:xfrm>
          <a:prstGeom prst="rect">
            <a:avLst/>
          </a:prstGeom>
        </p:spPr>
        <p:txBody>
          <a:bodyPr anchor="t"/>
          <a:lstStyle>
            <a:lvl1pPr marL="0" indent="0">
              <a:lnSpc>
                <a:spcPct val="120000"/>
              </a:lnSpc>
              <a:buNone/>
              <a:defRPr sz="1400" b="1"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02. </a:t>
            </a:r>
            <a:r>
              <a:rPr kumimoji="1" lang="ja-JP" altLang="en-US"/>
              <a:t>目次タイトル</a:t>
            </a:r>
          </a:p>
        </p:txBody>
      </p:sp>
      <p:cxnSp>
        <p:nvCxnSpPr>
          <p:cNvPr id="19" name="直線コネクタ 18"/>
          <p:cNvCxnSpPr/>
          <p:nvPr userDrawn="1"/>
        </p:nvCxnSpPr>
        <p:spPr>
          <a:xfrm>
            <a:off x="8256000" y="983432"/>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0" name="テキスト プレースホルダー 10"/>
          <p:cNvSpPr>
            <a:spLocks noGrp="1"/>
          </p:cNvSpPr>
          <p:nvPr>
            <p:ph type="body" sz="quarter" idx="13" hasCustomPrompt="1"/>
          </p:nvPr>
        </p:nvSpPr>
        <p:spPr>
          <a:xfrm>
            <a:off x="8572196" y="1044752"/>
            <a:ext cx="2880000" cy="1910334"/>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2.1 </a:t>
            </a:r>
            <a:r>
              <a:rPr kumimoji="1" lang="ja-JP" altLang="en-US"/>
              <a:t>目次（小）タイトル</a:t>
            </a:r>
            <a:endParaRPr kumimoji="1" lang="en-US" altLang="ja-JP"/>
          </a:p>
        </p:txBody>
      </p:sp>
      <p:sp>
        <p:nvSpPr>
          <p:cNvPr id="21" name="テキスト プレースホルダー 10"/>
          <p:cNvSpPr>
            <a:spLocks noGrp="1"/>
          </p:cNvSpPr>
          <p:nvPr>
            <p:ph type="body" sz="quarter" idx="14" hasCustomPrompt="1"/>
          </p:nvPr>
        </p:nvSpPr>
        <p:spPr>
          <a:xfrm>
            <a:off x="4476000" y="615086"/>
            <a:ext cx="3196196" cy="306935"/>
          </a:xfrm>
          <a:prstGeom prst="rect">
            <a:avLst/>
          </a:prstGeom>
        </p:spPr>
        <p:txBody>
          <a:bodyPr anchor="t"/>
          <a:lstStyle>
            <a:lvl1pPr marL="0" indent="0">
              <a:lnSpc>
                <a:spcPct val="120000"/>
              </a:lnSpc>
              <a:buNone/>
              <a:defRPr sz="1400" b="1"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01. </a:t>
            </a:r>
            <a:r>
              <a:rPr kumimoji="1" lang="ja-JP" altLang="en-US"/>
              <a:t>目次タイトル</a:t>
            </a:r>
          </a:p>
        </p:txBody>
      </p:sp>
      <p:cxnSp>
        <p:nvCxnSpPr>
          <p:cNvPr id="22" name="直線コネクタ 21"/>
          <p:cNvCxnSpPr/>
          <p:nvPr userDrawn="1"/>
        </p:nvCxnSpPr>
        <p:spPr>
          <a:xfrm>
            <a:off x="4476000" y="983432"/>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3" name="テキスト プレースホルダー 10"/>
          <p:cNvSpPr>
            <a:spLocks noGrp="1"/>
          </p:cNvSpPr>
          <p:nvPr>
            <p:ph type="body" sz="quarter" idx="15" hasCustomPrompt="1"/>
          </p:nvPr>
        </p:nvSpPr>
        <p:spPr>
          <a:xfrm>
            <a:off x="4792196" y="1044752"/>
            <a:ext cx="2880000" cy="1910334"/>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1.1 </a:t>
            </a:r>
            <a:r>
              <a:rPr kumimoji="1" lang="ja-JP" altLang="en-US"/>
              <a:t>目次（小）タイトル</a:t>
            </a:r>
            <a:endParaRPr kumimoji="1" lang="en-US" altLang="ja-JP"/>
          </a:p>
        </p:txBody>
      </p:sp>
      <p:sp>
        <p:nvSpPr>
          <p:cNvPr id="24" name="テキスト プレースホルダー 10"/>
          <p:cNvSpPr>
            <a:spLocks noGrp="1"/>
          </p:cNvSpPr>
          <p:nvPr>
            <p:ph type="body" sz="quarter" idx="16" hasCustomPrompt="1"/>
          </p:nvPr>
        </p:nvSpPr>
        <p:spPr>
          <a:xfrm>
            <a:off x="739804" y="3539334"/>
            <a:ext cx="3196196" cy="306935"/>
          </a:xfrm>
          <a:prstGeom prst="rect">
            <a:avLst/>
          </a:prstGeom>
        </p:spPr>
        <p:txBody>
          <a:bodyPr anchor="t"/>
          <a:lstStyle>
            <a:lvl1pPr marL="0" indent="0">
              <a:lnSpc>
                <a:spcPct val="120000"/>
              </a:lnSpc>
              <a:buNone/>
              <a:defRPr sz="1400" b="1"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03. </a:t>
            </a:r>
            <a:r>
              <a:rPr kumimoji="1" lang="ja-JP" altLang="en-US"/>
              <a:t>目次タイトル</a:t>
            </a:r>
          </a:p>
        </p:txBody>
      </p:sp>
      <p:cxnSp>
        <p:nvCxnSpPr>
          <p:cNvPr id="25" name="直線コネクタ 24"/>
          <p:cNvCxnSpPr/>
          <p:nvPr userDrawn="1"/>
        </p:nvCxnSpPr>
        <p:spPr>
          <a:xfrm>
            <a:off x="739804" y="3907680"/>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6" name="テキスト プレースホルダー 10"/>
          <p:cNvSpPr>
            <a:spLocks noGrp="1"/>
          </p:cNvSpPr>
          <p:nvPr>
            <p:ph type="body" sz="quarter" idx="17" hasCustomPrompt="1"/>
          </p:nvPr>
        </p:nvSpPr>
        <p:spPr>
          <a:xfrm>
            <a:off x="1056000" y="3969000"/>
            <a:ext cx="2880000" cy="1910334"/>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3.1 </a:t>
            </a:r>
            <a:r>
              <a:rPr kumimoji="1" lang="ja-JP" altLang="en-US"/>
              <a:t>目次（小）タイトル</a:t>
            </a:r>
            <a:endParaRPr kumimoji="1" lang="en-US" altLang="ja-JP"/>
          </a:p>
        </p:txBody>
      </p:sp>
      <p:sp>
        <p:nvSpPr>
          <p:cNvPr id="27" name="テキスト プレースホルダー 10"/>
          <p:cNvSpPr>
            <a:spLocks noGrp="1"/>
          </p:cNvSpPr>
          <p:nvPr>
            <p:ph type="body" sz="quarter" idx="18" hasCustomPrompt="1"/>
          </p:nvPr>
        </p:nvSpPr>
        <p:spPr>
          <a:xfrm>
            <a:off x="8256000" y="3539334"/>
            <a:ext cx="3196196" cy="306935"/>
          </a:xfrm>
          <a:prstGeom prst="rect">
            <a:avLst/>
          </a:prstGeom>
        </p:spPr>
        <p:txBody>
          <a:bodyPr anchor="t"/>
          <a:lstStyle>
            <a:lvl1pPr marL="0" indent="0">
              <a:lnSpc>
                <a:spcPct val="120000"/>
              </a:lnSpc>
              <a:buNone/>
              <a:defRPr sz="1400" b="1"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05. </a:t>
            </a:r>
            <a:r>
              <a:rPr kumimoji="1" lang="ja-JP" altLang="en-US"/>
              <a:t>目次タイトル</a:t>
            </a:r>
          </a:p>
        </p:txBody>
      </p:sp>
      <p:cxnSp>
        <p:nvCxnSpPr>
          <p:cNvPr id="28" name="直線コネクタ 27"/>
          <p:cNvCxnSpPr/>
          <p:nvPr userDrawn="1"/>
        </p:nvCxnSpPr>
        <p:spPr>
          <a:xfrm>
            <a:off x="8256000" y="3907680"/>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9" name="テキスト プレースホルダー 10"/>
          <p:cNvSpPr>
            <a:spLocks noGrp="1"/>
          </p:cNvSpPr>
          <p:nvPr>
            <p:ph type="body" sz="quarter" idx="19" hasCustomPrompt="1"/>
          </p:nvPr>
        </p:nvSpPr>
        <p:spPr>
          <a:xfrm>
            <a:off x="8572196" y="3969000"/>
            <a:ext cx="2880000" cy="1910334"/>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5.1 </a:t>
            </a:r>
            <a:r>
              <a:rPr kumimoji="1" lang="ja-JP" altLang="en-US"/>
              <a:t>目次（小）タイトル</a:t>
            </a:r>
            <a:endParaRPr kumimoji="1" lang="en-US" altLang="ja-JP"/>
          </a:p>
        </p:txBody>
      </p:sp>
      <p:sp>
        <p:nvSpPr>
          <p:cNvPr id="30" name="テキスト プレースホルダー 10"/>
          <p:cNvSpPr>
            <a:spLocks noGrp="1"/>
          </p:cNvSpPr>
          <p:nvPr>
            <p:ph type="body" sz="quarter" idx="20" hasCustomPrompt="1"/>
          </p:nvPr>
        </p:nvSpPr>
        <p:spPr>
          <a:xfrm>
            <a:off x="4476000" y="3539334"/>
            <a:ext cx="3196196" cy="306935"/>
          </a:xfrm>
          <a:prstGeom prst="rect">
            <a:avLst/>
          </a:prstGeom>
        </p:spPr>
        <p:txBody>
          <a:bodyPr anchor="t"/>
          <a:lstStyle>
            <a:lvl1pPr marL="0" indent="0">
              <a:lnSpc>
                <a:spcPct val="120000"/>
              </a:lnSpc>
              <a:buNone/>
              <a:defRPr sz="1400" b="1"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04. </a:t>
            </a:r>
            <a:r>
              <a:rPr kumimoji="1" lang="ja-JP" altLang="en-US"/>
              <a:t>目次タイトル</a:t>
            </a:r>
          </a:p>
        </p:txBody>
      </p:sp>
      <p:cxnSp>
        <p:nvCxnSpPr>
          <p:cNvPr id="31" name="直線コネクタ 30"/>
          <p:cNvCxnSpPr/>
          <p:nvPr userDrawn="1"/>
        </p:nvCxnSpPr>
        <p:spPr>
          <a:xfrm>
            <a:off x="4476000" y="3907680"/>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2" name="テキスト プレースホルダー 10"/>
          <p:cNvSpPr>
            <a:spLocks noGrp="1"/>
          </p:cNvSpPr>
          <p:nvPr>
            <p:ph type="body" sz="quarter" idx="21" hasCustomPrompt="1"/>
          </p:nvPr>
        </p:nvSpPr>
        <p:spPr>
          <a:xfrm>
            <a:off x="4792196" y="3969000"/>
            <a:ext cx="2880000" cy="1910334"/>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4.1 </a:t>
            </a:r>
            <a:r>
              <a:rPr kumimoji="1" lang="ja-JP" altLang="en-US"/>
              <a:t>目次（小）タイトル</a:t>
            </a:r>
            <a:endParaRPr kumimoji="1" lang="en-US" altLang="ja-JP"/>
          </a:p>
        </p:txBody>
      </p:sp>
      <p:sp>
        <p:nvSpPr>
          <p:cNvPr id="33"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Tree>
    <p:extLst>
      <p:ext uri="{BB962C8B-B14F-4D97-AF65-F5344CB8AC3E}">
        <p14:creationId xmlns:p14="http://schemas.microsoft.com/office/powerpoint/2010/main" val="2587617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目次02">
    <p:spTree>
      <p:nvGrpSpPr>
        <p:cNvPr id="1" name=""/>
        <p:cNvGrpSpPr/>
        <p:nvPr/>
      </p:nvGrpSpPr>
      <p:grpSpPr>
        <a:xfrm>
          <a:off x="0" y="0"/>
          <a:ext cx="0" cy="0"/>
          <a:chOff x="0" y="0"/>
          <a:chExt cx="0" cy="0"/>
        </a:xfrm>
      </p:grpSpPr>
      <p:sp>
        <p:nvSpPr>
          <p:cNvPr id="43" name="テキスト プレースホルダー 10"/>
          <p:cNvSpPr>
            <a:spLocks noGrp="1"/>
          </p:cNvSpPr>
          <p:nvPr>
            <p:ph type="body" sz="quarter" idx="10" hasCustomPrompt="1"/>
          </p:nvPr>
        </p:nvSpPr>
        <p:spPr>
          <a:xfrm>
            <a:off x="739804" y="1927314"/>
            <a:ext cx="3196196" cy="306935"/>
          </a:xfrm>
          <a:prstGeom prst="rect">
            <a:avLst/>
          </a:prstGeom>
        </p:spPr>
        <p:txBody>
          <a:bodyPr anchor="t"/>
          <a:lstStyle>
            <a:lvl1pPr marL="0" indent="0">
              <a:lnSpc>
                <a:spcPct val="120000"/>
              </a:lnSpc>
              <a:buNone/>
              <a:defRPr sz="1400" b="1"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00. </a:t>
            </a:r>
            <a:r>
              <a:rPr kumimoji="1" lang="ja-JP" altLang="en-US"/>
              <a:t>目次タイトル</a:t>
            </a:r>
          </a:p>
        </p:txBody>
      </p:sp>
      <p:cxnSp>
        <p:nvCxnSpPr>
          <p:cNvPr id="44" name="直線コネクタ 43"/>
          <p:cNvCxnSpPr/>
          <p:nvPr userDrawn="1"/>
        </p:nvCxnSpPr>
        <p:spPr>
          <a:xfrm>
            <a:off x="739804" y="2295660"/>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5" name="テキスト プレースホルダー 10"/>
          <p:cNvSpPr>
            <a:spLocks noGrp="1"/>
          </p:cNvSpPr>
          <p:nvPr>
            <p:ph type="body" sz="quarter" idx="11" hasCustomPrompt="1"/>
          </p:nvPr>
        </p:nvSpPr>
        <p:spPr>
          <a:xfrm>
            <a:off x="1056000" y="2356980"/>
            <a:ext cx="2880000" cy="2512020"/>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0.1 </a:t>
            </a:r>
            <a:r>
              <a:rPr kumimoji="1" lang="ja-JP" altLang="en-US"/>
              <a:t>目次（小）タイトル</a:t>
            </a:r>
            <a:endParaRPr kumimoji="1" lang="en-US" altLang="ja-JP"/>
          </a:p>
        </p:txBody>
      </p:sp>
      <p:sp>
        <p:nvSpPr>
          <p:cNvPr id="46" name="テキスト プレースホルダー 10"/>
          <p:cNvSpPr>
            <a:spLocks noGrp="1"/>
          </p:cNvSpPr>
          <p:nvPr>
            <p:ph type="body" sz="quarter" idx="12" hasCustomPrompt="1"/>
          </p:nvPr>
        </p:nvSpPr>
        <p:spPr>
          <a:xfrm>
            <a:off x="8256000" y="1927314"/>
            <a:ext cx="3196196" cy="306935"/>
          </a:xfrm>
          <a:prstGeom prst="rect">
            <a:avLst/>
          </a:prstGeom>
        </p:spPr>
        <p:txBody>
          <a:bodyPr anchor="t"/>
          <a:lstStyle>
            <a:lvl1pPr marL="0" marR="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sz="1400" b="1" baseline="0"/>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1" lang="en-US" altLang="ja-JP"/>
              <a:t>02. </a:t>
            </a:r>
            <a:r>
              <a:rPr kumimoji="1" lang="ja-JP" altLang="en-US"/>
              <a:t>目次タイトル</a:t>
            </a:r>
          </a:p>
        </p:txBody>
      </p:sp>
      <p:cxnSp>
        <p:nvCxnSpPr>
          <p:cNvPr id="47" name="直線コネクタ 46"/>
          <p:cNvCxnSpPr/>
          <p:nvPr userDrawn="1"/>
        </p:nvCxnSpPr>
        <p:spPr>
          <a:xfrm>
            <a:off x="8256000" y="2295660"/>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8" name="テキスト プレースホルダー 10"/>
          <p:cNvSpPr>
            <a:spLocks noGrp="1"/>
          </p:cNvSpPr>
          <p:nvPr>
            <p:ph type="body" sz="quarter" idx="13" hasCustomPrompt="1"/>
          </p:nvPr>
        </p:nvSpPr>
        <p:spPr>
          <a:xfrm>
            <a:off x="8572196" y="2356980"/>
            <a:ext cx="2880000" cy="2512020"/>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2.1 </a:t>
            </a:r>
            <a:r>
              <a:rPr kumimoji="1" lang="ja-JP" altLang="en-US"/>
              <a:t>目次（小）タイトル</a:t>
            </a:r>
            <a:endParaRPr kumimoji="1" lang="en-US" altLang="ja-JP"/>
          </a:p>
        </p:txBody>
      </p:sp>
      <p:sp>
        <p:nvSpPr>
          <p:cNvPr id="49" name="テキスト プレースホルダー 10"/>
          <p:cNvSpPr>
            <a:spLocks noGrp="1"/>
          </p:cNvSpPr>
          <p:nvPr>
            <p:ph type="body" sz="quarter" idx="14" hasCustomPrompt="1"/>
          </p:nvPr>
        </p:nvSpPr>
        <p:spPr>
          <a:xfrm>
            <a:off x="4476000" y="1927314"/>
            <a:ext cx="3196196" cy="306935"/>
          </a:xfrm>
          <a:prstGeom prst="rect">
            <a:avLst/>
          </a:prstGeom>
        </p:spPr>
        <p:txBody>
          <a:bodyPr anchor="t"/>
          <a:lstStyle>
            <a:lvl1pPr marL="0" indent="0">
              <a:lnSpc>
                <a:spcPct val="120000"/>
              </a:lnSpc>
              <a:buNone/>
              <a:defRPr sz="1400" b="1"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01. </a:t>
            </a:r>
            <a:r>
              <a:rPr kumimoji="1" lang="ja-JP" altLang="en-US"/>
              <a:t>目次タイトル</a:t>
            </a:r>
          </a:p>
        </p:txBody>
      </p:sp>
      <p:cxnSp>
        <p:nvCxnSpPr>
          <p:cNvPr id="50" name="直線コネクタ 49"/>
          <p:cNvCxnSpPr/>
          <p:nvPr userDrawn="1"/>
        </p:nvCxnSpPr>
        <p:spPr>
          <a:xfrm>
            <a:off x="4476000" y="2295660"/>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1" name="テキスト プレースホルダー 10"/>
          <p:cNvSpPr>
            <a:spLocks noGrp="1"/>
          </p:cNvSpPr>
          <p:nvPr>
            <p:ph type="body" sz="quarter" idx="15" hasCustomPrompt="1"/>
          </p:nvPr>
        </p:nvSpPr>
        <p:spPr>
          <a:xfrm>
            <a:off x="4792196" y="2356980"/>
            <a:ext cx="2880000" cy="2512020"/>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a:t>1.1 </a:t>
            </a:r>
            <a:r>
              <a:rPr kumimoji="1" lang="ja-JP" altLang="en-US"/>
              <a:t>目次（小）タイトル</a:t>
            </a:r>
            <a:endParaRPr kumimoji="1" lang="en-US" altLang="ja-JP"/>
          </a:p>
        </p:txBody>
      </p:sp>
      <p:sp>
        <p:nvSpPr>
          <p:cNvPr id="52"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Tree>
    <p:extLst>
      <p:ext uri="{BB962C8B-B14F-4D97-AF65-F5344CB8AC3E}">
        <p14:creationId xmlns:p14="http://schemas.microsoft.com/office/powerpoint/2010/main" val="4062847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6" Type="http://schemas.openxmlformats.org/officeDocument/2006/relationships/theme" Target="../theme/theme3.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8.xml"/><Relationship Id="rId7" Type="http://schemas.openxmlformats.org/officeDocument/2006/relationships/theme" Target="../theme/theme5.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4.xml"/><Relationship Id="rId7" Type="http://schemas.openxmlformats.org/officeDocument/2006/relationships/theme" Target="../theme/theme6.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2288282"/>
      </p:ext>
    </p:extLst>
  </p:cSld>
  <p:clrMap bg1="lt1" tx1="dk1" bg2="lt2" tx2="dk2" accent1="accent1" accent2="accent2" accent3="accent3" accent4="accent4" accent5="accent5" accent6="accent6" hlink="hlink" folHlink="folHlink"/>
  <p:sldLayoutIdLst>
    <p:sldLayoutId id="2147483673" r:id="rId1"/>
    <p:sldLayoutId id="2147483697" r:id="rId2"/>
    <p:sldLayoutId id="2147483698" r:id="rId3"/>
    <p:sldLayoutId id="2147483696" r:id="rId4"/>
    <p:sldLayoutId id="2147483772" r:id="rId5"/>
    <p:sldLayoutId id="2147483785" r:id="rId6"/>
    <p:sldLayoutId id="2147483786" r:id="rId7"/>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12" userDrawn="1">
          <p15:clr>
            <a:srgbClr val="F26B43"/>
          </p15:clr>
        </p15:guide>
        <p15:guide id="4" pos="7468" userDrawn="1">
          <p15:clr>
            <a:srgbClr val="F26B43"/>
          </p15:clr>
        </p15:guide>
        <p15:guide id="5" orient="horz" pos="3974" userDrawn="1">
          <p15:clr>
            <a:srgbClr val="F26B43"/>
          </p15:clr>
        </p15:guide>
        <p15:guide id="6" orient="horz" pos="23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0983349"/>
      </p:ext>
    </p:extLst>
  </p:cSld>
  <p:clrMap bg1="lt1" tx1="dk1" bg2="lt2" tx2="dk2" accent1="accent1" accent2="accent2" accent3="accent3" accent4="accent4" accent5="accent5" accent6="accent6" hlink="hlink" folHlink="folHlink"/>
  <p:sldLayoutIdLst>
    <p:sldLayoutId id="2147483700" r:id="rId1"/>
    <p:sldLayoutId id="2147483703"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12" userDrawn="1">
          <p15:clr>
            <a:srgbClr val="F26B43"/>
          </p15:clr>
        </p15:guide>
        <p15:guide id="3" pos="7468" userDrawn="1">
          <p15:clr>
            <a:srgbClr val="F26B43"/>
          </p15:clr>
        </p15:guide>
        <p15:guide id="5" orient="horz" pos="232" userDrawn="1">
          <p15:clr>
            <a:srgbClr val="F26B43"/>
          </p15:clr>
        </p15:guide>
        <p15:guide id="6" orient="horz" pos="397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endParaRPr lang="ja-JP" altLang="en-US"/>
          </a:p>
        </p:txBody>
      </p:sp>
    </p:spTree>
    <p:extLst>
      <p:ext uri="{BB962C8B-B14F-4D97-AF65-F5344CB8AC3E}">
        <p14:creationId xmlns:p14="http://schemas.microsoft.com/office/powerpoint/2010/main" val="1784310082"/>
      </p:ext>
    </p:extLst>
  </p:cSld>
  <p:clrMap bg1="lt1" tx1="dk1" bg2="lt2" tx2="dk2" accent1="accent1" accent2="accent2" accent3="accent3" accent4="accent4" accent5="accent5" accent6="accent6" hlink="hlink" folHlink="folHlink"/>
  <p:sldLayoutIdLst>
    <p:sldLayoutId id="2147483686" r:id="rId1"/>
    <p:sldLayoutId id="2147483704" r:id="rId2"/>
    <p:sldLayoutId id="2147483705" r:id="rId3"/>
    <p:sldLayoutId id="2147483708" r:id="rId4"/>
    <p:sldLayoutId id="2147483720" r:id="rId5"/>
    <p:sldLayoutId id="2147483712" r:id="rId6"/>
    <p:sldLayoutId id="2147483706" r:id="rId7"/>
    <p:sldLayoutId id="2147483687" r:id="rId8"/>
    <p:sldLayoutId id="2147483709" r:id="rId9"/>
    <p:sldLayoutId id="2147483714" r:id="rId10"/>
    <p:sldLayoutId id="2147483715" r:id="rId11"/>
    <p:sldLayoutId id="2147483716" r:id="rId12"/>
    <p:sldLayoutId id="2147483717" r:id="rId13"/>
    <p:sldLayoutId id="2147483650" r:id="rId14"/>
    <p:sldLayoutId id="2147483725" r:id="rId1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12" userDrawn="1">
          <p15:clr>
            <a:srgbClr val="F26B43"/>
          </p15:clr>
        </p15:guide>
        <p15:guide id="4" pos="7468" userDrawn="1">
          <p15:clr>
            <a:srgbClr val="F26B43"/>
          </p15:clr>
        </p15:guide>
        <p15:guide id="5" orient="horz" pos="3974" userDrawn="1">
          <p15:clr>
            <a:srgbClr val="F26B43"/>
          </p15:clr>
        </p15:guide>
        <p15:guide id="6" orient="horz" pos="232"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5465323"/>
      </p:ext>
    </p:extLst>
  </p:cSld>
  <p:clrMap bg1="lt1" tx1="dk1" bg2="lt2" tx2="dk2" accent1="accent1" accent2="accent2" accent3="accent3" accent4="accent4" accent5="accent5" accent6="accent6" hlink="hlink" folHlink="folHlink"/>
  <p:sldLayoutIdLst>
    <p:sldLayoutId id="2147483774" r:id="rId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468" userDrawn="1">
          <p15:clr>
            <a:srgbClr val="F26B43"/>
          </p15:clr>
        </p15:guide>
        <p15:guide id="3" pos="212" userDrawn="1">
          <p15:clr>
            <a:srgbClr val="F26B43"/>
          </p15:clr>
        </p15:guide>
        <p15:guide id="5" orient="horz" pos="3974" userDrawn="1">
          <p15:clr>
            <a:srgbClr val="F26B43"/>
          </p15:clr>
        </p15:guide>
        <p15:guide id="6" orient="horz" pos="232"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5726989"/>
      </p:ext>
    </p:extLst>
  </p:cSld>
  <p:clrMap bg1="lt1" tx1="dk1" bg2="lt2" tx2="dk2" accent1="accent1" accent2="accent2" accent3="accent3" accent4="accent4" accent5="accent5" accent6="accent6" hlink="hlink" folHlink="folHlink"/>
  <p:sldLayoutIdLst>
    <p:sldLayoutId id="2147483744" r:id="rId1"/>
    <p:sldLayoutId id="2147483737" r:id="rId2"/>
    <p:sldLayoutId id="2147483738" r:id="rId3"/>
    <p:sldLayoutId id="2147483739" r:id="rId4"/>
    <p:sldLayoutId id="2147483741" r:id="rId5"/>
    <p:sldLayoutId id="2147483750" r:id="rId6"/>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userDrawn="1">
          <p15:clr>
            <a:srgbClr val="F26B43"/>
          </p15:clr>
        </p15:guide>
        <p15:guide id="2" orient="horz" pos="3974" userDrawn="1">
          <p15:clr>
            <a:srgbClr val="F26B43"/>
          </p15:clr>
        </p15:guide>
        <p15:guide id="3" pos="212" userDrawn="1">
          <p15:clr>
            <a:srgbClr val="F26B43"/>
          </p15:clr>
        </p15:guide>
        <p15:guide id="4" pos="7468"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2793875"/>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12">
          <p15:clr>
            <a:srgbClr val="F26B43"/>
          </p15:clr>
        </p15:guide>
        <p15:guide id="4" pos="7468">
          <p15:clr>
            <a:srgbClr val="F26B43"/>
          </p15:clr>
        </p15:guide>
        <p15:guide id="5" orient="horz" pos="3974">
          <p15:clr>
            <a:srgbClr val="F26B43"/>
          </p15:clr>
        </p15:guide>
        <p15:guide id="6" orient="horz" pos="23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13"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3.xml"/><Relationship Id="rId12" Type="http://schemas.openxmlformats.org/officeDocument/2006/relationships/diagramColors" Target="../diagrams/colors4.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QuickStyle" Target="../diagrams/quickStyle3.xml"/><Relationship Id="rId11" Type="http://schemas.openxmlformats.org/officeDocument/2006/relationships/diagramQuickStyle" Target="../diagrams/quickStyle4.xml"/><Relationship Id="rId5" Type="http://schemas.openxmlformats.org/officeDocument/2006/relationships/diagramLayout" Target="../diagrams/layout3.xml"/><Relationship Id="rId10" Type="http://schemas.openxmlformats.org/officeDocument/2006/relationships/diagramLayout" Target="../diagrams/layout4.xml"/><Relationship Id="rId4" Type="http://schemas.openxmlformats.org/officeDocument/2006/relationships/diagramData" Target="../diagrams/data3.xml"/><Relationship Id="rId9"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13" Type="http://schemas.microsoft.com/office/2007/relationships/diagramDrawing" Target="../diagrams/drawing6.xml"/><Relationship Id="rId3" Type="http://schemas.openxmlformats.org/officeDocument/2006/relationships/diagramData" Target="../diagrams/data5.xml"/><Relationship Id="rId7" Type="http://schemas.microsoft.com/office/2007/relationships/diagramDrawing" Target="../diagrams/drawing5.xml"/><Relationship Id="rId12" Type="http://schemas.openxmlformats.org/officeDocument/2006/relationships/diagramColors" Target="../diagrams/colors6.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5.xml"/><Relationship Id="rId11" Type="http://schemas.openxmlformats.org/officeDocument/2006/relationships/diagramQuickStyle" Target="../diagrams/quickStyle6.xml"/><Relationship Id="rId5" Type="http://schemas.openxmlformats.org/officeDocument/2006/relationships/diagramQuickStyle" Target="../diagrams/quickStyle5.xml"/><Relationship Id="rId10" Type="http://schemas.openxmlformats.org/officeDocument/2006/relationships/diagramLayout" Target="../diagrams/layout6.xml"/><Relationship Id="rId4" Type="http://schemas.openxmlformats.org/officeDocument/2006/relationships/diagramLayout" Target="../diagrams/layout5.xml"/><Relationship Id="rId9" Type="http://schemas.openxmlformats.org/officeDocument/2006/relationships/diagramData" Target="../diagrams/data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0AC66D-00BF-4EFF-A35F-46FD306B111F}"/>
              </a:ext>
            </a:extLst>
          </p:cNvPr>
          <p:cNvSpPr>
            <a:spLocks noGrp="1"/>
          </p:cNvSpPr>
          <p:nvPr>
            <p:ph type="ctrTitle"/>
          </p:nvPr>
        </p:nvSpPr>
        <p:spPr/>
        <p:txBody>
          <a:bodyPr/>
          <a:lstStyle/>
          <a:p>
            <a:r>
              <a:rPr kumimoji="1" lang="ja-JP" altLang="en-US" b="1"/>
              <a:t>デジタル社会の実現に向けた重点計画</a:t>
            </a:r>
            <a:br>
              <a:rPr kumimoji="1" lang="en-US" altLang="ja-JP" b="1"/>
            </a:br>
            <a:r>
              <a:rPr lang="ja-JP" altLang="en-US" sz="3600" b="1">
                <a:latin typeface="+mn-ea"/>
                <a:ea typeface="+mn-ea"/>
                <a:cs typeface="Calibri Light"/>
              </a:rPr>
              <a:t>（ 概要 ）</a:t>
            </a:r>
          </a:p>
        </p:txBody>
      </p:sp>
    </p:spTree>
    <p:extLst>
      <p:ext uri="{BB962C8B-B14F-4D97-AF65-F5344CB8AC3E}">
        <p14:creationId xmlns:p14="http://schemas.microsoft.com/office/powerpoint/2010/main" val="104697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テキスト ボックス 125">
            <a:extLst>
              <a:ext uri="{FF2B5EF4-FFF2-40B4-BE49-F238E27FC236}">
                <a16:creationId xmlns:a16="http://schemas.microsoft.com/office/drawing/2014/main" id="{A873C4C0-2A49-480A-85F3-A3F0E71AED7D}"/>
              </a:ext>
            </a:extLst>
          </p:cNvPr>
          <p:cNvSpPr txBox="1"/>
          <p:nvPr/>
        </p:nvSpPr>
        <p:spPr>
          <a:xfrm>
            <a:off x="854046" y="1502735"/>
            <a:ext cx="5601994" cy="1892826"/>
          </a:xfrm>
          <a:prstGeom prst="rect">
            <a:avLst/>
          </a:prstGeom>
          <a:noFill/>
        </p:spPr>
        <p:txBody>
          <a:bodyPr wrap="square">
            <a:spAutoFit/>
          </a:bodyPr>
          <a:lstStyle/>
          <a:p>
            <a:pPr marL="176213" indent="-176213">
              <a:spcAft>
                <a:spcPts val="600"/>
              </a:spcAft>
              <a:buFont typeface="Arial" panose="020B0604020202020204" pitchFamily="34" charset="0"/>
              <a:buChar char="•"/>
            </a:pPr>
            <a:r>
              <a:rPr lang="ja-JP" altLang="en-US" sz="1400" kern="0">
                <a:latin typeface="+mn-ea"/>
                <a:cs typeface="AppleSystemUIFontBold"/>
              </a:rPr>
              <a:t>地域の個性を活かしデジタルの力によって地方創生の取組を加速化・深化させ、地域における仕事及び人の流れ等の創出、地域の暮らしの持続可能性の強化、及び市民の</a:t>
            </a:r>
            <a:r>
              <a:rPr lang="en-US" altLang="ja-JP" sz="1400" kern="0">
                <a:latin typeface="+mn-ea"/>
                <a:cs typeface="AppleSystemUIFontBold"/>
              </a:rPr>
              <a:t>Well-being</a:t>
            </a:r>
            <a:r>
              <a:rPr lang="ja-JP" altLang="en-US" sz="1400" kern="0">
                <a:latin typeface="+mn-ea"/>
                <a:cs typeface="AppleSystemUIFontBold"/>
              </a:rPr>
              <a:t>の向上を図り、「全国どこでも誰もが便利で快適に暮らせる社会」を目指す</a:t>
            </a:r>
          </a:p>
          <a:p>
            <a:pPr marL="176213" indent="-176213">
              <a:spcAft>
                <a:spcPts val="600"/>
              </a:spcAft>
              <a:buFont typeface="Arial" panose="020B0604020202020204" pitchFamily="34" charset="0"/>
              <a:buChar char="•"/>
            </a:pPr>
            <a:r>
              <a:rPr lang="ja-JP" altLang="en-US" sz="1400" kern="0">
                <a:latin typeface="+mn-ea"/>
                <a:cs typeface="AppleSystemUIFontBold"/>
              </a:rPr>
              <a:t>デジタル技術の活用は、その実証の段階から実装の段階に着実に移行しつつあり、デジタル実装に向けた各府省庁の施策の推進に加え、デジタル田園都市国家構想交付金の活用等により、各地域の優良事例のサービス</a:t>
            </a:r>
            <a:r>
              <a:rPr lang="en-US" altLang="ja-JP" sz="1400" kern="0">
                <a:latin typeface="+mn-ea"/>
                <a:cs typeface="AppleSystemUIFontBold"/>
              </a:rPr>
              <a:t>/</a:t>
            </a:r>
            <a:r>
              <a:rPr lang="ja-JP" altLang="en-US" sz="1400" kern="0">
                <a:latin typeface="+mn-ea"/>
                <a:cs typeface="AppleSystemUIFontBold"/>
              </a:rPr>
              <a:t>システムの横展開を加速化</a:t>
            </a:r>
          </a:p>
        </p:txBody>
      </p:sp>
      <p:sp>
        <p:nvSpPr>
          <p:cNvPr id="187" name="テキスト ボックス 186">
            <a:extLst>
              <a:ext uri="{FF2B5EF4-FFF2-40B4-BE49-F238E27FC236}">
                <a16:creationId xmlns:a16="http://schemas.microsoft.com/office/drawing/2014/main" id="{F5620D1D-F0B7-4894-BCD0-8DC0B2546342}"/>
              </a:ext>
            </a:extLst>
          </p:cNvPr>
          <p:cNvSpPr txBox="1"/>
          <p:nvPr/>
        </p:nvSpPr>
        <p:spPr>
          <a:xfrm>
            <a:off x="877920" y="3511739"/>
            <a:ext cx="7624558" cy="430887"/>
          </a:xfrm>
          <a:prstGeom prst="rect">
            <a:avLst/>
          </a:prstGeom>
          <a:noFill/>
          <a:ln>
            <a:noFill/>
          </a:ln>
        </p:spPr>
        <p:txBody>
          <a:bodyPr wrap="square">
            <a:spAutoFit/>
          </a:bodyPr>
          <a:lstStyle/>
          <a:p>
            <a:pPr>
              <a:defRPr/>
            </a:pPr>
            <a:r>
              <a:rPr kumimoji="0" lang="ja-JP" altLang="en-US" sz="2200" b="1">
                <a:solidFill>
                  <a:srgbClr val="1E50B5"/>
                </a:solidFill>
                <a:latin typeface="游ゴシック" panose="020B0400000000000000" pitchFamily="50" charset="-128"/>
                <a:ea typeface="游ゴシック" panose="020B0400000000000000" pitchFamily="50" charset="-128"/>
                <a:cs typeface="Calibri Light"/>
              </a:rPr>
              <a:t>デジタル田園都市国家構想の実現に向けた重点検討課題</a:t>
            </a:r>
            <a:endParaRPr kumimoji="0" lang="ja-JP" altLang="en-US" sz="2200">
              <a:solidFill>
                <a:srgbClr val="1E50B5"/>
              </a:solidFill>
              <a:latin typeface="游ゴシック" panose="020B0400000000000000" pitchFamily="50" charset="-128"/>
              <a:ea typeface="游ゴシック" panose="020B0400000000000000" pitchFamily="50" charset="-128"/>
            </a:endParaRPr>
          </a:p>
        </p:txBody>
      </p:sp>
      <p:sp>
        <p:nvSpPr>
          <p:cNvPr id="188" name="テキスト ボックス 187">
            <a:extLst>
              <a:ext uri="{FF2B5EF4-FFF2-40B4-BE49-F238E27FC236}">
                <a16:creationId xmlns:a16="http://schemas.microsoft.com/office/drawing/2014/main" id="{43E2FEB0-710B-4F50-AD5F-776B92012B51}"/>
              </a:ext>
            </a:extLst>
          </p:cNvPr>
          <p:cNvSpPr txBox="1"/>
          <p:nvPr/>
        </p:nvSpPr>
        <p:spPr>
          <a:xfrm>
            <a:off x="500002" y="3894874"/>
            <a:ext cx="5472608" cy="3170099"/>
          </a:xfrm>
          <a:prstGeom prst="rect">
            <a:avLst/>
          </a:prstGeom>
          <a:noFill/>
        </p:spPr>
        <p:txBody>
          <a:bodyPr wrap="square">
            <a:spAutoFit/>
          </a:bodyPr>
          <a:lstStyle/>
          <a:p>
            <a:pPr>
              <a:buClr>
                <a:schemeClr val="accent5">
                  <a:lumMod val="75000"/>
                </a:schemeClr>
              </a:buClr>
            </a:pPr>
            <a:r>
              <a:rPr lang="ja-JP" altLang="en-US" sz="1600" b="1" kern="0" dirty="0">
                <a:latin typeface="+mn-ea"/>
                <a:cs typeface="AppleSystemUIFontBold"/>
              </a:rPr>
              <a:t>①優良事例を支えるサービス</a:t>
            </a:r>
            <a:r>
              <a:rPr lang="en-US" altLang="ja-JP" sz="1600" b="1" kern="0" dirty="0">
                <a:latin typeface="+mn-ea"/>
                <a:cs typeface="AppleSystemUIFontBold"/>
              </a:rPr>
              <a:t>/</a:t>
            </a:r>
            <a:r>
              <a:rPr lang="ja-JP" altLang="en-US" sz="1600" b="1" kern="0" dirty="0">
                <a:latin typeface="+mn-ea"/>
                <a:cs typeface="AppleSystemUIFontBold"/>
              </a:rPr>
              <a:t>システムの横展開の加速化</a:t>
            </a:r>
            <a:endParaRPr lang="en-US" altLang="ja-JP" sz="1600" b="1" kern="0" dirty="0">
              <a:latin typeface="+mn-ea"/>
              <a:cs typeface="AppleSystemUIFontBold"/>
            </a:endParaRPr>
          </a:p>
          <a:p>
            <a:pPr marL="439738" indent="-171450">
              <a:buFont typeface="Arial" panose="020B0604020202020204" pitchFamily="34" charset="0"/>
              <a:buChar char="•"/>
            </a:pPr>
            <a:r>
              <a:rPr lang="ja-JP" altLang="en-US" sz="1100" kern="0" dirty="0">
                <a:latin typeface="+mn-ea"/>
              </a:rPr>
              <a:t>「書かないワンストップ窓口」等の窓口改革の推進、優良事例の横展開</a:t>
            </a:r>
            <a:endParaRPr lang="en-US" altLang="ja-JP" sz="1100" kern="0" dirty="0">
              <a:latin typeface="+mn-ea"/>
            </a:endParaRPr>
          </a:p>
          <a:p>
            <a:pPr marL="439738" indent="-171450">
              <a:spcAft>
                <a:spcPts val="600"/>
              </a:spcAft>
              <a:buFont typeface="Arial" panose="020B0604020202020204" pitchFamily="34" charset="0"/>
              <a:buChar char="•"/>
            </a:pPr>
            <a:r>
              <a:rPr lang="ja-JP" altLang="en-US" sz="1100" kern="0" dirty="0">
                <a:latin typeface="+mn-ea"/>
              </a:rPr>
              <a:t>マイナンバーカードの利活用を中心に、優良事例を支えるサービス</a:t>
            </a:r>
            <a:r>
              <a:rPr lang="en-US" altLang="ja-JP" sz="1100" kern="0" dirty="0">
                <a:latin typeface="+mn-ea"/>
              </a:rPr>
              <a:t>/</a:t>
            </a:r>
            <a:r>
              <a:rPr lang="ja-JP" altLang="en-US" sz="1100" kern="0" dirty="0">
                <a:latin typeface="+mn-ea"/>
              </a:rPr>
              <a:t>システムのカタログ化、モデル仕様書の作成</a:t>
            </a:r>
            <a:endParaRPr lang="en-US" altLang="ja-JP" sz="1100" strike="sngStrike" kern="0" dirty="0">
              <a:latin typeface="+mn-ea"/>
            </a:endParaRPr>
          </a:p>
          <a:p>
            <a:pPr>
              <a:buClr>
                <a:schemeClr val="accent5">
                  <a:lumMod val="75000"/>
                </a:schemeClr>
              </a:buClr>
            </a:pPr>
            <a:r>
              <a:rPr lang="ja-JP" altLang="en-US" sz="1600" b="1" kern="0" dirty="0">
                <a:latin typeface="+mn-ea"/>
                <a:cs typeface="AppleSystemUIFontBold"/>
              </a:rPr>
              <a:t>②デジタルとリアルが融合した地域生活圏の形成推進</a:t>
            </a:r>
            <a:endParaRPr lang="en-US" altLang="ja-JP" sz="1600" b="1" kern="0" dirty="0">
              <a:latin typeface="+mn-ea"/>
              <a:cs typeface="AppleSystemUIFontBold"/>
            </a:endParaRPr>
          </a:p>
          <a:p>
            <a:pPr marL="439738" indent="-171450">
              <a:spcAft>
                <a:spcPts val="600"/>
              </a:spcAft>
              <a:buFont typeface="Arial" panose="020B0604020202020204" pitchFamily="34" charset="0"/>
              <a:buChar char="•"/>
            </a:pPr>
            <a:r>
              <a:rPr lang="ja-JP" altLang="en-US" sz="1100" kern="0" dirty="0">
                <a:latin typeface="+mn-ea"/>
                <a:cs typeface="AppleSystemUIFontBold"/>
              </a:rPr>
              <a:t>新たな国土形成計画を策定し、「新時代に地域力をつなぐ国土」の実現に向け、デジタルとリアルが融合した「地域生活圏」の形成</a:t>
            </a:r>
            <a:endParaRPr lang="en-US" altLang="ja-JP" sz="1100" kern="0" dirty="0">
              <a:latin typeface="+mn-ea"/>
            </a:endParaRPr>
          </a:p>
          <a:p>
            <a:pPr marL="0" marR="0" lvl="0" indent="0" algn="l" defTabSz="914400" rtl="0" eaLnBrk="1" fontAlgn="auto" latinLnBrk="0" hangingPunct="1">
              <a:lnSpc>
                <a:spcPct val="100000"/>
              </a:lnSpc>
              <a:spcBef>
                <a:spcPts val="0"/>
              </a:spcBef>
              <a:spcAft>
                <a:spcPts val="0"/>
              </a:spcAft>
              <a:buClr>
                <a:srgbClr val="989898">
                  <a:lumMod val="75000"/>
                </a:srgbClr>
              </a:buClr>
              <a:buSzTx/>
              <a:buFontTx/>
              <a:buNone/>
              <a:tabLst/>
              <a:defRPr/>
            </a:pPr>
            <a:r>
              <a:rPr kumimoji="1" lang="ja-JP" altLang="en-US" sz="1600" b="1" i="0" u="none" strike="noStrike" kern="0" cap="none" spc="0" normalizeH="0" baseline="0" noProof="0" dirty="0">
                <a:ln>
                  <a:noFill/>
                </a:ln>
                <a:solidFill>
                  <a:prstClr val="black"/>
                </a:solidFill>
                <a:effectLst/>
                <a:uLnTx/>
                <a:uFillTx/>
                <a:latin typeface="游ゴシック"/>
                <a:ea typeface="游ゴシック"/>
                <a:cs typeface="AppleSystemUIFontBold"/>
              </a:rPr>
              <a:t>③デジタルライフライン全国総合整備計画の策定</a:t>
            </a:r>
            <a:endParaRPr kumimoji="1" lang="en-US" altLang="ja-JP" sz="1600" b="1" i="0" u="none" strike="noStrike" kern="0" cap="none" spc="0" normalizeH="0" baseline="0" noProof="0" dirty="0">
              <a:ln>
                <a:noFill/>
              </a:ln>
              <a:solidFill>
                <a:prstClr val="black"/>
              </a:solidFill>
              <a:effectLst/>
              <a:uLnTx/>
              <a:uFillTx/>
              <a:latin typeface="游ゴシック"/>
              <a:ea typeface="游ゴシック"/>
              <a:cs typeface="AppleSystemUIFontBold"/>
            </a:endParaRPr>
          </a:p>
          <a:p>
            <a:pPr marL="439738" marR="0" lvl="0" indent="-171450" fontAlgn="auto">
              <a:lnSpc>
                <a:spcPct val="100000"/>
              </a:lnSpc>
              <a:spcBef>
                <a:spcPts val="0"/>
              </a:spcBef>
              <a:buClrTx/>
              <a:buSzTx/>
              <a:buFont typeface="Arial" panose="020B0604020202020204" pitchFamily="34" charset="0"/>
              <a:buChar char="•"/>
              <a:tabLst>
                <a:tab pos="442913" algn="l"/>
              </a:tabLst>
              <a:defRPr/>
            </a:pPr>
            <a:r>
              <a:rPr lang="ja-JP" altLang="en-US" sz="1100" kern="0" dirty="0">
                <a:latin typeface="+mn-ea"/>
              </a:rPr>
              <a:t>中山間地域から都市部に至るまでのデジタル実装の前提となるインフラ整備</a:t>
            </a:r>
            <a:endParaRPr lang="en-US" altLang="ja-JP" sz="1100" kern="0" dirty="0">
              <a:latin typeface="+mn-ea"/>
            </a:endParaRPr>
          </a:p>
          <a:p>
            <a:pPr marL="442913"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442913" algn="l"/>
              </a:tabLst>
              <a:defRPr/>
            </a:pPr>
            <a:r>
              <a:rPr kumimoji="1" lang="ja-JP" altLang="en-US" sz="1100" b="0" i="0" u="none" strike="noStrike" kern="0" cap="none" spc="0" normalizeH="0" baseline="0" noProof="0" dirty="0">
                <a:ln>
                  <a:noFill/>
                </a:ln>
                <a:solidFill>
                  <a:prstClr val="black"/>
                </a:solidFill>
                <a:effectLst/>
                <a:uLnTx/>
                <a:uFillTx/>
                <a:latin typeface="游ゴシック"/>
                <a:ea typeface="游ゴシック"/>
                <a:cs typeface="AppleSystemUIFontBold"/>
              </a:rPr>
              <a:t>ドローン航路や自動運転支援道の設定</a:t>
            </a:r>
            <a:r>
              <a:rPr lang="ja-JP" altLang="en-US" sz="1100" kern="0" dirty="0">
                <a:solidFill>
                  <a:prstClr val="black"/>
                </a:solidFill>
                <a:latin typeface="游ゴシック"/>
                <a:ea typeface="游ゴシック"/>
                <a:cs typeface="AppleSystemUIFontBold"/>
              </a:rPr>
              <a:t>、</a:t>
            </a:r>
            <a:r>
              <a:rPr kumimoji="1" lang="ja-JP" altLang="en-US" sz="1100" b="0" i="0" u="none" strike="noStrike" kern="0" cap="none" spc="0" normalizeH="0" baseline="0" noProof="0" dirty="0">
                <a:ln>
                  <a:noFill/>
                </a:ln>
                <a:solidFill>
                  <a:prstClr val="black"/>
                </a:solidFill>
                <a:effectLst/>
                <a:uLnTx/>
                <a:uFillTx/>
                <a:latin typeface="游ゴシック"/>
                <a:ea typeface="游ゴシック"/>
                <a:cs typeface="AppleSystemUIFontBold"/>
              </a:rPr>
              <a:t>インフラ管理</a:t>
            </a:r>
            <a:r>
              <a:rPr kumimoji="1" lang="en-US" altLang="ja-JP" sz="1100" b="0" i="0" u="none" strike="noStrike" kern="0" cap="none" spc="0" normalizeH="0" baseline="0" noProof="0" dirty="0">
                <a:ln>
                  <a:noFill/>
                </a:ln>
                <a:solidFill>
                  <a:prstClr val="black"/>
                </a:solidFill>
                <a:effectLst/>
                <a:uLnTx/>
                <a:uFillTx/>
                <a:latin typeface="游ゴシック"/>
                <a:ea typeface="游ゴシック"/>
                <a:cs typeface="AppleSystemUIFontBold"/>
              </a:rPr>
              <a:t>DX</a:t>
            </a:r>
            <a:r>
              <a:rPr kumimoji="1" lang="ja-JP" altLang="en-US" sz="1100" b="0" i="0" u="none" strike="noStrike" kern="0" cap="none" spc="0" normalizeH="0" baseline="0" noProof="0" dirty="0">
                <a:ln>
                  <a:noFill/>
                </a:ln>
                <a:solidFill>
                  <a:prstClr val="black"/>
                </a:solidFill>
                <a:effectLst/>
                <a:uLnTx/>
                <a:uFillTx/>
                <a:latin typeface="游ゴシック"/>
                <a:ea typeface="游ゴシック"/>
                <a:cs typeface="AppleSystemUIFontBold"/>
              </a:rPr>
              <a:t>等</a:t>
            </a:r>
            <a:endParaRPr kumimoji="1" lang="en-US" altLang="ja-JP" sz="1100" b="0" i="0" u="none" strike="noStrike" kern="0" cap="none" spc="0" normalizeH="0" baseline="0" noProof="0" dirty="0">
              <a:ln>
                <a:noFill/>
              </a:ln>
              <a:solidFill>
                <a:prstClr val="black"/>
              </a:solidFill>
              <a:effectLst/>
              <a:uLnTx/>
              <a:uFillTx/>
              <a:latin typeface="游ゴシック"/>
              <a:ea typeface="游ゴシック"/>
              <a:cs typeface="AppleSystemUIFontBold"/>
            </a:endParaRPr>
          </a:p>
          <a:p>
            <a:pPr marL="0" marR="0" lvl="0" indent="0" algn="l" defTabSz="914400" rtl="0" eaLnBrk="1" fontAlgn="auto" latinLnBrk="0" hangingPunct="1">
              <a:lnSpc>
                <a:spcPct val="100000"/>
              </a:lnSpc>
              <a:spcBef>
                <a:spcPts val="0"/>
              </a:spcBef>
              <a:spcAft>
                <a:spcPts val="0"/>
              </a:spcAft>
              <a:buClr>
                <a:srgbClr val="989898">
                  <a:lumMod val="75000"/>
                </a:srgbClr>
              </a:buClr>
              <a:buSzTx/>
              <a:buFontTx/>
              <a:buNone/>
              <a:tabLst/>
              <a:defRPr/>
            </a:pPr>
            <a:r>
              <a:rPr kumimoji="1" lang="ja-JP" altLang="en-US" sz="1600" b="1" i="0" u="none" strike="noStrike" kern="0" cap="none" spc="0" normalizeH="0" baseline="0" noProof="0" dirty="0">
                <a:ln>
                  <a:noFill/>
                </a:ln>
                <a:solidFill>
                  <a:prstClr val="black"/>
                </a:solidFill>
                <a:effectLst/>
                <a:uLnTx/>
                <a:uFillTx/>
                <a:latin typeface="游ゴシック"/>
                <a:ea typeface="游ゴシック"/>
                <a:cs typeface="AppleSystemUIFontBold"/>
              </a:rPr>
              <a:t>④デジタル田園都市国家インフラ整備計画の実行</a:t>
            </a:r>
            <a:endParaRPr kumimoji="1" lang="en-US" altLang="ja-JP" sz="1600" b="1" i="0" u="none" strike="noStrike" kern="0" cap="none" spc="0" normalizeH="0" baseline="0" noProof="0" dirty="0">
              <a:ln>
                <a:noFill/>
              </a:ln>
              <a:solidFill>
                <a:prstClr val="black"/>
              </a:solidFill>
              <a:effectLst/>
              <a:uLnTx/>
              <a:uFillTx/>
              <a:latin typeface="游ゴシック"/>
              <a:ea typeface="游ゴシック"/>
              <a:cs typeface="AppleSystemUIFontBold"/>
            </a:endParaRPr>
          </a:p>
          <a:p>
            <a:pPr marL="43973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42913" algn="l"/>
              </a:tabLst>
              <a:defRPr/>
            </a:pPr>
            <a:r>
              <a:rPr kumimoji="1" lang="ja-JP" altLang="en-US" sz="1100" b="0" i="0" u="none" strike="noStrike" kern="0" cap="none" spc="0" normalizeH="0" baseline="0" noProof="0" dirty="0">
                <a:ln>
                  <a:noFill/>
                </a:ln>
                <a:solidFill>
                  <a:prstClr val="black"/>
                </a:solidFill>
                <a:effectLst/>
                <a:uLnTx/>
                <a:uFillTx/>
                <a:latin typeface="游ゴシック"/>
                <a:ea typeface="游ゴシック"/>
                <a:cs typeface="+mn-cs"/>
              </a:rPr>
              <a:t>光ファイバの未整備地域の解消、</a:t>
            </a:r>
            <a:r>
              <a:rPr kumimoji="1" lang="en-US" altLang="ja-JP" sz="1100" b="0" i="0" u="none" strike="noStrike" kern="0" cap="none" spc="0" normalizeH="0" baseline="0" noProof="0" dirty="0">
                <a:ln>
                  <a:noFill/>
                </a:ln>
                <a:solidFill>
                  <a:prstClr val="black"/>
                </a:solidFill>
                <a:effectLst/>
                <a:uLnTx/>
                <a:uFillTx/>
                <a:latin typeface="游ゴシック"/>
                <a:ea typeface="游ゴシック"/>
                <a:cs typeface="+mn-cs"/>
              </a:rPr>
              <a:t>5G</a:t>
            </a:r>
            <a:r>
              <a:rPr kumimoji="1" lang="ja-JP" altLang="en-US" sz="1100" b="0" i="0" u="none" strike="noStrike" kern="0" cap="none" spc="0" normalizeH="0" baseline="0" noProof="0" dirty="0">
                <a:ln>
                  <a:noFill/>
                </a:ln>
                <a:solidFill>
                  <a:prstClr val="black"/>
                </a:solidFill>
                <a:effectLst/>
                <a:uLnTx/>
                <a:uFillTx/>
                <a:latin typeface="游ゴシック"/>
                <a:ea typeface="游ゴシック"/>
                <a:cs typeface="+mn-cs"/>
              </a:rPr>
              <a:t>等のエリア整備や非常時における事業者間ローミングの実現を推進</a:t>
            </a:r>
            <a:endParaRPr kumimoji="1" lang="en-US" altLang="ja-JP" sz="1100" b="0" i="0" u="none" strike="noStrike" kern="0" cap="none" spc="0" normalizeH="0" baseline="0" noProof="0" dirty="0">
              <a:ln>
                <a:noFill/>
              </a:ln>
              <a:solidFill>
                <a:prstClr val="black"/>
              </a:solidFill>
              <a:effectLst/>
              <a:uLnTx/>
              <a:uFillTx/>
              <a:latin typeface="游ゴシック"/>
              <a:ea typeface="游ゴシック"/>
              <a:cs typeface="+mn-cs"/>
            </a:endParaRPr>
          </a:p>
          <a:p>
            <a:pPr marL="43973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42913" algn="l"/>
              </a:tabLst>
              <a:defRPr/>
            </a:pPr>
            <a:r>
              <a:rPr kumimoji="1" lang="ja-JP" altLang="en-US" sz="1100" b="0" i="0" u="none" strike="noStrike" kern="0" cap="none" spc="0" normalizeH="0" baseline="0" noProof="0" dirty="0">
                <a:ln>
                  <a:noFill/>
                </a:ln>
                <a:solidFill>
                  <a:prstClr val="black"/>
                </a:solidFill>
                <a:effectLst/>
                <a:uLnTx/>
                <a:uFillTx/>
                <a:latin typeface="游ゴシック"/>
                <a:ea typeface="游ゴシック"/>
                <a:cs typeface="AppleSystemUIFontBold"/>
              </a:rPr>
              <a:t>次世代の基幹インフラ</a:t>
            </a:r>
            <a:r>
              <a:rPr kumimoji="1" lang="en-US" altLang="ja-JP" sz="1100" b="0" i="0" u="none" strike="noStrike" kern="0" cap="none" spc="0" normalizeH="0" baseline="0" noProof="0" dirty="0">
                <a:ln>
                  <a:noFill/>
                </a:ln>
                <a:solidFill>
                  <a:prstClr val="black"/>
                </a:solidFill>
                <a:effectLst/>
                <a:uLnTx/>
                <a:uFillTx/>
                <a:latin typeface="游ゴシック"/>
                <a:ea typeface="游ゴシック"/>
                <a:cs typeface="AppleSystemUIFontBold"/>
              </a:rPr>
              <a:t>Beyond 5G</a:t>
            </a:r>
            <a:r>
              <a:rPr kumimoji="1" lang="ja-JP" altLang="en-US" sz="1100" b="0" i="0" u="none" strike="noStrike" kern="0" cap="none" spc="0" normalizeH="0" baseline="0" noProof="0" dirty="0">
                <a:ln>
                  <a:noFill/>
                </a:ln>
                <a:solidFill>
                  <a:prstClr val="black"/>
                </a:solidFill>
                <a:effectLst/>
                <a:uLnTx/>
                <a:uFillTx/>
                <a:latin typeface="游ゴシック"/>
                <a:ea typeface="游ゴシック"/>
                <a:cs typeface="AppleSystemUIFontBold"/>
              </a:rPr>
              <a:t>（</a:t>
            </a:r>
            <a:r>
              <a:rPr kumimoji="1" lang="en-US" altLang="ja-JP" sz="1100" b="0" i="0" u="none" strike="noStrike" kern="0" cap="none" spc="0" normalizeH="0" baseline="0" noProof="0" dirty="0">
                <a:ln>
                  <a:noFill/>
                </a:ln>
                <a:solidFill>
                  <a:prstClr val="black"/>
                </a:solidFill>
                <a:effectLst/>
                <a:uLnTx/>
                <a:uFillTx/>
                <a:latin typeface="游ゴシック"/>
                <a:ea typeface="游ゴシック"/>
                <a:cs typeface="AppleSystemUIFontBold"/>
              </a:rPr>
              <a:t>6G</a:t>
            </a:r>
            <a:r>
              <a:rPr kumimoji="1" lang="ja-JP" altLang="en-US" sz="1100" b="0" i="0" u="none" strike="noStrike" kern="0" cap="none" spc="0" normalizeH="0" baseline="0" noProof="0" dirty="0">
                <a:ln>
                  <a:noFill/>
                </a:ln>
                <a:solidFill>
                  <a:prstClr val="black"/>
                </a:solidFill>
                <a:effectLst/>
                <a:uLnTx/>
                <a:uFillTx/>
                <a:latin typeface="游ゴシック"/>
                <a:ea typeface="游ゴシック"/>
                <a:cs typeface="AppleSystemUIFontBold"/>
              </a:rPr>
              <a:t>）の研究開発を加速</a:t>
            </a:r>
            <a:endParaRPr kumimoji="1" lang="en-US" altLang="ja-JP" sz="1100" b="0" i="0" u="none" strike="noStrike" kern="0" cap="none" spc="0" normalizeH="0" baseline="0" noProof="0" dirty="0">
              <a:ln>
                <a:noFill/>
              </a:ln>
              <a:solidFill>
                <a:prstClr val="black"/>
              </a:solidFill>
              <a:effectLst/>
              <a:uLnTx/>
              <a:uFillTx/>
              <a:latin typeface="游ゴシック"/>
              <a:ea typeface="游ゴシック"/>
              <a:cs typeface="AppleSystemUIFontBold"/>
            </a:endParaRPr>
          </a:p>
          <a:p>
            <a:pPr marL="442913"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442913" algn="l"/>
              </a:tabLst>
              <a:defRPr/>
            </a:pPr>
            <a:endParaRPr lang="en-US" altLang="ja-JP" sz="1100" kern="0" dirty="0">
              <a:solidFill>
                <a:prstClr val="black"/>
              </a:solidFill>
              <a:latin typeface="游ゴシック"/>
              <a:ea typeface="游ゴシック"/>
              <a:cs typeface="AppleSystemUIFontBold"/>
            </a:endParaRPr>
          </a:p>
        </p:txBody>
      </p:sp>
      <p:sp>
        <p:nvSpPr>
          <p:cNvPr id="67" name="テキスト ボックス 66">
            <a:extLst>
              <a:ext uri="{FF2B5EF4-FFF2-40B4-BE49-F238E27FC236}">
                <a16:creationId xmlns:a16="http://schemas.microsoft.com/office/drawing/2014/main" id="{C9AD6623-75E3-4B7A-A3F4-A374FAB7DA72}"/>
              </a:ext>
            </a:extLst>
          </p:cNvPr>
          <p:cNvSpPr txBox="1"/>
          <p:nvPr/>
        </p:nvSpPr>
        <p:spPr>
          <a:xfrm>
            <a:off x="877920" y="893348"/>
            <a:ext cx="5146072" cy="615553"/>
          </a:xfrm>
          <a:prstGeom prst="rect">
            <a:avLst/>
          </a:prstGeom>
          <a:noFill/>
          <a:ln>
            <a:noFill/>
          </a:ln>
        </p:spPr>
        <p:txBody>
          <a:bodyPr wrap="square">
            <a:spAutoFit/>
          </a:bodyPr>
          <a:lstStyle/>
          <a:p>
            <a:pPr>
              <a:defRPr/>
            </a:pPr>
            <a:r>
              <a:rPr lang="ja-JP" altLang="en-US" sz="2200" b="1">
                <a:solidFill>
                  <a:srgbClr val="1E50B5"/>
                </a:solidFill>
                <a:latin typeface="游ゴシック" panose="020B0400000000000000" pitchFamily="50" charset="-128"/>
                <a:ea typeface="游ゴシック" panose="020B0400000000000000" pitchFamily="50" charset="-128"/>
                <a:cs typeface="Calibri Light"/>
              </a:rPr>
              <a:t>取組の基本的考え方</a:t>
            </a:r>
            <a:endParaRPr lang="en-US" altLang="ja-JP" sz="2200" b="1">
              <a:solidFill>
                <a:srgbClr val="1E50B5"/>
              </a:solidFill>
              <a:latin typeface="游ゴシック" panose="020B0400000000000000" pitchFamily="50" charset="-128"/>
              <a:ea typeface="游ゴシック" panose="020B0400000000000000" pitchFamily="50" charset="-128"/>
              <a:cs typeface="Calibri Light"/>
            </a:endParaRPr>
          </a:p>
          <a:p>
            <a:pPr>
              <a:defRPr/>
            </a:pPr>
            <a:r>
              <a:rPr kumimoji="0" lang="ja-JP" altLang="en-US" sz="1200" b="1">
                <a:solidFill>
                  <a:srgbClr val="1E50B5"/>
                </a:solidFill>
                <a:latin typeface="游ゴシック" panose="020B0400000000000000" pitchFamily="50" charset="-128"/>
                <a:ea typeface="游ゴシック" panose="020B0400000000000000" pitchFamily="50" charset="-128"/>
              </a:rPr>
              <a:t>～「全国どこでも誰もが便利で快適に暮らせる社会」を目指して～</a:t>
            </a:r>
          </a:p>
        </p:txBody>
      </p:sp>
      <p:sp>
        <p:nvSpPr>
          <p:cNvPr id="71" name="テキスト ボックス 70">
            <a:extLst>
              <a:ext uri="{FF2B5EF4-FFF2-40B4-BE49-F238E27FC236}">
                <a16:creationId xmlns:a16="http://schemas.microsoft.com/office/drawing/2014/main" id="{802D92D9-8059-4944-A583-3E4D75630358}"/>
              </a:ext>
            </a:extLst>
          </p:cNvPr>
          <p:cNvSpPr txBox="1"/>
          <p:nvPr/>
        </p:nvSpPr>
        <p:spPr>
          <a:xfrm>
            <a:off x="5835520" y="3894501"/>
            <a:ext cx="6363355" cy="2000548"/>
          </a:xfrm>
          <a:prstGeom prst="rect">
            <a:avLst/>
          </a:prstGeom>
          <a:noFill/>
        </p:spPr>
        <p:txBody>
          <a:bodyPr wrap="square">
            <a:spAutoFit/>
          </a:bodyPr>
          <a:lstStyle/>
          <a:p>
            <a:pPr>
              <a:buClr>
                <a:schemeClr val="accent5">
                  <a:lumMod val="75000"/>
                </a:schemeClr>
              </a:buClr>
            </a:pPr>
            <a:r>
              <a:rPr lang="ja-JP" altLang="en-US" sz="1600" b="1" kern="0">
                <a:latin typeface="+mn-ea"/>
                <a:cs typeface="AppleSystemUIFontBold"/>
              </a:rPr>
              <a:t>⑤デジタル推進委員の取組の充実</a:t>
            </a:r>
            <a:endParaRPr lang="en-US" altLang="ja-JP" sz="1600" b="1" kern="0">
              <a:latin typeface="+mn-ea"/>
              <a:cs typeface="AppleSystemUIFontBold"/>
            </a:endParaRPr>
          </a:p>
          <a:p>
            <a:pPr marL="439738" indent="-171450">
              <a:spcAft>
                <a:spcPts val="600"/>
              </a:spcAft>
              <a:buFont typeface="Arial" panose="020B0604020202020204" pitchFamily="34" charset="0"/>
              <a:buChar char="•"/>
              <a:defRPr/>
            </a:pPr>
            <a:r>
              <a:rPr lang="en-US" altLang="ja-JP" sz="1100" kern="0">
                <a:latin typeface="+mn-ea"/>
              </a:rPr>
              <a:t>2023</a:t>
            </a:r>
            <a:r>
              <a:rPr lang="ja-JP" altLang="en-US" sz="1100" kern="0">
                <a:latin typeface="+mn-ea"/>
              </a:rPr>
              <a:t>年</a:t>
            </a:r>
            <a:r>
              <a:rPr lang="en-US" altLang="ja-JP" sz="1100" kern="0">
                <a:latin typeface="+mn-ea"/>
              </a:rPr>
              <a:t>5</a:t>
            </a:r>
            <a:r>
              <a:rPr lang="ja-JP" altLang="en-US" sz="1100" kern="0">
                <a:latin typeface="+mn-ea"/>
              </a:rPr>
              <a:t>月時点で</a:t>
            </a:r>
            <a:r>
              <a:rPr lang="en-US" altLang="ja-JP" sz="1100" kern="0">
                <a:latin typeface="+mn-ea"/>
              </a:rPr>
              <a:t>26,000</a:t>
            </a:r>
            <a:r>
              <a:rPr lang="ja-JP" altLang="en-US" sz="1100" kern="0">
                <a:latin typeface="+mn-ea"/>
              </a:rPr>
              <a:t>人となったデジタル推進委員の取組の更なる充実</a:t>
            </a:r>
          </a:p>
          <a:p>
            <a:pPr>
              <a:buClr>
                <a:schemeClr val="accent5">
                  <a:lumMod val="75000"/>
                </a:schemeClr>
              </a:buClr>
            </a:pPr>
            <a:r>
              <a:rPr lang="ja-JP" altLang="en-US" sz="1600" b="1" kern="0">
                <a:latin typeface="+mn-ea"/>
                <a:cs typeface="AppleSystemUIFontBold"/>
              </a:rPr>
              <a:t>⑥</a:t>
            </a:r>
            <a:r>
              <a:rPr lang="ja-JP" altLang="en-US" sz="1400" b="1" kern="0">
                <a:latin typeface="+mn-ea"/>
                <a:cs typeface="AppleSystemUIFontBold"/>
              </a:rPr>
              <a:t>地方公共団体におけるアナログ規制の見直しを通じたデジタル実装の支援</a:t>
            </a:r>
            <a:endParaRPr lang="en-US" altLang="ja-JP" sz="1400" b="1" kern="0">
              <a:latin typeface="+mn-ea"/>
              <a:cs typeface="AppleSystemUIFontBold"/>
            </a:endParaRPr>
          </a:p>
          <a:p>
            <a:pPr marL="439738" indent="-171450">
              <a:buClr>
                <a:schemeClr val="accent5">
                  <a:lumMod val="75000"/>
                </a:schemeClr>
              </a:buClr>
              <a:buFont typeface="Arial" panose="020B0604020202020204" pitchFamily="34" charset="0"/>
              <a:buChar char="•"/>
            </a:pPr>
            <a:r>
              <a:rPr lang="ja-JP" altLang="en-US" sz="1100" kern="0">
                <a:latin typeface="+mn-ea"/>
                <a:cs typeface="AppleSystemUIFontBold"/>
              </a:rPr>
              <a:t>デジタル庁とモデル自治体が連携し、アナログ規制の見直しの検討を行う</a:t>
            </a:r>
            <a:endParaRPr lang="en-US" altLang="ja-JP" sz="1100" kern="0">
              <a:latin typeface="+mn-ea"/>
              <a:cs typeface="AppleSystemUIFontBold"/>
            </a:endParaRPr>
          </a:p>
          <a:p>
            <a:pPr marL="439738" indent="-171450">
              <a:spcAft>
                <a:spcPts val="600"/>
              </a:spcAft>
              <a:buClr>
                <a:schemeClr val="accent5">
                  <a:lumMod val="75000"/>
                </a:schemeClr>
              </a:buClr>
              <a:buFont typeface="Arial" panose="020B0604020202020204" pitchFamily="34" charset="0"/>
              <a:buChar char="•"/>
            </a:pPr>
            <a:r>
              <a:rPr lang="ja-JP" altLang="en-US" sz="1100" kern="0">
                <a:latin typeface="+mn-ea"/>
                <a:cs typeface="AppleSystemUIFontBold"/>
              </a:rPr>
              <a:t>「地方公共団体におけるアナログ規制の点検・見直しマニュアル」を改訂し、デジタル改革のモデルケースを全国に横展開することで、地方におけるデジタル実装を支援</a:t>
            </a:r>
            <a:endParaRPr lang="en-US" altLang="ja-JP" sz="1100" kern="0">
              <a:latin typeface="+mn-ea"/>
            </a:endParaRPr>
          </a:p>
          <a:p>
            <a:pPr>
              <a:buClr>
                <a:schemeClr val="accent5">
                  <a:lumMod val="75000"/>
                </a:schemeClr>
              </a:buClr>
            </a:pPr>
            <a:r>
              <a:rPr lang="ja-JP" altLang="en-US" sz="1600" b="1" kern="0">
                <a:latin typeface="+mn-ea"/>
                <a:cs typeface="AppleSystemUIFontBold"/>
              </a:rPr>
              <a:t>⑦地域幸福度（</a:t>
            </a:r>
            <a:r>
              <a:rPr lang="en-US" altLang="ja-JP" sz="1600" b="1" kern="0">
                <a:latin typeface="+mn-ea"/>
                <a:cs typeface="AppleSystemUIFontBold"/>
              </a:rPr>
              <a:t>Well-being</a:t>
            </a:r>
            <a:r>
              <a:rPr lang="ja-JP" altLang="en-US" sz="1600" b="1" kern="0">
                <a:latin typeface="+mn-ea"/>
                <a:cs typeface="AppleSystemUIFontBold"/>
              </a:rPr>
              <a:t>）指標の活用促進</a:t>
            </a:r>
            <a:endParaRPr lang="en-US" altLang="ja-JP" sz="1600" b="1" kern="0">
              <a:latin typeface="+mn-ea"/>
              <a:cs typeface="AppleSystemUIFontBold"/>
            </a:endParaRPr>
          </a:p>
          <a:p>
            <a:pPr marL="442913" indent="-184150">
              <a:spcAft>
                <a:spcPts val="600"/>
              </a:spcAft>
              <a:buFont typeface="Arial" panose="020B0604020202020204" pitchFamily="34" charset="0"/>
              <a:buChar char="•"/>
            </a:pPr>
            <a:r>
              <a:rPr lang="ja-JP" altLang="en-US" sz="1100" kern="0">
                <a:latin typeface="+mn-ea"/>
                <a:cs typeface="AppleSystemUIFontBold"/>
              </a:rPr>
              <a:t>地域幸福度（</a:t>
            </a:r>
            <a:r>
              <a:rPr lang="en-US" altLang="ja-JP" sz="1100" kern="0">
                <a:latin typeface="+mn-ea"/>
                <a:cs typeface="AppleSystemUIFontBold"/>
              </a:rPr>
              <a:t>Well-being</a:t>
            </a:r>
            <a:r>
              <a:rPr lang="ja-JP" altLang="en-US" sz="1100" kern="0">
                <a:latin typeface="+mn-ea"/>
                <a:cs typeface="AppleSystemUIFontBold"/>
              </a:rPr>
              <a:t>）指標を活用促進し、総合戦略に基づく施策全体の取組状況の評価において、地域ごとの特徴把握や、目指すべき地域の在り方検討を進める</a:t>
            </a:r>
          </a:p>
        </p:txBody>
      </p:sp>
      <p:sp>
        <p:nvSpPr>
          <p:cNvPr id="5" name="タイトル 4">
            <a:extLst>
              <a:ext uri="{FF2B5EF4-FFF2-40B4-BE49-F238E27FC236}">
                <a16:creationId xmlns:a16="http://schemas.microsoft.com/office/drawing/2014/main" id="{0DA9B6EC-490E-C8BA-1B0C-BAD4C4C9DD67}"/>
              </a:ext>
            </a:extLst>
          </p:cNvPr>
          <p:cNvSpPr>
            <a:spLocks noGrp="1"/>
          </p:cNvSpPr>
          <p:nvPr>
            <p:ph type="title"/>
          </p:nvPr>
        </p:nvSpPr>
        <p:spPr/>
        <p:txBody>
          <a:bodyPr/>
          <a:lstStyle/>
          <a:p>
            <a:r>
              <a:rPr kumimoji="1" lang="ja-JP" altLang="en-US" b="1" i="0" u="none" strike="noStrike" kern="1200" cap="none" spc="0" normalizeH="0" baseline="0" noProof="0">
                <a:ln>
                  <a:noFill/>
                </a:ln>
                <a:solidFill>
                  <a:prstClr val="black"/>
                </a:solidFill>
                <a:effectLst/>
                <a:uLnTx/>
                <a:uFillTx/>
                <a:latin typeface="游ゴシック"/>
                <a:ea typeface="游ゴシック"/>
                <a:cs typeface="Calibri Light"/>
              </a:rPr>
              <a:t>第</a:t>
            </a:r>
            <a:r>
              <a:rPr lang="ja-JP" altLang="en-US">
                <a:solidFill>
                  <a:prstClr val="black"/>
                </a:solidFill>
                <a:latin typeface="游ゴシック"/>
                <a:ea typeface="游ゴシック"/>
                <a:cs typeface="Calibri Light"/>
              </a:rPr>
              <a:t>３</a:t>
            </a:r>
            <a:r>
              <a:rPr lang="en-US" altLang="ja-JP">
                <a:solidFill>
                  <a:prstClr val="black"/>
                </a:solidFill>
                <a:latin typeface="游ゴシック"/>
                <a:ea typeface="游ゴシック"/>
                <a:cs typeface="Calibri Light"/>
              </a:rPr>
              <a:t>-</a:t>
            </a:r>
            <a:r>
              <a:rPr lang="ja-JP" altLang="en-US">
                <a:solidFill>
                  <a:prstClr val="black"/>
                </a:solidFill>
                <a:latin typeface="游ゴシック"/>
                <a:ea typeface="游ゴシック"/>
                <a:cs typeface="Calibri Light"/>
              </a:rPr>
              <a:t>１　２．</a:t>
            </a:r>
            <a:r>
              <a:rPr kumimoji="1" lang="ja-JP" altLang="en-US" b="1" i="0" u="none" strike="noStrike" kern="1200" cap="none" spc="0" normalizeH="0" baseline="0" noProof="0">
                <a:ln>
                  <a:noFill/>
                </a:ln>
                <a:solidFill>
                  <a:prstClr val="black"/>
                </a:solidFill>
                <a:effectLst/>
                <a:uLnTx/>
                <a:uFillTx/>
                <a:latin typeface="游ゴシック"/>
                <a:ea typeface="游ゴシック"/>
                <a:cs typeface="Calibri Light"/>
              </a:rPr>
              <a:t>デジタル田園都市国家構想の実現</a:t>
            </a:r>
            <a:endParaRPr lang="ja-JP" altLang="en-US" sz="3200"/>
          </a:p>
        </p:txBody>
      </p:sp>
      <p:sp>
        <p:nvSpPr>
          <p:cNvPr id="4" name="スライド番号プレースホルダー 5">
            <a:extLst>
              <a:ext uri="{FF2B5EF4-FFF2-40B4-BE49-F238E27FC236}">
                <a16:creationId xmlns:a16="http://schemas.microsoft.com/office/drawing/2014/main" id="{9682C7F0-8C1F-B172-F680-7CE781B7C300}"/>
              </a:ext>
            </a:extLst>
          </p:cNvPr>
          <p:cNvSpPr>
            <a:spLocks noGrp="1"/>
          </p:cNvSpPr>
          <p:nvPr>
            <p:ph type="sldNum" sz="quarter" idx="4"/>
          </p:nvPr>
        </p:nvSpPr>
        <p:spPr>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z="1800"/>
              <a:pPr/>
              <a:t>10</a:t>
            </a:fld>
            <a:endParaRPr lang="ja-JP" altLang="en-US" sz="1800"/>
          </a:p>
        </p:txBody>
      </p:sp>
      <p:pic>
        <p:nvPicPr>
          <p:cNvPr id="7" name="図 6">
            <a:extLst>
              <a:ext uri="{FF2B5EF4-FFF2-40B4-BE49-F238E27FC236}">
                <a16:creationId xmlns:a16="http://schemas.microsoft.com/office/drawing/2014/main" id="{8BEA52ED-81C4-BA43-8299-2DAA4FBF1659}"/>
              </a:ext>
            </a:extLst>
          </p:cNvPr>
          <p:cNvPicPr>
            <a:picLocks noChangeAspect="1"/>
          </p:cNvPicPr>
          <p:nvPr/>
        </p:nvPicPr>
        <p:blipFill>
          <a:blip r:embed="rId2"/>
          <a:stretch>
            <a:fillRect/>
          </a:stretch>
        </p:blipFill>
        <p:spPr>
          <a:xfrm>
            <a:off x="6765588" y="622695"/>
            <a:ext cx="5264342" cy="3009471"/>
          </a:xfrm>
          <a:prstGeom prst="rect">
            <a:avLst/>
          </a:prstGeom>
        </p:spPr>
      </p:pic>
    </p:spTree>
    <p:extLst>
      <p:ext uri="{BB962C8B-B14F-4D97-AF65-F5344CB8AC3E}">
        <p14:creationId xmlns:p14="http://schemas.microsoft.com/office/powerpoint/2010/main" val="2312301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CF401429-2962-4310-AD12-57D26FE7E006}"/>
              </a:ext>
            </a:extLst>
          </p:cNvPr>
          <p:cNvSpPr txBox="1"/>
          <p:nvPr/>
        </p:nvSpPr>
        <p:spPr>
          <a:xfrm>
            <a:off x="788958" y="725533"/>
            <a:ext cx="10602202" cy="2222981"/>
          </a:xfrm>
          <a:prstGeom prst="rect">
            <a:avLst/>
          </a:prstGeom>
          <a:noFill/>
        </p:spPr>
        <p:txBody>
          <a:bodyPr wrap="square">
            <a:spAutoFit/>
          </a:bodyPr>
          <a:lstStyle/>
          <a:p>
            <a:pPr defTabSz="457200">
              <a:lnSpc>
                <a:spcPct val="150000"/>
              </a:lnSpc>
              <a:defRPr/>
            </a:pPr>
            <a:r>
              <a:rPr kumimoji="0" lang="ja-JP" altLang="en-US" sz="1400" b="1">
                <a:latin typeface="+mn-ea"/>
                <a:cs typeface="Calibri Light"/>
              </a:rPr>
              <a:t>①　</a:t>
            </a:r>
            <a:r>
              <a:rPr kumimoji="0" lang="en-US" altLang="ja-JP" sz="1400" b="1">
                <a:latin typeface="+mn-ea"/>
                <a:cs typeface="Calibri Light"/>
              </a:rPr>
              <a:t>DFFT</a:t>
            </a:r>
            <a:r>
              <a:rPr kumimoji="0" lang="ja-JP" altLang="en-US" sz="1400" b="1">
                <a:latin typeface="+mn-ea"/>
                <a:cs typeface="Calibri Light"/>
              </a:rPr>
              <a:t>の推進に向けた国際連携</a:t>
            </a:r>
            <a:endParaRPr kumimoji="0" lang="en-US" altLang="ja-JP" sz="1400" b="1">
              <a:latin typeface="+mn-ea"/>
              <a:cs typeface="Calibri Light"/>
            </a:endParaRPr>
          </a:p>
          <a:p>
            <a:pPr marL="361950" indent="-360000" defTabSz="457200">
              <a:lnSpc>
                <a:spcPts val="2000"/>
              </a:lnSpc>
              <a:defRPr/>
            </a:pPr>
            <a:r>
              <a:rPr kumimoji="0" lang="ja-JP" altLang="en-US" sz="1400">
                <a:latin typeface="+mn-ea"/>
                <a:cs typeface="Arial" panose="020B0604020202020204" pitchFamily="34" charset="0"/>
              </a:rPr>
              <a:t>　・</a:t>
            </a:r>
            <a:r>
              <a:rPr kumimoji="0" lang="en-US" altLang="ja-JP" sz="1400">
                <a:latin typeface="+mn-ea"/>
                <a:cs typeface="Arial" panose="020B0604020202020204" pitchFamily="34" charset="0"/>
              </a:rPr>
              <a:t>G7</a:t>
            </a:r>
            <a:r>
              <a:rPr kumimoji="0" lang="ja-JP" altLang="en-US" sz="1400">
                <a:latin typeface="+mn-ea"/>
                <a:cs typeface="Arial" panose="020B0604020202020204" pitchFamily="34" charset="0"/>
              </a:rPr>
              <a:t>デジタル・技術大臣会合を踏まえ、同会合において合意された国際的な枠組みを設置し、その下で、各国のデータ規制に関する透明性向上に資するレジストリの構築など、国内外のデータ連携の枠組みの構築を含め、データの越境移転時に直面する課題解決につながるプロジェクトを実施し、</a:t>
            </a:r>
            <a:r>
              <a:rPr kumimoji="0" lang="en-US" altLang="ja-JP" sz="1400">
                <a:latin typeface="+mn-ea"/>
                <a:cs typeface="Arial" panose="020B0604020202020204" pitchFamily="34" charset="0"/>
              </a:rPr>
              <a:t>DFFT</a:t>
            </a:r>
            <a:r>
              <a:rPr kumimoji="0" lang="ja-JP" altLang="en-US" sz="1400">
                <a:latin typeface="+mn-ea"/>
                <a:cs typeface="Arial" panose="020B0604020202020204" pitchFamily="34" charset="0"/>
              </a:rPr>
              <a:t>の一層の具体的推進に資する成果の創出に向けて取り組んでいく</a:t>
            </a:r>
            <a:r>
              <a:rPr kumimoji="0" lang="ja-JP" altLang="en-US" sz="1400">
                <a:latin typeface="+mn-ea"/>
                <a:cs typeface="Calibri Light"/>
              </a:rPr>
              <a:t>。</a:t>
            </a:r>
            <a:endParaRPr kumimoji="0" lang="en-US" altLang="ja-JP" sz="1400">
              <a:latin typeface="+mn-ea"/>
              <a:cs typeface="Calibri Light"/>
            </a:endParaRPr>
          </a:p>
          <a:p>
            <a:pPr defTabSz="457200">
              <a:lnSpc>
                <a:spcPts val="2200"/>
              </a:lnSpc>
              <a:defRPr/>
            </a:pPr>
            <a:r>
              <a:rPr lang="ja-JP" altLang="en-US" sz="1400" b="1">
                <a:latin typeface="+mn-ea"/>
                <a:cs typeface="Calibri Light"/>
              </a:rPr>
              <a:t>②　利用者本位の行政サービスの実現に向けた国際協力関係の構築</a:t>
            </a:r>
          </a:p>
          <a:p>
            <a:pPr marL="361950" indent="-360000" defTabSz="457200">
              <a:lnSpc>
                <a:spcPts val="2000"/>
              </a:lnSpc>
              <a:defRPr/>
            </a:pPr>
            <a:r>
              <a:rPr kumimoji="0" lang="ja-JP" altLang="en-US" sz="1400">
                <a:latin typeface="+mn-ea"/>
                <a:cs typeface="Arial" panose="020B0604020202020204" pitchFamily="34" charset="0"/>
              </a:rPr>
              <a:t>　・各国の</a:t>
            </a:r>
            <a:r>
              <a:rPr kumimoji="0" lang="en-US" altLang="ja-JP" sz="1400">
                <a:latin typeface="+mn-ea"/>
                <a:cs typeface="Arial" panose="020B0604020202020204" pitchFamily="34" charset="0"/>
              </a:rPr>
              <a:t>Digital Identity Wallet</a:t>
            </a:r>
            <a:r>
              <a:rPr kumimoji="0" lang="ja-JP" altLang="en-US" sz="1400">
                <a:latin typeface="+mn-ea"/>
                <a:cs typeface="Arial" panose="020B0604020202020204" pitchFamily="34" charset="0"/>
              </a:rPr>
              <a:t>等の取組を踏まえて、</a:t>
            </a:r>
            <a:r>
              <a:rPr kumimoji="0" lang="en-US" altLang="ja-JP" sz="1400" err="1">
                <a:latin typeface="+mn-ea"/>
                <a:cs typeface="Arial" panose="020B0604020202020204" pitchFamily="34" charset="0"/>
              </a:rPr>
              <a:t>eID</a:t>
            </a:r>
            <a:r>
              <a:rPr kumimoji="0" lang="en-US" altLang="ja-JP" sz="1400">
                <a:latin typeface="+mn-ea"/>
                <a:cs typeface="Arial" panose="020B0604020202020204" pitchFamily="34" charset="0"/>
              </a:rPr>
              <a:t>(electronic id)</a:t>
            </a:r>
            <a:r>
              <a:rPr kumimoji="0" lang="ja-JP" altLang="en-US" sz="1400">
                <a:latin typeface="+mn-ea"/>
                <a:cs typeface="Arial" panose="020B0604020202020204" pitchFamily="34" charset="0"/>
              </a:rPr>
              <a:t>の領域で公的個人認証による本人確認等を活用するほか、データのやりとりにおいてデータや相手方を検証できる仕組みなど、新たな信頼の枠組みを付加する構想である「</a:t>
            </a:r>
            <a:r>
              <a:rPr kumimoji="0" lang="en-US" altLang="ja-JP" sz="1400">
                <a:latin typeface="+mn-ea"/>
                <a:cs typeface="Arial" panose="020B0604020202020204" pitchFamily="34" charset="0"/>
              </a:rPr>
              <a:t>Trusted Web</a:t>
            </a:r>
            <a:r>
              <a:rPr kumimoji="0" lang="ja-JP" altLang="en-US" sz="1400">
                <a:latin typeface="+mn-ea"/>
                <a:cs typeface="Arial" panose="020B0604020202020204" pitchFamily="34" charset="0"/>
              </a:rPr>
              <a:t>」を推進する。</a:t>
            </a:r>
          </a:p>
        </p:txBody>
      </p:sp>
      <p:sp>
        <p:nvSpPr>
          <p:cNvPr id="12" name="テキスト ボックス 11">
            <a:extLst>
              <a:ext uri="{FF2B5EF4-FFF2-40B4-BE49-F238E27FC236}">
                <a16:creationId xmlns:a16="http://schemas.microsoft.com/office/drawing/2014/main" id="{6335910E-6F59-4BCD-AB03-5488EE903DC5}"/>
              </a:ext>
            </a:extLst>
          </p:cNvPr>
          <p:cNvSpPr txBox="1"/>
          <p:nvPr/>
        </p:nvSpPr>
        <p:spPr>
          <a:xfrm>
            <a:off x="810712" y="3425663"/>
            <a:ext cx="10602202" cy="3372013"/>
          </a:xfrm>
          <a:prstGeom prst="rect">
            <a:avLst/>
          </a:prstGeom>
          <a:noFill/>
        </p:spPr>
        <p:txBody>
          <a:bodyPr wrap="square">
            <a:spAutoFit/>
          </a:bodyPr>
          <a:lstStyle/>
          <a:p>
            <a:pPr marL="182563">
              <a:lnSpc>
                <a:spcPts val="1800"/>
              </a:lnSpc>
            </a:pPr>
            <a:r>
              <a:rPr lang="ja-JP" altLang="en-US" sz="1400" dirty="0">
                <a:latin typeface="+mn-ea"/>
                <a:cs typeface="Calibri Light"/>
              </a:rPr>
              <a:t>国家安全保障上の課題へと発展していく可能性のある国際情勢の変化、感染症の蔓延、自然災害等への対応として、</a:t>
            </a:r>
            <a:br>
              <a:rPr lang="en-US" altLang="ja-JP" sz="1400" dirty="0">
                <a:latin typeface="+mn-ea"/>
                <a:cs typeface="Calibri Light"/>
              </a:rPr>
            </a:br>
            <a:r>
              <a:rPr lang="ja-JP" altLang="en-US" sz="1400" dirty="0">
                <a:latin typeface="+mn-ea"/>
                <a:cs typeface="Calibri Light"/>
              </a:rPr>
              <a:t>国民の生命・財産を守り、国民生活を維持することのできる安全・安心なデジタル社会の構築に取り組む。</a:t>
            </a:r>
            <a:endParaRPr lang="en-US" altLang="ja-JP" sz="1400" dirty="0">
              <a:latin typeface="+mn-ea"/>
              <a:cs typeface="Calibri Light"/>
            </a:endParaRPr>
          </a:p>
          <a:p>
            <a:pPr>
              <a:lnSpc>
                <a:spcPct val="150000"/>
              </a:lnSpc>
            </a:pPr>
            <a:r>
              <a:rPr lang="ja-JP" altLang="en-US" sz="1400" b="1" dirty="0">
                <a:latin typeface="+mn-ea"/>
                <a:cs typeface="Calibri Light"/>
              </a:rPr>
              <a:t>①　サイバーセキュリティの確保</a:t>
            </a:r>
            <a:endParaRPr lang="en-US" altLang="ja-JP" sz="1400" b="1" dirty="0">
              <a:latin typeface="+mn-ea"/>
              <a:cs typeface="Calibri Light"/>
            </a:endParaRPr>
          </a:p>
          <a:p>
            <a:pPr>
              <a:lnSpc>
                <a:spcPts val="2000"/>
              </a:lnSpc>
            </a:pPr>
            <a:r>
              <a:rPr lang="ja-JP" altLang="en-US" sz="1400" dirty="0">
                <a:latin typeface="+mn-ea"/>
                <a:cs typeface="Calibri Light"/>
              </a:rPr>
              <a:t>　・</a:t>
            </a:r>
            <a:r>
              <a:rPr lang="en-US" altLang="ja-JP" sz="1400" dirty="0">
                <a:latin typeface="+mn-ea"/>
                <a:cs typeface="Calibri Light"/>
              </a:rPr>
              <a:t> 2023</a:t>
            </a:r>
            <a:r>
              <a:rPr lang="ja-JP" altLang="en-US" sz="1400" dirty="0">
                <a:latin typeface="+mn-ea"/>
                <a:cs typeface="Calibri Light"/>
              </a:rPr>
              <a:t>年度（令和５年度）に、政府情報システムにおけるクラウドサービスの利用拡大等を見据え、政府統一基準を改定。 </a:t>
            </a:r>
            <a:endParaRPr lang="en-US" altLang="ja-JP" sz="1400" dirty="0">
              <a:latin typeface="+mn-ea"/>
              <a:cs typeface="Calibri Light"/>
            </a:endParaRPr>
          </a:p>
          <a:p>
            <a:pPr>
              <a:lnSpc>
                <a:spcPts val="2000"/>
              </a:lnSpc>
            </a:pPr>
            <a:r>
              <a:rPr lang="ja-JP" altLang="en-US" sz="1400" dirty="0">
                <a:latin typeface="+mn-ea"/>
                <a:cs typeface="Calibri Light"/>
              </a:rPr>
              <a:t>　・デジタル庁は</a:t>
            </a:r>
            <a:r>
              <a:rPr lang="en-US" altLang="ja-JP" sz="1400" dirty="0">
                <a:latin typeface="+mn-ea"/>
                <a:cs typeface="Calibri Light"/>
              </a:rPr>
              <a:t>NISC</a:t>
            </a:r>
            <a:r>
              <a:rPr lang="ja-JP" altLang="en-US" sz="1400" dirty="0">
                <a:latin typeface="+mn-ea"/>
                <a:cs typeface="Calibri Light"/>
              </a:rPr>
              <a:t>と連携し、デジタル庁整備・運用システム等の情報システム整備方針の実装の推進。</a:t>
            </a:r>
            <a:br>
              <a:rPr lang="en-US" altLang="ja-JP" sz="1400" dirty="0">
                <a:latin typeface="+mn-ea"/>
                <a:cs typeface="Calibri Light"/>
              </a:rPr>
            </a:br>
            <a:r>
              <a:rPr lang="ja-JP" altLang="en-US" sz="1400" dirty="0">
                <a:latin typeface="+mn-ea"/>
                <a:cs typeface="Calibri Light"/>
              </a:rPr>
              <a:t>　　「安全保障等の機微な情報等に係る政府情報システムの取扱い」を参照した利用促進。</a:t>
            </a:r>
            <a:endParaRPr lang="en-US" altLang="ja-JP" sz="1400" b="1" dirty="0">
              <a:latin typeface="+mn-ea"/>
              <a:cs typeface="Calibri Light"/>
            </a:endParaRPr>
          </a:p>
          <a:p>
            <a:pPr>
              <a:lnSpc>
                <a:spcPct val="150000"/>
              </a:lnSpc>
            </a:pPr>
            <a:r>
              <a:rPr lang="ja-JP" altLang="en-US" sz="1400" b="1" dirty="0">
                <a:latin typeface="+mn-ea"/>
                <a:cs typeface="Calibri Light"/>
              </a:rPr>
              <a:t>②　個人情報等の適正な取扱いの確保</a:t>
            </a:r>
          </a:p>
          <a:p>
            <a:pPr>
              <a:lnSpc>
                <a:spcPts val="2000"/>
              </a:lnSpc>
              <a:defRPr/>
            </a:pPr>
            <a:r>
              <a:rPr lang="ja-JP" altLang="en-US" sz="1400" dirty="0">
                <a:latin typeface="+mn-ea"/>
                <a:cs typeface="Calibri Light"/>
              </a:rPr>
              <a:t>　・改正後の個人情報保護法を踏まえ、個人情報等の適正な取扱いの確保、個人情報保護委員会の体制強化。</a:t>
            </a:r>
          </a:p>
          <a:p>
            <a:pPr>
              <a:lnSpc>
                <a:spcPct val="150000"/>
              </a:lnSpc>
            </a:pPr>
            <a:r>
              <a:rPr lang="ja-JP" altLang="en-US" sz="1400" b="1" dirty="0">
                <a:latin typeface="+mn-ea"/>
                <a:cs typeface="Calibri Light"/>
              </a:rPr>
              <a:t>③　情報通信技術を用いた犯罪の防止</a:t>
            </a:r>
          </a:p>
          <a:p>
            <a:pPr>
              <a:lnSpc>
                <a:spcPts val="2000"/>
              </a:lnSpc>
              <a:defRPr/>
            </a:pPr>
            <a:r>
              <a:rPr lang="ja-JP" altLang="en-US" sz="1400" dirty="0">
                <a:latin typeface="+mn-ea"/>
                <a:cs typeface="Calibri Light"/>
              </a:rPr>
              <a:t>　・不正アクセスの防止等に向けた官民連携・国際連携の取組、サイバー事案の警察への通報の促進等への取組を実施。</a:t>
            </a:r>
          </a:p>
          <a:p>
            <a:pPr>
              <a:lnSpc>
                <a:spcPct val="150000"/>
              </a:lnSpc>
            </a:pPr>
            <a:r>
              <a:rPr lang="ja-JP" altLang="en-US" sz="1400" b="1" dirty="0">
                <a:latin typeface="+mn-ea"/>
                <a:cs typeface="Calibri Light"/>
              </a:rPr>
              <a:t>④　高度情報通信ネットワークの災害対策</a:t>
            </a:r>
          </a:p>
          <a:p>
            <a:pPr>
              <a:lnSpc>
                <a:spcPts val="2000"/>
              </a:lnSpc>
              <a:defRPr/>
            </a:pPr>
            <a:r>
              <a:rPr lang="ja-JP" altLang="en-US" sz="1400" dirty="0">
                <a:latin typeface="+mn-ea"/>
                <a:cs typeface="Calibri Light"/>
              </a:rPr>
              <a:t>　・ネットワークの冗長性の確保・電気通信事故の検証</a:t>
            </a:r>
            <a:r>
              <a:rPr lang="en-US" altLang="ja-JP" sz="1400" dirty="0">
                <a:latin typeface="+mn-ea"/>
                <a:cs typeface="Calibri Light"/>
              </a:rPr>
              <a:t>､</a:t>
            </a:r>
            <a:r>
              <a:rPr lang="ja-JP" altLang="en-US" sz="1400" dirty="0">
                <a:latin typeface="+mn-ea"/>
                <a:cs typeface="Calibri Light"/>
              </a:rPr>
              <a:t>災害発生時における移動電源車等の派遣等を推進。</a:t>
            </a:r>
          </a:p>
        </p:txBody>
      </p:sp>
      <p:grpSp>
        <p:nvGrpSpPr>
          <p:cNvPr id="6" name="グループ化 5">
            <a:extLst>
              <a:ext uri="{FF2B5EF4-FFF2-40B4-BE49-F238E27FC236}">
                <a16:creationId xmlns:a16="http://schemas.microsoft.com/office/drawing/2014/main" id="{F267227F-F07D-0CEE-1DC6-59E7984CAB99}"/>
              </a:ext>
            </a:extLst>
          </p:cNvPr>
          <p:cNvGrpSpPr/>
          <p:nvPr/>
        </p:nvGrpSpPr>
        <p:grpSpPr>
          <a:xfrm>
            <a:off x="119336" y="2955424"/>
            <a:ext cx="10297144" cy="528320"/>
            <a:chOff x="136486" y="2557702"/>
            <a:chExt cx="10297144" cy="528320"/>
          </a:xfrm>
        </p:grpSpPr>
        <p:sp>
          <p:nvSpPr>
            <p:cNvPr id="13" name="Title 1">
              <a:extLst>
                <a:ext uri="{FF2B5EF4-FFF2-40B4-BE49-F238E27FC236}">
                  <a16:creationId xmlns:a16="http://schemas.microsoft.com/office/drawing/2014/main" id="{BBBF43C6-E6C5-4378-AD70-5DD75B1E3B93}"/>
                </a:ext>
              </a:extLst>
            </p:cNvPr>
            <p:cNvSpPr txBox="1">
              <a:spLocks/>
            </p:cNvSpPr>
            <p:nvPr/>
          </p:nvSpPr>
          <p:spPr>
            <a:xfrm>
              <a:off x="742600" y="2557702"/>
              <a:ext cx="9691030" cy="52832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defRPr/>
              </a:pPr>
              <a:r>
                <a:rPr lang="ja-JP" altLang="en-US" sz="2800" b="1">
                  <a:latin typeface="+mn-ea"/>
                  <a:ea typeface="+mn-ea"/>
                  <a:cs typeface="Calibri Light"/>
                </a:rPr>
                <a:t>第３</a:t>
              </a:r>
              <a:r>
                <a:rPr lang="en-US" altLang="ja-JP" sz="2800" b="1">
                  <a:latin typeface="+mn-ea"/>
                  <a:ea typeface="+mn-ea"/>
                  <a:cs typeface="Calibri Light"/>
                </a:rPr>
                <a:t>-</a:t>
              </a:r>
              <a:r>
                <a:rPr lang="ja-JP" altLang="en-US" sz="2800" b="1">
                  <a:latin typeface="+mn-ea"/>
                  <a:ea typeface="+mn-ea"/>
                  <a:cs typeface="Calibri Light"/>
                </a:rPr>
                <a:t>１　４．サイバーセキュリティ等の安全・安心の確保</a:t>
              </a:r>
            </a:p>
          </p:txBody>
        </p:sp>
        <p:pic>
          <p:nvPicPr>
            <p:cNvPr id="16" name="図 4" descr="図形, 四角形&#10;&#10;説明は自動で生成されたものです">
              <a:extLst>
                <a:ext uri="{FF2B5EF4-FFF2-40B4-BE49-F238E27FC236}">
                  <a16:creationId xmlns:a16="http://schemas.microsoft.com/office/drawing/2014/main" id="{8FB6C2F1-4937-4960-8A91-399A611A5912}"/>
                </a:ext>
              </a:extLst>
            </p:cNvPr>
            <p:cNvPicPr>
              <a:picLocks noChangeAspect="1"/>
            </p:cNvPicPr>
            <p:nvPr/>
          </p:nvPicPr>
          <p:blipFill>
            <a:blip r:embed="rId2"/>
            <a:stretch>
              <a:fillRect/>
            </a:stretch>
          </p:blipFill>
          <p:spPr>
            <a:xfrm>
              <a:off x="136486" y="2800897"/>
              <a:ext cx="509298" cy="77193"/>
            </a:xfrm>
            <a:prstGeom prst="rect">
              <a:avLst/>
            </a:prstGeom>
          </p:spPr>
        </p:pic>
      </p:grpSp>
      <p:sp>
        <p:nvSpPr>
          <p:cNvPr id="5" name="タイトル 4">
            <a:extLst>
              <a:ext uri="{FF2B5EF4-FFF2-40B4-BE49-F238E27FC236}">
                <a16:creationId xmlns:a16="http://schemas.microsoft.com/office/drawing/2014/main" id="{6BB941C5-1760-4E2B-7539-36A2B2E37E27}"/>
              </a:ext>
            </a:extLst>
          </p:cNvPr>
          <p:cNvSpPr>
            <a:spLocks noGrp="1"/>
          </p:cNvSpPr>
          <p:nvPr>
            <p:ph type="title"/>
          </p:nvPr>
        </p:nvSpPr>
        <p:spPr/>
        <p:txBody>
          <a:bodyPr/>
          <a:lstStyle/>
          <a:p>
            <a:r>
              <a:rPr kumimoji="1" lang="ja-JP" altLang="en-US" b="1" i="0" u="none" strike="noStrike" kern="1200" cap="none" spc="0" normalizeH="0" baseline="0" noProof="0">
                <a:ln>
                  <a:noFill/>
                </a:ln>
                <a:solidFill>
                  <a:prstClr val="black"/>
                </a:solidFill>
                <a:effectLst/>
                <a:uLnTx/>
                <a:uFillTx/>
                <a:latin typeface="游ゴシック"/>
                <a:ea typeface="游ゴシック"/>
                <a:cs typeface="Calibri Light"/>
              </a:rPr>
              <a:t>第</a:t>
            </a:r>
            <a:r>
              <a:rPr lang="ja-JP" altLang="en-US">
                <a:solidFill>
                  <a:prstClr val="black"/>
                </a:solidFill>
                <a:latin typeface="游ゴシック"/>
                <a:ea typeface="游ゴシック"/>
                <a:cs typeface="Calibri Light"/>
              </a:rPr>
              <a:t>３</a:t>
            </a:r>
            <a:r>
              <a:rPr lang="en-US" altLang="ja-JP">
                <a:solidFill>
                  <a:prstClr val="black"/>
                </a:solidFill>
                <a:latin typeface="游ゴシック"/>
                <a:ea typeface="游ゴシック"/>
                <a:cs typeface="Calibri Light"/>
              </a:rPr>
              <a:t>-</a:t>
            </a:r>
            <a:r>
              <a:rPr lang="ja-JP" altLang="en-US">
                <a:solidFill>
                  <a:prstClr val="black"/>
                </a:solidFill>
                <a:latin typeface="游ゴシック"/>
                <a:ea typeface="游ゴシック"/>
                <a:cs typeface="Calibri Light"/>
              </a:rPr>
              <a:t>１　３．</a:t>
            </a:r>
            <a:r>
              <a:rPr kumimoji="1" lang="ja-JP" altLang="en-US" b="1" i="0" u="none" strike="noStrike" kern="1200" cap="none" spc="0" normalizeH="0" baseline="0" noProof="0">
                <a:ln>
                  <a:noFill/>
                </a:ln>
                <a:solidFill>
                  <a:prstClr val="black"/>
                </a:solidFill>
                <a:effectLst/>
                <a:uLnTx/>
                <a:uFillTx/>
                <a:latin typeface="游ゴシック"/>
                <a:ea typeface="游ゴシック"/>
                <a:cs typeface="Calibri Light"/>
              </a:rPr>
              <a:t>国際戦略の推進</a:t>
            </a:r>
            <a:endParaRPr lang="ja-JP" altLang="en-US" sz="3200"/>
          </a:p>
        </p:txBody>
      </p:sp>
      <p:sp>
        <p:nvSpPr>
          <p:cNvPr id="4" name="スライド番号プレースホルダー 5">
            <a:extLst>
              <a:ext uri="{FF2B5EF4-FFF2-40B4-BE49-F238E27FC236}">
                <a16:creationId xmlns:a16="http://schemas.microsoft.com/office/drawing/2014/main" id="{DEF6CF1A-78C4-C1CF-BD42-6AFACF83E7F9}"/>
              </a:ext>
            </a:extLst>
          </p:cNvPr>
          <p:cNvSpPr>
            <a:spLocks noGrp="1"/>
          </p:cNvSpPr>
          <p:nvPr>
            <p:ph type="sldNum" sz="quarter" idx="4"/>
          </p:nvPr>
        </p:nvSpPr>
        <p:spPr>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z="1800"/>
              <a:pPr/>
              <a:t>11</a:t>
            </a:fld>
            <a:endParaRPr lang="ja-JP" altLang="en-US" sz="1800"/>
          </a:p>
        </p:txBody>
      </p:sp>
    </p:spTree>
    <p:extLst>
      <p:ext uri="{BB962C8B-B14F-4D97-AF65-F5344CB8AC3E}">
        <p14:creationId xmlns:p14="http://schemas.microsoft.com/office/powerpoint/2010/main" val="1430906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BA67B194-365B-4B44-998F-E393EF1812DE}"/>
              </a:ext>
            </a:extLst>
          </p:cNvPr>
          <p:cNvSpPr txBox="1"/>
          <p:nvPr/>
        </p:nvSpPr>
        <p:spPr>
          <a:xfrm>
            <a:off x="587331" y="792787"/>
            <a:ext cx="10712800" cy="848246"/>
          </a:xfrm>
          <a:prstGeom prst="rect">
            <a:avLst/>
          </a:prstGeom>
          <a:noFill/>
        </p:spPr>
        <p:txBody>
          <a:bodyPr wrap="square">
            <a:spAutoFit/>
          </a:bodyPr>
          <a:lstStyle/>
          <a:p>
            <a:pPr marL="361950" indent="-361950">
              <a:lnSpc>
                <a:spcPts val="2000"/>
              </a:lnSpc>
            </a:pPr>
            <a:r>
              <a:rPr lang="ja-JP" altLang="en-US" sz="1400">
                <a:latin typeface="+mn-ea"/>
                <a:cs typeface="Calibri Light"/>
              </a:rPr>
              <a:t>　・</a:t>
            </a:r>
            <a:r>
              <a:rPr lang="en-US" altLang="ja-JP" sz="1400">
                <a:latin typeface="+mn-ea"/>
                <a:cs typeface="Calibri Light"/>
              </a:rPr>
              <a:t>AI</a:t>
            </a:r>
            <a:r>
              <a:rPr lang="ja-JP" altLang="en-US" sz="1400">
                <a:latin typeface="+mn-ea"/>
                <a:cs typeface="Calibri Light"/>
              </a:rPr>
              <a:t>を、社会課題の解決や経済成長につなげていく観点から、</a:t>
            </a:r>
            <a:br>
              <a:rPr lang="en-US" altLang="ja-JP" sz="1400">
                <a:latin typeface="+mn-ea"/>
                <a:cs typeface="Calibri Light"/>
              </a:rPr>
            </a:br>
            <a:r>
              <a:rPr lang="ja-JP" altLang="en-US" sz="1400">
                <a:latin typeface="+mn-ea"/>
                <a:cs typeface="Calibri Light"/>
              </a:rPr>
              <a:t>①今後の</a:t>
            </a:r>
            <a:r>
              <a:rPr lang="en-US" altLang="ja-JP" sz="1400">
                <a:latin typeface="+mn-ea"/>
                <a:cs typeface="Calibri Light"/>
              </a:rPr>
              <a:t>AI</a:t>
            </a:r>
            <a:r>
              <a:rPr lang="ja-JP" altLang="en-US" sz="1400">
                <a:latin typeface="+mn-ea"/>
                <a:cs typeface="Calibri Light"/>
              </a:rPr>
              <a:t>の活用の基盤となるデータの整備等を含むインフラの整備・強化に向けた検討・取組と、</a:t>
            </a:r>
            <a:br>
              <a:rPr lang="en-US" altLang="ja-JP" sz="1400">
                <a:latin typeface="+mn-ea"/>
                <a:cs typeface="Calibri Light"/>
              </a:rPr>
            </a:br>
            <a:r>
              <a:rPr lang="ja-JP" altLang="en-US" sz="1400">
                <a:latin typeface="+mn-ea"/>
                <a:cs typeface="Calibri Light"/>
              </a:rPr>
              <a:t>②</a:t>
            </a:r>
            <a:r>
              <a:rPr lang="en-US" altLang="ja-JP" sz="1400">
                <a:latin typeface="+mn-ea"/>
                <a:cs typeface="Calibri Light"/>
              </a:rPr>
              <a:t>AI</a:t>
            </a:r>
            <a:r>
              <a:rPr lang="ja-JP" altLang="en-US" sz="1400">
                <a:latin typeface="+mn-ea"/>
                <a:cs typeface="Calibri Light"/>
              </a:rPr>
              <a:t>の実態と動向を把握し、リスクと必要な対応策を特定した上で、官民における適切な活用に向けた検討・取組を進める。</a:t>
            </a:r>
            <a:endParaRPr lang="ja-JP" altLang="ja-JP" sz="1400">
              <a:latin typeface="+mn-ea"/>
              <a:cs typeface="Calibri Light"/>
            </a:endParaRPr>
          </a:p>
        </p:txBody>
      </p:sp>
      <p:sp>
        <p:nvSpPr>
          <p:cNvPr id="15" name="テキスト ボックス 14">
            <a:extLst>
              <a:ext uri="{FF2B5EF4-FFF2-40B4-BE49-F238E27FC236}">
                <a16:creationId xmlns:a16="http://schemas.microsoft.com/office/drawing/2014/main" id="{D8207B85-EBA5-425E-B7B3-ADB3E048B00C}"/>
              </a:ext>
            </a:extLst>
          </p:cNvPr>
          <p:cNvSpPr txBox="1"/>
          <p:nvPr/>
        </p:nvSpPr>
        <p:spPr>
          <a:xfrm>
            <a:off x="784292" y="2084550"/>
            <a:ext cx="10515839" cy="3039871"/>
          </a:xfrm>
          <a:prstGeom prst="rect">
            <a:avLst/>
          </a:prstGeom>
          <a:noFill/>
        </p:spPr>
        <p:txBody>
          <a:bodyPr wrap="square">
            <a:spAutoFit/>
          </a:bodyPr>
          <a:lstStyle/>
          <a:p>
            <a:pPr marL="180975" indent="-180975" defTabSz="457200">
              <a:lnSpc>
                <a:spcPct val="150000"/>
              </a:lnSpc>
              <a:defRPr/>
            </a:pPr>
            <a:r>
              <a:rPr lang="ja-JP" altLang="en-US" sz="1400">
                <a:latin typeface="+mn-ea"/>
                <a:cs typeface="Calibri Light"/>
              </a:rPr>
              <a:t>・包括的データ戦略のうち、既に実装の段階に入っている施策については、本重点計画の該当項目に包含する形で記載し、本重点計画に統合。その上で、更に、当面、重点的に取り組むべき事項について、以下の①～⑩を記載。</a:t>
            </a:r>
            <a:endParaRPr lang="en-US" altLang="ja-JP" sz="1400">
              <a:latin typeface="+mn-ea"/>
              <a:cs typeface="Calibri Light"/>
            </a:endParaRPr>
          </a:p>
          <a:p>
            <a:pPr defTabSz="457200">
              <a:lnSpc>
                <a:spcPct val="150000"/>
              </a:lnSpc>
              <a:defRPr/>
            </a:pPr>
            <a:endParaRPr lang="en-US" altLang="ja-JP" sz="1400">
              <a:solidFill>
                <a:srgbClr val="FF0000"/>
              </a:solidFill>
              <a:latin typeface="+mn-ea"/>
              <a:cs typeface="Calibri Light"/>
            </a:endParaRPr>
          </a:p>
          <a:p>
            <a:pPr defTabSz="457200">
              <a:lnSpc>
                <a:spcPct val="150000"/>
              </a:lnSpc>
              <a:defRPr/>
            </a:pPr>
            <a:endParaRPr lang="en-US" altLang="ja-JP" sz="1400">
              <a:solidFill>
                <a:srgbClr val="FF0000"/>
              </a:solidFill>
              <a:latin typeface="+mn-ea"/>
              <a:cs typeface="Calibri Light"/>
            </a:endParaRPr>
          </a:p>
          <a:p>
            <a:pPr defTabSz="457200">
              <a:lnSpc>
                <a:spcPct val="150000"/>
              </a:lnSpc>
              <a:defRPr/>
            </a:pPr>
            <a:endParaRPr lang="en-US" altLang="ja-JP" sz="1400">
              <a:solidFill>
                <a:srgbClr val="FF0000"/>
              </a:solidFill>
              <a:latin typeface="+mn-ea"/>
              <a:cs typeface="Calibri Light"/>
            </a:endParaRPr>
          </a:p>
          <a:p>
            <a:pPr defTabSz="457200">
              <a:lnSpc>
                <a:spcPct val="150000"/>
              </a:lnSpc>
              <a:defRPr/>
            </a:pPr>
            <a:endParaRPr lang="en-US" altLang="ja-JP" sz="1400">
              <a:solidFill>
                <a:srgbClr val="FF0000"/>
              </a:solidFill>
              <a:latin typeface="+mn-ea"/>
              <a:cs typeface="Calibri Light"/>
            </a:endParaRPr>
          </a:p>
          <a:p>
            <a:pPr defTabSz="457200">
              <a:lnSpc>
                <a:spcPct val="150000"/>
              </a:lnSpc>
              <a:defRPr/>
            </a:pPr>
            <a:endParaRPr lang="en-US" altLang="ja-JP" sz="1400">
              <a:solidFill>
                <a:srgbClr val="FF0000"/>
              </a:solidFill>
              <a:latin typeface="+mn-ea"/>
              <a:cs typeface="Calibri Light"/>
            </a:endParaRPr>
          </a:p>
          <a:p>
            <a:pPr defTabSz="457200">
              <a:lnSpc>
                <a:spcPct val="150000"/>
              </a:lnSpc>
              <a:defRPr/>
            </a:pPr>
            <a:endParaRPr lang="en-US" altLang="ja-JP" sz="600">
              <a:solidFill>
                <a:srgbClr val="FF0000"/>
              </a:solidFill>
              <a:latin typeface="+mn-ea"/>
              <a:cs typeface="Calibri Light"/>
            </a:endParaRPr>
          </a:p>
          <a:p>
            <a:pPr defTabSz="457200">
              <a:lnSpc>
                <a:spcPct val="150000"/>
              </a:lnSpc>
              <a:defRPr/>
            </a:pPr>
            <a:r>
              <a:rPr lang="ja-JP" altLang="en-US" sz="1100">
                <a:latin typeface="+mn-ea"/>
                <a:cs typeface="Calibri Light"/>
              </a:rPr>
              <a:t>（</a:t>
            </a:r>
            <a:r>
              <a:rPr lang="en-US" altLang="ja-JP" sz="1100">
                <a:latin typeface="+mn-ea"/>
                <a:cs typeface="Calibri Light"/>
              </a:rPr>
              <a:t>※</a:t>
            </a:r>
            <a:r>
              <a:rPr lang="ja-JP" altLang="en-US" sz="1100">
                <a:latin typeface="+mn-ea"/>
                <a:cs typeface="Calibri Light"/>
              </a:rPr>
              <a:t>）今後、政府において検討される</a:t>
            </a:r>
            <a:r>
              <a:rPr lang="en-US" altLang="ja-JP" sz="1100">
                <a:latin typeface="+mn-ea"/>
                <a:cs typeface="Calibri Light"/>
              </a:rPr>
              <a:t>AI</a:t>
            </a:r>
            <a:r>
              <a:rPr lang="ja-JP" altLang="en-US" sz="1100">
                <a:latin typeface="+mn-ea"/>
                <a:cs typeface="Calibri Light"/>
              </a:rPr>
              <a:t>に関する戦略等の議論を踏まえ、改めて、データに係る取組の進め方等について検討予定。</a:t>
            </a:r>
            <a:endParaRPr lang="en-US" altLang="ja-JP" sz="1100">
              <a:latin typeface="+mn-ea"/>
              <a:cs typeface="Calibri Light"/>
            </a:endParaRPr>
          </a:p>
          <a:p>
            <a:pPr defTabSz="457200">
              <a:lnSpc>
                <a:spcPct val="150000"/>
              </a:lnSpc>
              <a:defRPr/>
            </a:pPr>
            <a:endParaRPr lang="en-US" altLang="ja-JP" sz="1400">
              <a:solidFill>
                <a:srgbClr val="FF0000"/>
              </a:solidFill>
              <a:latin typeface="+mn-ea"/>
              <a:cs typeface="Calibri Light"/>
            </a:endParaRPr>
          </a:p>
        </p:txBody>
      </p:sp>
      <p:grpSp>
        <p:nvGrpSpPr>
          <p:cNvPr id="2" name="グループ化 1">
            <a:extLst>
              <a:ext uri="{FF2B5EF4-FFF2-40B4-BE49-F238E27FC236}">
                <a16:creationId xmlns:a16="http://schemas.microsoft.com/office/drawing/2014/main" id="{D5E7560F-51EF-5EE9-97D5-F4E3604CF7A0}"/>
              </a:ext>
            </a:extLst>
          </p:cNvPr>
          <p:cNvGrpSpPr/>
          <p:nvPr/>
        </p:nvGrpSpPr>
        <p:grpSpPr>
          <a:xfrm>
            <a:off x="139700" y="1691761"/>
            <a:ext cx="9889218" cy="528320"/>
            <a:chOff x="139700" y="1634611"/>
            <a:chExt cx="9889218" cy="528320"/>
          </a:xfrm>
        </p:grpSpPr>
        <p:pic>
          <p:nvPicPr>
            <p:cNvPr id="12" name="図 4" descr="図形, 四角形&#10;&#10;説明は自動で生成されたものです">
              <a:extLst>
                <a:ext uri="{FF2B5EF4-FFF2-40B4-BE49-F238E27FC236}">
                  <a16:creationId xmlns:a16="http://schemas.microsoft.com/office/drawing/2014/main" id="{6E2B77AA-4928-4B0C-BD33-F309D37A92B5}"/>
                </a:ext>
              </a:extLst>
            </p:cNvPr>
            <p:cNvPicPr>
              <a:picLocks noChangeAspect="1"/>
            </p:cNvPicPr>
            <p:nvPr/>
          </p:nvPicPr>
          <p:blipFill>
            <a:blip r:embed="rId2"/>
            <a:stretch>
              <a:fillRect/>
            </a:stretch>
          </p:blipFill>
          <p:spPr>
            <a:xfrm>
              <a:off x="139700" y="1887042"/>
              <a:ext cx="509298" cy="77193"/>
            </a:xfrm>
            <a:prstGeom prst="rect">
              <a:avLst/>
            </a:prstGeom>
          </p:spPr>
        </p:pic>
        <p:sp>
          <p:nvSpPr>
            <p:cNvPr id="13" name="Title 1">
              <a:extLst>
                <a:ext uri="{FF2B5EF4-FFF2-40B4-BE49-F238E27FC236}">
                  <a16:creationId xmlns:a16="http://schemas.microsoft.com/office/drawing/2014/main" id="{444D7C70-F194-4550-82F1-6C84B657BEFE}"/>
                </a:ext>
              </a:extLst>
            </p:cNvPr>
            <p:cNvSpPr txBox="1">
              <a:spLocks/>
            </p:cNvSpPr>
            <p:nvPr/>
          </p:nvSpPr>
          <p:spPr>
            <a:xfrm>
              <a:off x="736600" y="1634611"/>
              <a:ext cx="9292318" cy="5283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kumimoji="1" lang="ja-JP" altLang="en-US" sz="2800" b="1" i="0" u="none" strike="noStrike" kern="1200" cap="none" spc="0" normalizeH="0" baseline="0" noProof="0">
                  <a:ln>
                    <a:noFill/>
                  </a:ln>
                  <a:solidFill>
                    <a:prstClr val="black"/>
                  </a:solidFill>
                  <a:effectLst/>
                  <a:uLnTx/>
                  <a:uFillTx/>
                  <a:latin typeface="游ゴシック"/>
                  <a:ea typeface="游ゴシック"/>
                  <a:cs typeface="Calibri Light"/>
                </a:rPr>
                <a:t>第３</a:t>
              </a:r>
              <a:r>
                <a:rPr kumimoji="1" lang="en-US" altLang="ja-JP" sz="2800" b="1" i="0" u="none" strike="noStrike" kern="1200" cap="none" spc="0" normalizeH="0" baseline="0" noProof="0">
                  <a:ln>
                    <a:noFill/>
                  </a:ln>
                  <a:solidFill>
                    <a:prstClr val="black"/>
                  </a:solidFill>
                  <a:effectLst/>
                  <a:uLnTx/>
                  <a:uFillTx/>
                  <a:latin typeface="游ゴシック"/>
                  <a:ea typeface="游ゴシック"/>
                  <a:cs typeface="Calibri Light"/>
                </a:rPr>
                <a:t>-</a:t>
              </a:r>
              <a:r>
                <a:rPr kumimoji="1" lang="ja-JP" altLang="en-US" sz="2800" b="1" i="0" u="none" strike="noStrike" kern="1200" cap="none" spc="0" normalizeH="0" baseline="0" noProof="0">
                  <a:ln>
                    <a:noFill/>
                  </a:ln>
                  <a:solidFill>
                    <a:prstClr val="black"/>
                  </a:solidFill>
                  <a:effectLst/>
                  <a:uLnTx/>
                  <a:uFillTx/>
                  <a:latin typeface="游ゴシック"/>
                  <a:ea typeface="游ゴシック"/>
                  <a:cs typeface="Calibri Light"/>
                </a:rPr>
                <a:t>１　６．</a:t>
              </a:r>
              <a:r>
                <a:rPr lang="ja-JP" altLang="en-US" sz="2800" b="1">
                  <a:latin typeface="+mn-ea"/>
                  <a:ea typeface="+mn-ea"/>
                  <a:cs typeface="Calibri Light"/>
                </a:rPr>
                <a:t>包括的データ戦略の推進と今後の取組</a:t>
              </a:r>
            </a:p>
          </p:txBody>
        </p:sp>
      </p:grpSp>
      <p:sp>
        <p:nvSpPr>
          <p:cNvPr id="19" name="テキスト ボックス 18">
            <a:extLst>
              <a:ext uri="{FF2B5EF4-FFF2-40B4-BE49-F238E27FC236}">
                <a16:creationId xmlns:a16="http://schemas.microsoft.com/office/drawing/2014/main" id="{350D6859-25A3-4C69-A7BD-A36DAE9DB5CF}"/>
              </a:ext>
            </a:extLst>
          </p:cNvPr>
          <p:cNvSpPr txBox="1"/>
          <p:nvPr/>
        </p:nvSpPr>
        <p:spPr>
          <a:xfrm>
            <a:off x="736600" y="5313173"/>
            <a:ext cx="11164745" cy="591765"/>
          </a:xfrm>
          <a:prstGeom prst="rect">
            <a:avLst/>
          </a:prstGeom>
          <a:noFill/>
        </p:spPr>
        <p:txBody>
          <a:bodyPr wrap="square">
            <a:spAutoFit/>
          </a:bodyPr>
          <a:lstStyle/>
          <a:p>
            <a:pPr>
              <a:lnSpc>
                <a:spcPts val="2000"/>
              </a:lnSpc>
              <a:defRPr/>
            </a:pPr>
            <a:r>
              <a:rPr lang="ja-JP" altLang="en-US" sz="1400">
                <a:latin typeface="+mn-ea"/>
                <a:cs typeface="Calibri Light"/>
              </a:rPr>
              <a:t>　新しいデジタル技術を、様々な社会課題の解決を図るツールとするとともに、我が国の経済成長に繋げていく観点から、</a:t>
            </a:r>
            <a:r>
              <a:rPr lang="en-US" altLang="ja-JP" sz="1400">
                <a:latin typeface="+mn-ea"/>
                <a:cs typeface="Calibri Light"/>
              </a:rPr>
              <a:t>Web3.0</a:t>
            </a:r>
            <a:r>
              <a:rPr lang="ja-JP" altLang="en-US" sz="1400">
                <a:latin typeface="+mn-ea"/>
                <a:cs typeface="Calibri Light"/>
              </a:rPr>
              <a:t>の健全な発展に向けて、引き続き、利用者保護等の観点を踏まえつつ、様々なチャレンジが不合理な障壁なく行える環境整備に取り組む。</a:t>
            </a:r>
            <a:endParaRPr lang="en-US" altLang="ja-JP" sz="1400">
              <a:latin typeface="+mn-ea"/>
              <a:cs typeface="Calibri Light"/>
            </a:endParaRPr>
          </a:p>
        </p:txBody>
      </p:sp>
      <p:grpSp>
        <p:nvGrpSpPr>
          <p:cNvPr id="3" name="グループ化 2">
            <a:extLst>
              <a:ext uri="{FF2B5EF4-FFF2-40B4-BE49-F238E27FC236}">
                <a16:creationId xmlns:a16="http://schemas.microsoft.com/office/drawing/2014/main" id="{607E8692-A4A7-4CFC-7DBB-8562665F64D2}"/>
              </a:ext>
            </a:extLst>
          </p:cNvPr>
          <p:cNvGrpSpPr/>
          <p:nvPr/>
        </p:nvGrpSpPr>
        <p:grpSpPr>
          <a:xfrm>
            <a:off x="139700" y="4880934"/>
            <a:ext cx="9889218" cy="528320"/>
            <a:chOff x="139700" y="4880934"/>
            <a:chExt cx="9889218" cy="528320"/>
          </a:xfrm>
        </p:grpSpPr>
        <p:pic>
          <p:nvPicPr>
            <p:cNvPr id="21" name="図 4" descr="図形, 四角形&#10;&#10;説明は自動で生成されたものです">
              <a:extLst>
                <a:ext uri="{FF2B5EF4-FFF2-40B4-BE49-F238E27FC236}">
                  <a16:creationId xmlns:a16="http://schemas.microsoft.com/office/drawing/2014/main" id="{56ABDDB2-AAE2-42FA-9F9A-DE6401E6CB15}"/>
                </a:ext>
              </a:extLst>
            </p:cNvPr>
            <p:cNvPicPr>
              <a:picLocks noChangeAspect="1"/>
            </p:cNvPicPr>
            <p:nvPr/>
          </p:nvPicPr>
          <p:blipFill>
            <a:blip r:embed="rId2"/>
            <a:stretch>
              <a:fillRect/>
            </a:stretch>
          </p:blipFill>
          <p:spPr>
            <a:xfrm>
              <a:off x="139700" y="5133365"/>
              <a:ext cx="509298" cy="77193"/>
            </a:xfrm>
            <a:prstGeom prst="rect">
              <a:avLst/>
            </a:prstGeom>
          </p:spPr>
        </p:pic>
        <p:sp>
          <p:nvSpPr>
            <p:cNvPr id="22" name="Title 1">
              <a:extLst>
                <a:ext uri="{FF2B5EF4-FFF2-40B4-BE49-F238E27FC236}">
                  <a16:creationId xmlns:a16="http://schemas.microsoft.com/office/drawing/2014/main" id="{431105B7-B3FC-48FA-B75D-5E3257A5D15C}"/>
                </a:ext>
              </a:extLst>
            </p:cNvPr>
            <p:cNvSpPr txBox="1">
              <a:spLocks/>
            </p:cNvSpPr>
            <p:nvPr/>
          </p:nvSpPr>
          <p:spPr>
            <a:xfrm>
              <a:off x="736600" y="4880934"/>
              <a:ext cx="9292318" cy="5283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kumimoji="1" lang="ja-JP" altLang="en-US" sz="2800" b="1" i="0" u="none" strike="noStrike" kern="1200" cap="none" spc="0" normalizeH="0" baseline="0" noProof="0">
                  <a:ln>
                    <a:noFill/>
                  </a:ln>
                  <a:solidFill>
                    <a:prstClr val="black"/>
                  </a:solidFill>
                  <a:effectLst/>
                  <a:uLnTx/>
                  <a:uFillTx/>
                  <a:latin typeface="游ゴシック"/>
                  <a:ea typeface="游ゴシック"/>
                  <a:cs typeface="Calibri Light"/>
                </a:rPr>
                <a:t>第３</a:t>
              </a:r>
              <a:r>
                <a:rPr kumimoji="1" lang="en-US" altLang="ja-JP" sz="2800" b="1" i="0" u="none" strike="noStrike" kern="1200" cap="none" spc="0" normalizeH="0" baseline="0" noProof="0">
                  <a:ln>
                    <a:noFill/>
                  </a:ln>
                  <a:solidFill>
                    <a:prstClr val="black"/>
                  </a:solidFill>
                  <a:effectLst/>
                  <a:uLnTx/>
                  <a:uFillTx/>
                  <a:latin typeface="游ゴシック"/>
                  <a:ea typeface="游ゴシック"/>
                  <a:cs typeface="Calibri Light"/>
                </a:rPr>
                <a:t>-</a:t>
              </a:r>
              <a:r>
                <a:rPr kumimoji="1" lang="ja-JP" altLang="en-US" sz="2800" b="1" i="0" u="none" strike="noStrike" kern="1200" cap="none" spc="0" normalizeH="0" baseline="0" noProof="0">
                  <a:ln>
                    <a:noFill/>
                  </a:ln>
                  <a:solidFill>
                    <a:prstClr val="black"/>
                  </a:solidFill>
                  <a:effectLst/>
                  <a:uLnTx/>
                  <a:uFillTx/>
                  <a:latin typeface="游ゴシック"/>
                  <a:ea typeface="游ゴシック"/>
                  <a:cs typeface="Calibri Light"/>
                </a:rPr>
                <a:t>１　７． </a:t>
              </a:r>
              <a:r>
                <a:rPr lang="en-US" altLang="ja-JP" sz="2800" b="1">
                  <a:latin typeface="+mn-ea"/>
                  <a:ea typeface="+mn-ea"/>
                  <a:cs typeface="Calibri Light"/>
                </a:rPr>
                <a:t>Web3.0</a:t>
              </a:r>
              <a:r>
                <a:rPr lang="ja-JP" altLang="en-US" sz="2800" b="1">
                  <a:latin typeface="+mn-ea"/>
                  <a:ea typeface="+mn-ea"/>
                  <a:cs typeface="Calibri Light"/>
                </a:rPr>
                <a:t>の推進</a:t>
              </a:r>
            </a:p>
          </p:txBody>
        </p:sp>
      </p:grpSp>
      <p:sp>
        <p:nvSpPr>
          <p:cNvPr id="7" name="タイトル 6">
            <a:extLst>
              <a:ext uri="{FF2B5EF4-FFF2-40B4-BE49-F238E27FC236}">
                <a16:creationId xmlns:a16="http://schemas.microsoft.com/office/drawing/2014/main" id="{315899B2-7556-ED29-5751-0EF83417BFCD}"/>
              </a:ext>
            </a:extLst>
          </p:cNvPr>
          <p:cNvSpPr>
            <a:spLocks noGrp="1"/>
          </p:cNvSpPr>
          <p:nvPr>
            <p:ph type="title"/>
          </p:nvPr>
        </p:nvSpPr>
        <p:spPr/>
        <p:txBody>
          <a:bodyPr/>
          <a:lstStyle/>
          <a:p>
            <a:r>
              <a:rPr kumimoji="1" lang="ja-JP" altLang="en-US" b="1" i="0" u="none" strike="noStrike" kern="1200" cap="none" spc="0" normalizeH="0" baseline="0" noProof="0">
                <a:ln>
                  <a:noFill/>
                </a:ln>
                <a:solidFill>
                  <a:prstClr val="black"/>
                </a:solidFill>
                <a:effectLst/>
                <a:uLnTx/>
                <a:uFillTx/>
                <a:latin typeface="游ゴシック"/>
                <a:ea typeface="游ゴシック"/>
                <a:cs typeface="Calibri Light"/>
              </a:rPr>
              <a:t>第</a:t>
            </a:r>
            <a:r>
              <a:rPr lang="ja-JP" altLang="en-US">
                <a:solidFill>
                  <a:prstClr val="black"/>
                </a:solidFill>
                <a:latin typeface="游ゴシック"/>
                <a:ea typeface="游ゴシック"/>
                <a:cs typeface="Calibri Light"/>
              </a:rPr>
              <a:t>３</a:t>
            </a:r>
            <a:r>
              <a:rPr lang="en-US" altLang="ja-JP">
                <a:solidFill>
                  <a:prstClr val="black"/>
                </a:solidFill>
                <a:latin typeface="游ゴシック"/>
                <a:ea typeface="游ゴシック"/>
                <a:cs typeface="Calibri Light"/>
              </a:rPr>
              <a:t>-</a:t>
            </a:r>
            <a:r>
              <a:rPr lang="ja-JP" altLang="en-US">
                <a:solidFill>
                  <a:prstClr val="black"/>
                </a:solidFill>
                <a:latin typeface="游ゴシック"/>
                <a:ea typeface="游ゴシック"/>
                <a:cs typeface="Calibri Light"/>
              </a:rPr>
              <a:t>１　５．</a:t>
            </a:r>
            <a:r>
              <a:rPr lang="ja-JP" altLang="en-US" sz="2800" b="1">
                <a:latin typeface="+mn-ea"/>
                <a:ea typeface="+mn-ea"/>
                <a:cs typeface="Calibri Light"/>
              </a:rPr>
              <a:t>急速な</a:t>
            </a:r>
            <a:r>
              <a:rPr lang="en-US" altLang="ja-JP" sz="2800" b="1">
                <a:latin typeface="+mn-ea"/>
                <a:ea typeface="+mn-ea"/>
                <a:cs typeface="Calibri Light"/>
              </a:rPr>
              <a:t>AI</a:t>
            </a:r>
            <a:r>
              <a:rPr lang="ja-JP" altLang="en-US" sz="2800" b="1">
                <a:latin typeface="+mn-ea"/>
                <a:ea typeface="+mn-ea"/>
                <a:cs typeface="Calibri Light"/>
              </a:rPr>
              <a:t>の進歩・普及を踏まえた対応</a:t>
            </a:r>
            <a:endParaRPr lang="ja-JP" altLang="en-US" sz="3200"/>
          </a:p>
        </p:txBody>
      </p:sp>
      <p:sp>
        <p:nvSpPr>
          <p:cNvPr id="6" name="スライド番号プレースホルダー 5">
            <a:extLst>
              <a:ext uri="{FF2B5EF4-FFF2-40B4-BE49-F238E27FC236}">
                <a16:creationId xmlns:a16="http://schemas.microsoft.com/office/drawing/2014/main" id="{8F3126CC-DDAD-6DC7-6BAA-395CCF41B98E}"/>
              </a:ext>
            </a:extLst>
          </p:cNvPr>
          <p:cNvSpPr>
            <a:spLocks noGrp="1"/>
          </p:cNvSpPr>
          <p:nvPr>
            <p:ph type="sldNum" sz="quarter" idx="4"/>
          </p:nvPr>
        </p:nvSpPr>
        <p:spPr>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z="1800"/>
              <a:pPr/>
              <a:t>12</a:t>
            </a:fld>
            <a:endParaRPr lang="ja-JP" altLang="en-US" sz="1800"/>
          </a:p>
        </p:txBody>
      </p:sp>
      <p:graphicFrame>
        <p:nvGraphicFramePr>
          <p:cNvPr id="24" name="表 23">
            <a:extLst>
              <a:ext uri="{FF2B5EF4-FFF2-40B4-BE49-F238E27FC236}">
                <a16:creationId xmlns:a16="http://schemas.microsoft.com/office/drawing/2014/main" id="{AC390FCA-80EA-5403-D11A-84D1729E570A}"/>
              </a:ext>
            </a:extLst>
          </p:cNvPr>
          <p:cNvGraphicFramePr>
            <a:graphicFrameLocks noGrp="1"/>
          </p:cNvGraphicFramePr>
          <p:nvPr/>
        </p:nvGraphicFramePr>
        <p:xfrm>
          <a:off x="1056000" y="2810842"/>
          <a:ext cx="10080000" cy="1676400"/>
        </p:xfrm>
        <a:graphic>
          <a:graphicData uri="http://schemas.openxmlformats.org/drawingml/2006/table">
            <a:tbl>
              <a:tblPr>
                <a:tableStyleId>{5C22544A-7EE6-4342-B048-85BDC9FD1C3A}</a:tableStyleId>
              </a:tblPr>
              <a:tblGrid>
                <a:gridCol w="5040000">
                  <a:extLst>
                    <a:ext uri="{9D8B030D-6E8A-4147-A177-3AD203B41FA5}">
                      <a16:colId xmlns:a16="http://schemas.microsoft.com/office/drawing/2014/main" val="1061190864"/>
                    </a:ext>
                  </a:extLst>
                </a:gridCol>
                <a:gridCol w="5040000">
                  <a:extLst>
                    <a:ext uri="{9D8B030D-6E8A-4147-A177-3AD203B41FA5}">
                      <a16:colId xmlns:a16="http://schemas.microsoft.com/office/drawing/2014/main" val="4006968427"/>
                    </a:ext>
                  </a:extLst>
                </a:gridCol>
              </a:tblGrid>
              <a:tr h="0">
                <a:tc>
                  <a:txBody>
                    <a:bodyPr/>
                    <a:lstStyle/>
                    <a:p>
                      <a:pPr algn="ctr"/>
                      <a:r>
                        <a:rPr lang="ja-JP" altLang="en-US" sz="1600">
                          <a:solidFill>
                            <a:schemeClr val="tx1"/>
                          </a:solidFill>
                          <a:latin typeface="+mn-ea"/>
                          <a:cs typeface="Calibri Light"/>
                        </a:rPr>
                        <a:t>①</a:t>
                      </a:r>
                      <a:r>
                        <a:rPr kumimoji="0" lang="ja-JP" altLang="en-US" sz="1600">
                          <a:solidFill>
                            <a:schemeClr val="tx1"/>
                          </a:solidFill>
                          <a:latin typeface="+mn-ea"/>
                          <a:cs typeface="Calibri Light"/>
                        </a:rPr>
                        <a:t>トラスト</a:t>
                      </a:r>
                      <a:endParaRPr kumimoji="1" lang="ja-JP" altLang="en-US" sz="1600">
                        <a:solidFill>
                          <a:schemeClr val="tx1"/>
                        </a:solidFill>
                      </a:endParaRPr>
                    </a:p>
                  </a:txBody>
                  <a:tcPr marL="45720" marR="45720" anchor="ctr">
                    <a:lnL w="12700" cap="flat" cmpd="sng" algn="ctr">
                      <a:solidFill>
                        <a:srgbClr val="1E50B5"/>
                      </a:solidFill>
                      <a:prstDash val="solid"/>
                      <a:round/>
                      <a:headEnd type="none" w="med" len="med"/>
                      <a:tailEnd type="none" w="med" len="med"/>
                    </a:lnL>
                    <a:lnR w="12700" cap="flat" cmpd="sng" algn="ctr">
                      <a:solidFill>
                        <a:srgbClr val="1E50B5"/>
                      </a:solidFill>
                      <a:prstDash val="solid"/>
                      <a:round/>
                      <a:headEnd type="none" w="med" len="med"/>
                      <a:tailEnd type="none" w="med" len="med"/>
                    </a:lnR>
                    <a:lnT w="12700" cap="flat" cmpd="sng" algn="ctr">
                      <a:solidFill>
                        <a:srgbClr val="1E50B5"/>
                      </a:solidFill>
                      <a:prstDash val="solid"/>
                      <a:round/>
                      <a:headEnd type="none" w="med" len="med"/>
                      <a:tailEnd type="none" w="med" len="med"/>
                    </a:lnT>
                    <a:lnB w="12700" cap="flat" cmpd="sng" algn="ctr">
                      <a:solidFill>
                        <a:srgbClr val="1E50B5"/>
                      </a:solidFill>
                      <a:prstDash val="solid"/>
                      <a:round/>
                      <a:headEnd type="none" w="med" len="med"/>
                      <a:tailEnd type="none" w="med" len="med"/>
                    </a:lnB>
                    <a:noFill/>
                  </a:tcPr>
                </a:tc>
                <a:tc>
                  <a:txBody>
                    <a:bodyPr/>
                    <a:lstStyle/>
                    <a:p>
                      <a:pPr algn="ctr"/>
                      <a:r>
                        <a:rPr lang="ja-JP" altLang="en-US" sz="1600">
                          <a:solidFill>
                            <a:schemeClr val="tx1"/>
                          </a:solidFill>
                          <a:latin typeface="+mn-ea"/>
                          <a:cs typeface="Calibri Light"/>
                        </a:rPr>
                        <a:t>⑥データマネジメント</a:t>
                      </a:r>
                      <a:endParaRPr kumimoji="1" lang="ja-JP" altLang="en-US" sz="1600">
                        <a:solidFill>
                          <a:schemeClr val="tx1"/>
                        </a:solidFill>
                      </a:endParaRPr>
                    </a:p>
                  </a:txBody>
                  <a:tcPr marL="45720" marR="45720" anchor="ctr">
                    <a:lnL w="12700" cap="flat" cmpd="sng" algn="ctr">
                      <a:solidFill>
                        <a:srgbClr val="1E50B5"/>
                      </a:solidFill>
                      <a:prstDash val="solid"/>
                      <a:round/>
                      <a:headEnd type="none" w="med" len="med"/>
                      <a:tailEnd type="none" w="med" len="med"/>
                    </a:lnL>
                    <a:lnR w="12700" cap="flat" cmpd="sng" algn="ctr">
                      <a:solidFill>
                        <a:srgbClr val="1E50B5"/>
                      </a:solidFill>
                      <a:prstDash val="solid"/>
                      <a:round/>
                      <a:headEnd type="none" w="med" len="med"/>
                      <a:tailEnd type="none" w="med" len="med"/>
                    </a:lnR>
                    <a:lnT w="12700" cap="flat" cmpd="sng" algn="ctr">
                      <a:solidFill>
                        <a:srgbClr val="1E50B5"/>
                      </a:solidFill>
                      <a:prstDash val="solid"/>
                      <a:round/>
                      <a:headEnd type="none" w="med" len="med"/>
                      <a:tailEnd type="none" w="med" len="med"/>
                    </a:lnT>
                    <a:lnB w="12700" cap="flat" cmpd="sng" algn="ctr">
                      <a:solidFill>
                        <a:srgbClr val="1E50B5"/>
                      </a:solidFill>
                      <a:prstDash val="solid"/>
                      <a:round/>
                      <a:headEnd type="none" w="med" len="med"/>
                      <a:tailEnd type="none" w="med" len="med"/>
                    </a:lnB>
                    <a:noFill/>
                  </a:tcPr>
                </a:tc>
                <a:extLst>
                  <a:ext uri="{0D108BD9-81ED-4DB2-BD59-A6C34878D82A}">
                    <a16:rowId xmlns:a16="http://schemas.microsoft.com/office/drawing/2014/main" val="3845058461"/>
                  </a:ext>
                </a:extLst>
              </a:tr>
              <a:tr h="0">
                <a:tc>
                  <a:txBody>
                    <a:bodyPr/>
                    <a:lstStyle/>
                    <a:p>
                      <a:pPr algn="ctr"/>
                      <a:r>
                        <a:rPr lang="ja-JP" altLang="en-US" sz="1600">
                          <a:solidFill>
                            <a:schemeClr val="tx1"/>
                          </a:solidFill>
                          <a:latin typeface="+mn-ea"/>
                          <a:cs typeface="Calibri Light"/>
                        </a:rPr>
                        <a:t>②データ取扱いルール</a:t>
                      </a:r>
                      <a:endParaRPr kumimoji="1" lang="ja-JP" altLang="en-US" sz="1600">
                        <a:solidFill>
                          <a:schemeClr val="tx1"/>
                        </a:solidFill>
                      </a:endParaRPr>
                    </a:p>
                  </a:txBody>
                  <a:tcPr marL="45720" marR="45720" anchor="ctr">
                    <a:lnL w="12700" cap="flat" cmpd="sng" algn="ctr">
                      <a:solidFill>
                        <a:srgbClr val="1E50B5"/>
                      </a:solidFill>
                      <a:prstDash val="solid"/>
                      <a:round/>
                      <a:headEnd type="none" w="med" len="med"/>
                      <a:tailEnd type="none" w="med" len="med"/>
                    </a:lnL>
                    <a:lnR w="12700" cap="flat" cmpd="sng" algn="ctr">
                      <a:solidFill>
                        <a:srgbClr val="1E50B5"/>
                      </a:solidFill>
                      <a:prstDash val="solid"/>
                      <a:round/>
                      <a:headEnd type="none" w="med" len="med"/>
                      <a:tailEnd type="none" w="med" len="med"/>
                    </a:lnR>
                    <a:lnT w="12700" cap="flat" cmpd="sng" algn="ctr">
                      <a:solidFill>
                        <a:srgbClr val="1E50B5"/>
                      </a:solidFill>
                      <a:prstDash val="solid"/>
                      <a:round/>
                      <a:headEnd type="none" w="med" len="med"/>
                      <a:tailEnd type="none" w="med" len="med"/>
                    </a:lnT>
                    <a:lnB w="12700" cap="flat" cmpd="sng" algn="ctr">
                      <a:solidFill>
                        <a:srgbClr val="1E50B5"/>
                      </a:solidFill>
                      <a:prstDash val="solid"/>
                      <a:round/>
                      <a:headEnd type="none" w="med" len="med"/>
                      <a:tailEnd type="none" w="med" len="med"/>
                    </a:lnB>
                    <a:noFill/>
                  </a:tcPr>
                </a:tc>
                <a:tc>
                  <a:txBody>
                    <a:bodyPr/>
                    <a:lstStyle/>
                    <a:p>
                      <a:pPr algn="ctr"/>
                      <a:r>
                        <a:rPr lang="ja-JP" altLang="en-US" sz="1600">
                          <a:solidFill>
                            <a:schemeClr val="tx1"/>
                          </a:solidFill>
                          <a:latin typeface="+mn-ea"/>
                          <a:cs typeface="Calibri Light"/>
                        </a:rPr>
                        <a:t>⑦オープンデータ</a:t>
                      </a:r>
                      <a:endParaRPr kumimoji="1" lang="ja-JP" altLang="en-US" sz="1600">
                        <a:solidFill>
                          <a:schemeClr val="tx1"/>
                        </a:solidFill>
                      </a:endParaRPr>
                    </a:p>
                  </a:txBody>
                  <a:tcPr marL="45720" marR="45720" anchor="ctr">
                    <a:lnL w="12700" cap="flat" cmpd="sng" algn="ctr">
                      <a:solidFill>
                        <a:srgbClr val="1E50B5"/>
                      </a:solidFill>
                      <a:prstDash val="solid"/>
                      <a:round/>
                      <a:headEnd type="none" w="med" len="med"/>
                      <a:tailEnd type="none" w="med" len="med"/>
                    </a:lnL>
                    <a:lnR w="12700" cap="flat" cmpd="sng" algn="ctr">
                      <a:solidFill>
                        <a:srgbClr val="1E50B5"/>
                      </a:solidFill>
                      <a:prstDash val="solid"/>
                      <a:round/>
                      <a:headEnd type="none" w="med" len="med"/>
                      <a:tailEnd type="none" w="med" len="med"/>
                    </a:lnR>
                    <a:lnT w="12700" cap="flat" cmpd="sng" algn="ctr">
                      <a:solidFill>
                        <a:srgbClr val="1E50B5"/>
                      </a:solidFill>
                      <a:prstDash val="solid"/>
                      <a:round/>
                      <a:headEnd type="none" w="med" len="med"/>
                      <a:tailEnd type="none" w="med" len="med"/>
                    </a:lnT>
                    <a:lnB w="12700" cap="flat" cmpd="sng" algn="ctr">
                      <a:solidFill>
                        <a:srgbClr val="1E50B5"/>
                      </a:solidFill>
                      <a:prstDash val="solid"/>
                      <a:round/>
                      <a:headEnd type="none" w="med" len="med"/>
                      <a:tailEnd type="none" w="med" len="med"/>
                    </a:lnB>
                    <a:noFill/>
                  </a:tcPr>
                </a:tc>
                <a:extLst>
                  <a:ext uri="{0D108BD9-81ED-4DB2-BD59-A6C34878D82A}">
                    <a16:rowId xmlns:a16="http://schemas.microsoft.com/office/drawing/2014/main" val="3053388885"/>
                  </a:ext>
                </a:extLst>
              </a:tr>
              <a:tr h="0">
                <a:tc>
                  <a:txBody>
                    <a:bodyPr/>
                    <a:lstStyle/>
                    <a:p>
                      <a:pPr algn="ctr"/>
                      <a:r>
                        <a:rPr lang="ja-JP" altLang="en-US" sz="1600">
                          <a:solidFill>
                            <a:schemeClr val="tx1"/>
                          </a:solidFill>
                          <a:latin typeface="+mn-ea"/>
                          <a:cs typeface="Calibri Light"/>
                        </a:rPr>
                        <a:t>③</a:t>
                      </a:r>
                      <a:r>
                        <a:rPr lang="en-US" altLang="ja-JP" sz="1600">
                          <a:solidFill>
                            <a:schemeClr val="tx1"/>
                          </a:solidFill>
                          <a:latin typeface="+mn-ea"/>
                          <a:cs typeface="Calibri Light"/>
                        </a:rPr>
                        <a:t>PDS</a:t>
                      </a:r>
                      <a:r>
                        <a:rPr lang="ja-JP" altLang="en-US" sz="1600">
                          <a:solidFill>
                            <a:schemeClr val="tx1"/>
                          </a:solidFill>
                          <a:latin typeface="+mn-ea"/>
                          <a:cs typeface="Calibri Light"/>
                        </a:rPr>
                        <a:t>・情報銀行</a:t>
                      </a:r>
                      <a:endParaRPr kumimoji="1" lang="ja-JP" altLang="en-US" sz="1600">
                        <a:solidFill>
                          <a:schemeClr val="tx1"/>
                        </a:solidFill>
                      </a:endParaRPr>
                    </a:p>
                  </a:txBody>
                  <a:tcPr marL="45720" marR="45720" anchor="ctr">
                    <a:lnL w="12700" cap="flat" cmpd="sng" algn="ctr">
                      <a:solidFill>
                        <a:srgbClr val="1E50B5"/>
                      </a:solidFill>
                      <a:prstDash val="solid"/>
                      <a:round/>
                      <a:headEnd type="none" w="med" len="med"/>
                      <a:tailEnd type="none" w="med" len="med"/>
                    </a:lnL>
                    <a:lnR w="12700" cap="flat" cmpd="sng" algn="ctr">
                      <a:solidFill>
                        <a:srgbClr val="1E50B5"/>
                      </a:solidFill>
                      <a:prstDash val="solid"/>
                      <a:round/>
                      <a:headEnd type="none" w="med" len="med"/>
                      <a:tailEnd type="none" w="med" len="med"/>
                    </a:lnR>
                    <a:lnT w="12700" cap="flat" cmpd="sng" algn="ctr">
                      <a:solidFill>
                        <a:srgbClr val="1E50B5"/>
                      </a:solidFill>
                      <a:prstDash val="solid"/>
                      <a:round/>
                      <a:headEnd type="none" w="med" len="med"/>
                      <a:tailEnd type="none" w="med" len="med"/>
                    </a:lnT>
                    <a:lnB w="12700" cap="flat" cmpd="sng" algn="ctr">
                      <a:solidFill>
                        <a:srgbClr val="1E50B5"/>
                      </a:solidFill>
                      <a:prstDash val="solid"/>
                      <a:round/>
                      <a:headEnd type="none" w="med" len="med"/>
                      <a:tailEnd type="none" w="med" len="med"/>
                    </a:lnB>
                    <a:noFill/>
                  </a:tcPr>
                </a:tc>
                <a:tc>
                  <a:txBody>
                    <a:bodyPr/>
                    <a:lstStyle/>
                    <a:p>
                      <a:pPr algn="ctr"/>
                      <a:r>
                        <a:rPr lang="ja-JP" altLang="en-US" sz="1600">
                          <a:solidFill>
                            <a:schemeClr val="tx1"/>
                          </a:solidFill>
                          <a:latin typeface="+mn-ea"/>
                          <a:cs typeface="Calibri Light"/>
                        </a:rPr>
                        <a:t>⑧</a:t>
                      </a:r>
                      <a:r>
                        <a:rPr lang="en-US" altLang="ja-JP" sz="1600">
                          <a:solidFill>
                            <a:schemeClr val="tx1"/>
                          </a:solidFill>
                          <a:latin typeface="+mn-ea"/>
                          <a:cs typeface="Calibri Light"/>
                        </a:rPr>
                        <a:t>AI</a:t>
                      </a:r>
                      <a:r>
                        <a:rPr lang="ja-JP" altLang="en-US" sz="1600">
                          <a:solidFill>
                            <a:schemeClr val="tx1"/>
                          </a:solidFill>
                          <a:latin typeface="+mn-ea"/>
                          <a:cs typeface="Calibri Light"/>
                        </a:rPr>
                        <a:t>活用の基盤となる行政データの整備</a:t>
                      </a:r>
                      <a:endParaRPr kumimoji="1" lang="ja-JP" altLang="en-US" sz="1600">
                        <a:solidFill>
                          <a:schemeClr val="tx1"/>
                        </a:solidFill>
                      </a:endParaRPr>
                    </a:p>
                  </a:txBody>
                  <a:tcPr marL="45720" marR="45720" anchor="ctr">
                    <a:lnL w="12700" cap="flat" cmpd="sng" algn="ctr">
                      <a:solidFill>
                        <a:srgbClr val="1E50B5"/>
                      </a:solidFill>
                      <a:prstDash val="solid"/>
                      <a:round/>
                      <a:headEnd type="none" w="med" len="med"/>
                      <a:tailEnd type="none" w="med" len="med"/>
                    </a:lnL>
                    <a:lnR w="12700" cap="flat" cmpd="sng" algn="ctr">
                      <a:solidFill>
                        <a:srgbClr val="1E50B5"/>
                      </a:solidFill>
                      <a:prstDash val="solid"/>
                      <a:round/>
                      <a:headEnd type="none" w="med" len="med"/>
                      <a:tailEnd type="none" w="med" len="med"/>
                    </a:lnR>
                    <a:lnT w="12700" cap="flat" cmpd="sng" algn="ctr">
                      <a:solidFill>
                        <a:srgbClr val="1E50B5"/>
                      </a:solidFill>
                      <a:prstDash val="solid"/>
                      <a:round/>
                      <a:headEnd type="none" w="med" len="med"/>
                      <a:tailEnd type="none" w="med" len="med"/>
                    </a:lnT>
                    <a:lnB w="12700" cap="flat" cmpd="sng" algn="ctr">
                      <a:solidFill>
                        <a:srgbClr val="1E50B5"/>
                      </a:solidFill>
                      <a:prstDash val="solid"/>
                      <a:round/>
                      <a:headEnd type="none" w="med" len="med"/>
                      <a:tailEnd type="none" w="med" len="med"/>
                    </a:lnB>
                    <a:noFill/>
                  </a:tcPr>
                </a:tc>
                <a:extLst>
                  <a:ext uri="{0D108BD9-81ED-4DB2-BD59-A6C34878D82A}">
                    <a16:rowId xmlns:a16="http://schemas.microsoft.com/office/drawing/2014/main" val="713482176"/>
                  </a:ext>
                </a:extLst>
              </a:tr>
              <a:tr h="230979">
                <a:tc>
                  <a:txBody>
                    <a:bodyPr/>
                    <a:lstStyle/>
                    <a:p>
                      <a:pPr algn="ctr"/>
                      <a:r>
                        <a:rPr lang="ja-JP" altLang="en-US" sz="1600">
                          <a:solidFill>
                            <a:schemeClr val="tx1"/>
                          </a:solidFill>
                          <a:latin typeface="+mn-ea"/>
                          <a:cs typeface="Calibri Light"/>
                        </a:rPr>
                        <a:t>④データ連携基盤</a:t>
                      </a:r>
                      <a:endParaRPr kumimoji="1" lang="ja-JP" altLang="en-US" sz="1600">
                        <a:solidFill>
                          <a:schemeClr val="tx1"/>
                        </a:solidFill>
                      </a:endParaRPr>
                    </a:p>
                  </a:txBody>
                  <a:tcPr marL="45720" marR="45720" anchor="ctr">
                    <a:lnL w="12700" cap="flat" cmpd="sng" algn="ctr">
                      <a:solidFill>
                        <a:srgbClr val="1E50B5"/>
                      </a:solidFill>
                      <a:prstDash val="solid"/>
                      <a:round/>
                      <a:headEnd type="none" w="med" len="med"/>
                      <a:tailEnd type="none" w="med" len="med"/>
                    </a:lnL>
                    <a:lnR w="12700" cap="flat" cmpd="sng" algn="ctr">
                      <a:solidFill>
                        <a:srgbClr val="1E50B5"/>
                      </a:solidFill>
                      <a:prstDash val="solid"/>
                      <a:round/>
                      <a:headEnd type="none" w="med" len="med"/>
                      <a:tailEnd type="none" w="med" len="med"/>
                    </a:lnR>
                    <a:lnT w="12700" cap="flat" cmpd="sng" algn="ctr">
                      <a:solidFill>
                        <a:srgbClr val="1E50B5"/>
                      </a:solidFill>
                      <a:prstDash val="solid"/>
                      <a:round/>
                      <a:headEnd type="none" w="med" len="med"/>
                      <a:tailEnd type="none" w="med" len="med"/>
                    </a:lnT>
                    <a:lnB w="12700" cap="flat" cmpd="sng" algn="ctr">
                      <a:solidFill>
                        <a:srgbClr val="1E50B5"/>
                      </a:solidFill>
                      <a:prstDash val="solid"/>
                      <a:round/>
                      <a:headEnd type="none" w="med" len="med"/>
                      <a:tailEnd type="none" w="med" len="med"/>
                    </a:lnB>
                    <a:noFill/>
                  </a:tcPr>
                </a:tc>
                <a:tc>
                  <a:txBody>
                    <a:bodyPr/>
                    <a:lstStyle/>
                    <a:p>
                      <a:pPr algn="ctr"/>
                      <a:r>
                        <a:rPr lang="ja-JP" altLang="en-US" sz="1600">
                          <a:solidFill>
                            <a:schemeClr val="tx1"/>
                          </a:solidFill>
                          <a:latin typeface="+mn-ea"/>
                          <a:cs typeface="Calibri Light"/>
                        </a:rPr>
                        <a:t>⑨国際連携</a:t>
                      </a:r>
                      <a:endParaRPr kumimoji="1" lang="ja-JP" altLang="en-US" sz="1600">
                        <a:solidFill>
                          <a:schemeClr val="tx1"/>
                        </a:solidFill>
                      </a:endParaRPr>
                    </a:p>
                  </a:txBody>
                  <a:tcPr marL="45720" marR="45720" anchor="ctr">
                    <a:lnL w="12700" cap="flat" cmpd="sng" algn="ctr">
                      <a:solidFill>
                        <a:srgbClr val="1E50B5"/>
                      </a:solidFill>
                      <a:prstDash val="solid"/>
                      <a:round/>
                      <a:headEnd type="none" w="med" len="med"/>
                      <a:tailEnd type="none" w="med" len="med"/>
                    </a:lnL>
                    <a:lnR w="12700" cap="flat" cmpd="sng" algn="ctr">
                      <a:solidFill>
                        <a:srgbClr val="1E50B5"/>
                      </a:solidFill>
                      <a:prstDash val="solid"/>
                      <a:round/>
                      <a:headEnd type="none" w="med" len="med"/>
                      <a:tailEnd type="none" w="med" len="med"/>
                    </a:lnR>
                    <a:lnT w="12700" cap="flat" cmpd="sng" algn="ctr">
                      <a:solidFill>
                        <a:srgbClr val="1E50B5"/>
                      </a:solidFill>
                      <a:prstDash val="solid"/>
                      <a:round/>
                      <a:headEnd type="none" w="med" len="med"/>
                      <a:tailEnd type="none" w="med" len="med"/>
                    </a:lnT>
                    <a:lnB w="12700" cap="flat" cmpd="sng" algn="ctr">
                      <a:solidFill>
                        <a:srgbClr val="1E50B5"/>
                      </a:solidFill>
                      <a:prstDash val="solid"/>
                      <a:round/>
                      <a:headEnd type="none" w="med" len="med"/>
                      <a:tailEnd type="none" w="med" len="med"/>
                    </a:lnB>
                    <a:noFill/>
                  </a:tcPr>
                </a:tc>
                <a:extLst>
                  <a:ext uri="{0D108BD9-81ED-4DB2-BD59-A6C34878D82A}">
                    <a16:rowId xmlns:a16="http://schemas.microsoft.com/office/drawing/2014/main" val="4101571541"/>
                  </a:ext>
                </a:extLst>
              </a:tr>
              <a:tr h="0">
                <a:tc>
                  <a:txBody>
                    <a:bodyPr/>
                    <a:lstStyle/>
                    <a:p>
                      <a:pPr algn="ctr"/>
                      <a:r>
                        <a:rPr lang="ja-JP" altLang="en-US" sz="1600">
                          <a:solidFill>
                            <a:schemeClr val="tx1"/>
                          </a:solidFill>
                          <a:latin typeface="+mn-ea"/>
                          <a:cs typeface="Calibri Light"/>
                        </a:rPr>
                        <a:t>⑤ベース・レジストリ</a:t>
                      </a:r>
                      <a:endParaRPr kumimoji="1" lang="ja-JP" altLang="en-US" sz="1600">
                        <a:solidFill>
                          <a:schemeClr val="tx1"/>
                        </a:solidFill>
                      </a:endParaRPr>
                    </a:p>
                  </a:txBody>
                  <a:tcPr marL="45720" marR="45720" anchor="ctr">
                    <a:lnL w="12700" cap="flat" cmpd="sng" algn="ctr">
                      <a:solidFill>
                        <a:srgbClr val="1E50B5"/>
                      </a:solidFill>
                      <a:prstDash val="solid"/>
                      <a:round/>
                      <a:headEnd type="none" w="med" len="med"/>
                      <a:tailEnd type="none" w="med" len="med"/>
                    </a:lnL>
                    <a:lnR w="12700" cap="flat" cmpd="sng" algn="ctr">
                      <a:solidFill>
                        <a:srgbClr val="1E50B5"/>
                      </a:solidFill>
                      <a:prstDash val="solid"/>
                      <a:round/>
                      <a:headEnd type="none" w="med" len="med"/>
                      <a:tailEnd type="none" w="med" len="med"/>
                    </a:lnR>
                    <a:lnT w="12700" cap="flat" cmpd="sng" algn="ctr">
                      <a:solidFill>
                        <a:srgbClr val="1E50B5"/>
                      </a:solidFill>
                      <a:prstDash val="solid"/>
                      <a:round/>
                      <a:headEnd type="none" w="med" len="med"/>
                      <a:tailEnd type="none" w="med" len="med"/>
                    </a:lnT>
                    <a:lnB w="12700" cap="flat" cmpd="sng" algn="ctr">
                      <a:solidFill>
                        <a:srgbClr val="1E50B5"/>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dirty="0">
                          <a:solidFill>
                            <a:schemeClr val="tx1"/>
                          </a:solidFill>
                          <a:latin typeface="+mn-ea"/>
                          <a:cs typeface="Calibri Light"/>
                        </a:rPr>
                        <a:t>⑩サイバーセキュリティ戦略に基づく施策の推進</a:t>
                      </a:r>
                      <a:r>
                        <a:rPr kumimoji="0" lang="ja-JP" altLang="en-US" sz="1600" dirty="0">
                          <a:solidFill>
                            <a:schemeClr val="tx1"/>
                          </a:solidFill>
                          <a:latin typeface="+mn-ea"/>
                          <a:cs typeface="Calibri Light"/>
                        </a:rPr>
                        <a:t>　</a:t>
                      </a:r>
                      <a:endParaRPr kumimoji="1" lang="ja-JP" altLang="en-US" sz="1600" dirty="0">
                        <a:solidFill>
                          <a:schemeClr val="tx1"/>
                        </a:solidFill>
                      </a:endParaRPr>
                    </a:p>
                  </a:txBody>
                  <a:tcPr marL="45720" marR="45720" anchor="ctr">
                    <a:lnL w="12700" cap="flat" cmpd="sng" algn="ctr">
                      <a:solidFill>
                        <a:srgbClr val="1E50B5"/>
                      </a:solidFill>
                      <a:prstDash val="solid"/>
                      <a:round/>
                      <a:headEnd type="none" w="med" len="med"/>
                      <a:tailEnd type="none" w="med" len="med"/>
                    </a:lnL>
                    <a:lnR w="12700" cap="flat" cmpd="sng" algn="ctr">
                      <a:solidFill>
                        <a:srgbClr val="1E50B5"/>
                      </a:solidFill>
                      <a:prstDash val="solid"/>
                      <a:round/>
                      <a:headEnd type="none" w="med" len="med"/>
                      <a:tailEnd type="none" w="med" len="med"/>
                    </a:lnR>
                    <a:lnT w="12700" cap="flat" cmpd="sng" algn="ctr">
                      <a:solidFill>
                        <a:srgbClr val="1E50B5"/>
                      </a:solidFill>
                      <a:prstDash val="solid"/>
                      <a:round/>
                      <a:headEnd type="none" w="med" len="med"/>
                      <a:tailEnd type="none" w="med" len="med"/>
                    </a:lnT>
                    <a:lnB w="12700" cap="flat" cmpd="sng" algn="ctr">
                      <a:solidFill>
                        <a:srgbClr val="1E50B5"/>
                      </a:solidFill>
                      <a:prstDash val="solid"/>
                      <a:round/>
                      <a:headEnd type="none" w="med" len="med"/>
                      <a:tailEnd type="none" w="med" len="med"/>
                    </a:lnB>
                    <a:noFill/>
                  </a:tcPr>
                </a:tc>
                <a:extLst>
                  <a:ext uri="{0D108BD9-81ED-4DB2-BD59-A6C34878D82A}">
                    <a16:rowId xmlns:a16="http://schemas.microsoft.com/office/drawing/2014/main" val="89494177"/>
                  </a:ext>
                </a:extLst>
              </a:tr>
            </a:tbl>
          </a:graphicData>
        </a:graphic>
      </p:graphicFrame>
    </p:spTree>
    <p:extLst>
      <p:ext uri="{BB962C8B-B14F-4D97-AF65-F5344CB8AC3E}">
        <p14:creationId xmlns:p14="http://schemas.microsoft.com/office/powerpoint/2010/main" val="1048874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F2DF8208-0A70-2285-4A68-509AAC9F234E}"/>
              </a:ext>
            </a:extLst>
          </p:cNvPr>
          <p:cNvSpPr/>
          <p:nvPr/>
        </p:nvSpPr>
        <p:spPr>
          <a:xfrm>
            <a:off x="935335" y="1800990"/>
            <a:ext cx="10549008" cy="155600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marR="0" lvl="0" indent="-180975" algn="l" defTabSz="457200" rtl="0" eaLnBrk="1" fontAlgn="auto" latinLnBrk="0" hangingPunct="1">
              <a:lnSpc>
                <a:spcPts val="1680"/>
              </a:lnSpc>
              <a:spcBef>
                <a:spcPts val="0"/>
              </a:spcBef>
              <a:spcAft>
                <a:spcPts val="600"/>
              </a:spcAft>
              <a:buClrTx/>
              <a:buSzTx/>
              <a:buFontTx/>
              <a:buNone/>
              <a:tabLst/>
              <a:defRPr/>
            </a:pPr>
            <a:r>
              <a:rPr kumimoji="0" lang="ja-JP" altLang="en-US" sz="1300" b="0"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rPr>
              <a:t>・「スマートフォンで</a:t>
            </a:r>
            <a:r>
              <a:rPr kumimoji="0" lang="en-US" altLang="ja-JP" sz="1300" b="0"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rPr>
              <a:t>60</a:t>
            </a:r>
            <a:r>
              <a:rPr kumimoji="0" lang="ja-JP" altLang="en-US" sz="1300" b="0"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rPr>
              <a:t>秒で手続が完結」「７日間で行政サービスを立ち上げられる」「民間並みのコスト」等を目指し、</a:t>
            </a:r>
            <a:r>
              <a:rPr kumimoji="1" lang="ja-JP" altLang="en-US" sz="1300" b="0" i="0" u="none" strike="noStrike" kern="1200" cap="none" spc="0" normalizeH="0" baseline="0" noProof="0">
                <a:ln>
                  <a:noFill/>
                </a:ln>
                <a:solidFill>
                  <a:prstClr val="black"/>
                </a:solidFill>
                <a:effectLst/>
                <a:uLnTx/>
                <a:uFillTx/>
                <a:latin typeface="游ゴシック"/>
                <a:ea typeface="游ゴシック"/>
                <a:cs typeface="Calibri Light"/>
              </a:rPr>
              <a:t>品質・コスト・スピードを兼ね備えた行政サービスに向けて、アーキテクチャ設計の在り方を根本から見直す。　</a:t>
            </a:r>
            <a:endParaRPr kumimoji="1" lang="en-US" altLang="ja-JP" sz="1300" b="0" i="0" u="none" strike="noStrike" kern="1200" cap="none" spc="0" normalizeH="0" baseline="0" noProof="0">
              <a:ln>
                <a:noFill/>
              </a:ln>
              <a:solidFill>
                <a:prstClr val="black"/>
              </a:solidFill>
              <a:effectLst/>
              <a:uLnTx/>
              <a:uFillTx/>
              <a:latin typeface="游ゴシック"/>
              <a:ea typeface="游ゴシック"/>
              <a:cs typeface="Calibri Light"/>
            </a:endParaRPr>
          </a:p>
          <a:p>
            <a:pPr marL="357188" marR="0" lvl="0" indent="-180975" algn="l" defTabSz="457200" rtl="0" eaLnBrk="1" fontAlgn="auto" latinLnBrk="0" hangingPunct="1">
              <a:lnSpc>
                <a:spcPts val="1680"/>
              </a:lnSpc>
              <a:spcBef>
                <a:spcPts val="0"/>
              </a:spcBef>
              <a:spcAft>
                <a:spcPts val="600"/>
              </a:spcAft>
              <a:buClrTx/>
              <a:buSzTx/>
              <a:buFontTx/>
              <a:buNone/>
              <a:tabLst/>
              <a:defRPr/>
            </a:pPr>
            <a:r>
              <a:rPr kumimoji="1" lang="ja-JP" altLang="en-US" sz="500" b="0" i="0" u="none" strike="noStrike" kern="1200" cap="none" spc="0" normalizeH="0" baseline="0" noProof="0">
                <a:ln>
                  <a:noFill/>
                </a:ln>
                <a:solidFill>
                  <a:prstClr val="black"/>
                </a:solidFill>
                <a:effectLst/>
                <a:uLnTx/>
                <a:uFillTx/>
                <a:latin typeface="游ゴシック"/>
                <a:ea typeface="游ゴシック"/>
                <a:cs typeface="Calibri Light"/>
              </a:rPr>
              <a:t>　</a:t>
            </a:r>
            <a:r>
              <a:rPr kumimoji="0" lang="ja-JP" altLang="en-US" sz="1300" b="0"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rPr>
              <a:t>・利用者目線を徹底し、手続を行う国民・行政事務を担う職員双方の負担を軽減するとともに、迅速に必要な支援が受けられる環境を整備するといった</a:t>
            </a:r>
            <a:r>
              <a:rPr kumimoji="1" lang="ja-JP" altLang="en-US" sz="1300" b="0" i="0" u="none" strike="noStrike" kern="1200" cap="none" spc="0" normalizeH="0" baseline="0" noProof="0">
                <a:ln>
                  <a:noFill/>
                </a:ln>
                <a:solidFill>
                  <a:prstClr val="black"/>
                </a:solidFill>
                <a:effectLst/>
                <a:uLnTx/>
                <a:uFillTx/>
                <a:latin typeface="游ゴシック"/>
                <a:ea typeface="游ゴシック"/>
                <a:cs typeface="Calibri Light"/>
              </a:rPr>
              <a:t>「デジタル・セーフティーネット」としての環境整備。</a:t>
            </a:r>
            <a:endParaRPr kumimoji="1" lang="en-US" altLang="ja-JP" sz="1300" b="0" i="0" u="none" strike="noStrike" kern="1200" cap="none" spc="0" normalizeH="0" baseline="0" noProof="0">
              <a:ln>
                <a:noFill/>
              </a:ln>
              <a:solidFill>
                <a:prstClr val="black"/>
              </a:solidFill>
              <a:effectLst/>
              <a:uLnTx/>
              <a:uFillTx/>
              <a:latin typeface="游ゴシック"/>
              <a:ea typeface="游ゴシック"/>
              <a:cs typeface="Calibri Light"/>
            </a:endParaRPr>
          </a:p>
          <a:p>
            <a:pPr marL="357188" marR="0" lvl="0" indent="-180975" algn="l" defTabSz="457200" rtl="0" eaLnBrk="1" fontAlgn="auto" latinLnBrk="0" hangingPunct="1">
              <a:lnSpc>
                <a:spcPts val="1680"/>
              </a:lnSpc>
              <a:spcBef>
                <a:spcPts val="0"/>
              </a:spcBef>
              <a:spcAft>
                <a:spcPts val="600"/>
              </a:spcAft>
              <a:buClrTx/>
              <a:buSzTx/>
              <a:buFontTx/>
              <a:buNone/>
              <a:tabLst/>
              <a:defRPr/>
            </a:pPr>
            <a:r>
              <a:rPr kumimoji="1" lang="ja-JP" altLang="en-US" sz="500" b="0" i="0" u="none" strike="noStrike" kern="1200" cap="none" spc="0" normalizeH="0" baseline="0" noProof="0">
                <a:ln>
                  <a:noFill/>
                </a:ln>
                <a:solidFill>
                  <a:prstClr val="black"/>
                </a:solidFill>
                <a:effectLst/>
                <a:uLnTx/>
                <a:uFillTx/>
                <a:latin typeface="游ゴシック"/>
                <a:ea typeface="游ゴシック"/>
                <a:cs typeface="Calibri Light"/>
              </a:rPr>
              <a:t>　</a:t>
            </a:r>
            <a:r>
              <a:rPr kumimoji="1" lang="ja-JP" altLang="en-US" sz="1300" b="0" i="0" u="none" strike="noStrike" kern="1200" cap="none" spc="0" normalizeH="0" baseline="0" noProof="0">
                <a:ln>
                  <a:noFill/>
                </a:ln>
                <a:solidFill>
                  <a:prstClr val="black"/>
                </a:solidFill>
                <a:effectLst/>
                <a:uLnTx/>
                <a:uFillTx/>
                <a:latin typeface="游ゴシック"/>
                <a:ea typeface="游ゴシック"/>
                <a:cs typeface="Calibri Light"/>
              </a:rPr>
              <a:t>・民間サービスによるフロントエンドの提供や、民間が保有するデータの活用など、民間サービスと行政サービスとの一層の連携。</a:t>
            </a:r>
            <a:endParaRPr kumimoji="1" lang="en-US" altLang="ja-JP" sz="1400" b="0" i="0" u="none" strike="noStrike" kern="1200" cap="none" spc="0" normalizeH="0" baseline="0" noProof="0">
              <a:ln>
                <a:noFill/>
              </a:ln>
              <a:solidFill>
                <a:prstClr val="black"/>
              </a:solidFill>
              <a:effectLst/>
              <a:uLnTx/>
              <a:uFillTx/>
              <a:latin typeface="游ゴシック"/>
              <a:ea typeface="游ゴシック"/>
              <a:cs typeface="Calibri Light"/>
            </a:endParaRPr>
          </a:p>
        </p:txBody>
      </p:sp>
      <p:sp>
        <p:nvSpPr>
          <p:cNvPr id="11" name="テキスト ボックス 10">
            <a:extLst>
              <a:ext uri="{FF2B5EF4-FFF2-40B4-BE49-F238E27FC236}">
                <a16:creationId xmlns:a16="http://schemas.microsoft.com/office/drawing/2014/main" id="{2CAC6FCA-2D91-4286-B503-B0E33EEEC884}"/>
              </a:ext>
            </a:extLst>
          </p:cNvPr>
          <p:cNvSpPr txBox="1"/>
          <p:nvPr/>
        </p:nvSpPr>
        <p:spPr>
          <a:xfrm>
            <a:off x="906392" y="865921"/>
            <a:ext cx="9329738" cy="400110"/>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a:ln>
                  <a:noFill/>
                </a:ln>
                <a:solidFill>
                  <a:srgbClr val="1E50B5"/>
                </a:solidFill>
                <a:effectLst/>
                <a:uLnTx/>
                <a:uFillTx/>
                <a:latin typeface="游ゴシック" panose="020B0400000000000000" pitchFamily="50" charset="-128"/>
                <a:ea typeface="游ゴシック"/>
                <a:cs typeface="Calibri Light"/>
              </a:rPr>
              <a:t>国・地方公共団体・民間を通じたトータルデザイン</a:t>
            </a:r>
            <a:endParaRPr kumimoji="0" lang="en-US" altLang="ja-JP" sz="2000" b="1" i="0" u="none" strike="noStrike" kern="1200" cap="none" spc="0" normalizeH="0" baseline="0" noProof="0">
              <a:ln>
                <a:noFill/>
              </a:ln>
              <a:solidFill>
                <a:srgbClr val="1E50B5"/>
              </a:solidFill>
              <a:effectLst/>
              <a:uLnTx/>
              <a:uFillTx/>
              <a:latin typeface="游ゴシック" panose="020B0400000000000000" pitchFamily="50" charset="-128"/>
              <a:ea typeface="游ゴシック" panose="020B0400000000000000" pitchFamily="50" charset="-128"/>
              <a:cs typeface="Calibri Light"/>
            </a:endParaRPr>
          </a:p>
        </p:txBody>
      </p:sp>
      <p:sp>
        <p:nvSpPr>
          <p:cNvPr id="9" name="テキスト ボックス 8">
            <a:extLst>
              <a:ext uri="{FF2B5EF4-FFF2-40B4-BE49-F238E27FC236}">
                <a16:creationId xmlns:a16="http://schemas.microsoft.com/office/drawing/2014/main" id="{7F265823-213E-406C-9492-6690A51BBE42}"/>
              </a:ext>
            </a:extLst>
          </p:cNvPr>
          <p:cNvSpPr txBox="1"/>
          <p:nvPr/>
        </p:nvSpPr>
        <p:spPr>
          <a:xfrm>
            <a:off x="742600" y="3556226"/>
            <a:ext cx="10861538" cy="2883675"/>
          </a:xfrm>
          <a:prstGeom prst="rect">
            <a:avLst/>
          </a:prstGeom>
          <a:noFill/>
        </p:spPr>
        <p:txBody>
          <a:bodyPr wrap="square">
            <a:spAutoFit/>
          </a:bodyPr>
          <a:lstStyle/>
          <a:p>
            <a:pPr marL="0" marR="0" lvl="0" indent="0" algn="l" defTabSz="457200" rtl="0" eaLnBrk="1" fontAlgn="auto" latinLnBrk="0" hangingPunct="1">
              <a:lnSpc>
                <a:spcPts val="1560"/>
              </a:lnSpc>
              <a:spcBef>
                <a:spcPts val="0"/>
              </a:spcBef>
              <a:spcAft>
                <a:spcPts val="600"/>
              </a:spcAft>
              <a:buClrTx/>
              <a:buSzTx/>
              <a:buFontTx/>
              <a:buNone/>
              <a:tabLst/>
              <a:defRPr/>
            </a:pPr>
            <a:r>
              <a:rPr kumimoji="0" lang="ja-JP" altLang="en-US" b="1" i="0" u="none" strike="noStrike" kern="1200" cap="none" spc="0" normalizeH="0" baseline="0" noProof="0">
                <a:ln>
                  <a:noFill/>
                </a:ln>
                <a:solidFill>
                  <a:prstClr val="black"/>
                </a:solidFill>
                <a:effectLst/>
                <a:uLnTx/>
                <a:uFillTx/>
                <a:latin typeface="游ゴシック"/>
                <a:ea typeface="游ゴシック"/>
                <a:cs typeface="Calibri Light"/>
              </a:rPr>
              <a:t>②　実現に向けた取組</a:t>
            </a:r>
            <a:endParaRPr kumimoji="0" lang="en-US" altLang="ja-JP" b="1">
              <a:solidFill>
                <a:prstClr val="black"/>
              </a:solidFill>
              <a:latin typeface="游ゴシック"/>
              <a:ea typeface="游ゴシック"/>
              <a:cs typeface="Calibri Light"/>
            </a:endParaRPr>
          </a:p>
          <a:p>
            <a:pPr marL="0" marR="0" lvl="0" indent="0" algn="l" defTabSz="457200" rtl="0" eaLnBrk="1" fontAlgn="auto" latinLnBrk="0" hangingPunct="1">
              <a:lnSpc>
                <a:spcPts val="1560"/>
              </a:lnSpc>
              <a:spcBef>
                <a:spcPts val="0"/>
              </a:spcBef>
              <a:spcAft>
                <a:spcPts val="600"/>
              </a:spcAft>
              <a:buClrTx/>
              <a:buSzTx/>
              <a:buFontTx/>
              <a:buNone/>
              <a:tabLst/>
              <a:defRPr/>
            </a:pPr>
            <a:r>
              <a:rPr kumimoji="0" lang="ja-JP" altLang="en-US" sz="1400"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rPr>
              <a:t>　アプリケーションとインフラを分けて、地方公共団体の基幹業務等システムの統一・標準化の推進や、ガバメントクラウドなど行政システムが必要とする共通機能のコンポーネント化（部品化）や</a:t>
            </a:r>
            <a:r>
              <a:rPr kumimoji="0" lang="en-US" altLang="ja-JP" sz="1400"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rPr>
              <a:t>API</a:t>
            </a:r>
            <a:r>
              <a:rPr kumimoji="0" lang="ja-JP" altLang="en-US" sz="1400"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rPr>
              <a:t>整備等の取組を進め、システムの疎結合化を実現する。</a:t>
            </a:r>
            <a:endParaRPr kumimoji="0" lang="en-US" altLang="ja-JP" sz="1400"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endParaRPr>
          </a:p>
          <a:p>
            <a:pPr marL="357188" marR="0" lvl="0" indent="-180975" algn="l" defTabSz="457200" rtl="0" eaLnBrk="1" fontAlgn="auto" latinLnBrk="0" hangingPunct="1">
              <a:lnSpc>
                <a:spcPts val="1560"/>
              </a:lnSpc>
              <a:spcBef>
                <a:spcPts val="0"/>
              </a:spcBef>
              <a:spcAft>
                <a:spcPts val="600"/>
              </a:spcAft>
              <a:buClrTx/>
              <a:buSzTx/>
              <a:buFontTx/>
              <a:buNone/>
              <a:tabLst/>
              <a:defRPr/>
            </a:pPr>
            <a:endParaRPr kumimoji="0" lang="en-US" altLang="ja-JP" sz="1300" b="1" noProof="0">
              <a:solidFill>
                <a:prstClr val="black"/>
              </a:solidFill>
              <a:latin typeface="游ゴシック"/>
              <a:ea typeface="游ゴシック"/>
              <a:cs typeface="Arial" panose="020B0604020202020204" pitchFamily="34" charset="0"/>
            </a:endParaRPr>
          </a:p>
          <a:p>
            <a:pPr marL="357188" marR="0" lvl="0" indent="-180975" algn="l" defTabSz="457200" rtl="0" eaLnBrk="1" fontAlgn="auto" latinLnBrk="0" hangingPunct="1">
              <a:lnSpc>
                <a:spcPts val="1560"/>
              </a:lnSpc>
              <a:spcBef>
                <a:spcPts val="0"/>
              </a:spcBef>
              <a:spcAft>
                <a:spcPts val="600"/>
              </a:spcAft>
              <a:buClrTx/>
              <a:buSzTx/>
              <a:buFontTx/>
              <a:buNone/>
              <a:tabLst/>
              <a:defRPr/>
            </a:pPr>
            <a:r>
              <a:rPr kumimoji="0" lang="ja-JP" altLang="en-US" sz="1600" b="1"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rPr>
              <a:t>情報連携の更なる推進</a:t>
            </a:r>
            <a:endParaRPr kumimoji="0" lang="en-US" altLang="ja-JP" sz="1600" b="1"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endParaRPr>
          </a:p>
          <a:p>
            <a:pPr marL="461963" marR="0" lvl="0" indent="-285750" algn="l" defTabSz="457200" rtl="0" eaLnBrk="1" fontAlgn="auto" latinLnBrk="0" hangingPunct="1">
              <a:lnSpc>
                <a:spcPts val="1560"/>
              </a:lnSpc>
              <a:spcBef>
                <a:spcPts val="0"/>
              </a:spcBef>
              <a:spcAft>
                <a:spcPts val="600"/>
              </a:spcAft>
              <a:buClrTx/>
              <a:buSzTx/>
              <a:buFont typeface="Arial" panose="020B0604020202020204" pitchFamily="34" charset="0"/>
              <a:buChar char="•"/>
              <a:tabLst/>
              <a:defRPr/>
            </a:pPr>
            <a:r>
              <a:rPr kumimoji="0" lang="ja-JP" altLang="en-US" sz="1300"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rPr>
              <a:t>更なる添付書類の削減やプッシュ型サービス実現のため、行政が保持するデータを様々なユーザーやシステム同士で安全・円滑に連携。</a:t>
            </a:r>
            <a:endParaRPr kumimoji="0" lang="en-US" altLang="ja-JP" sz="1300"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endParaRPr>
          </a:p>
          <a:p>
            <a:pPr marL="461963" marR="0" lvl="0" indent="-285750" algn="l" defTabSz="457200" rtl="0" eaLnBrk="1" fontAlgn="auto" latinLnBrk="0" hangingPunct="1">
              <a:lnSpc>
                <a:spcPts val="1560"/>
              </a:lnSpc>
              <a:spcBef>
                <a:spcPts val="0"/>
              </a:spcBef>
              <a:spcAft>
                <a:spcPts val="600"/>
              </a:spcAft>
              <a:buClrTx/>
              <a:buSzTx/>
              <a:buFont typeface="Arial" panose="020B0604020202020204" pitchFamily="34" charset="0"/>
              <a:buChar char="•"/>
              <a:tabLst/>
              <a:defRPr/>
            </a:pPr>
            <a:r>
              <a:rPr kumimoji="0" lang="ja-JP" altLang="en-US" sz="1300"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rPr>
              <a:t>情報連携の基盤である公共サービスメッシュを</a:t>
            </a:r>
            <a:r>
              <a:rPr kumimoji="0" lang="en-US" altLang="ja-JP" sz="1300"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rPr>
              <a:t>2025</a:t>
            </a:r>
            <a:r>
              <a:rPr kumimoji="0" lang="ja-JP" altLang="en-US" sz="1300"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rPr>
              <a:t>年度（令和７年度）中に整備する。</a:t>
            </a:r>
            <a:endParaRPr kumimoji="0" lang="en-US" altLang="ja-JP" sz="1300"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endParaRPr>
          </a:p>
          <a:p>
            <a:pPr marL="633413" lvl="1" defTabSz="457200">
              <a:lnSpc>
                <a:spcPts val="1560"/>
              </a:lnSpc>
              <a:spcAft>
                <a:spcPts val="600"/>
              </a:spcAft>
              <a:defRPr/>
            </a:pPr>
            <a:r>
              <a:rPr kumimoji="0" lang="ja-JP" altLang="en-US" sz="1300" b="1"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rPr>
              <a:t>マイナンバー制度における行政機関間のバックオフィス連携</a:t>
            </a:r>
            <a:r>
              <a:rPr kumimoji="0" lang="ja-JP" altLang="en-US" sz="1300" i="0" u="none" strike="noStrike" kern="1200" cap="none" spc="0" normalizeH="0" baseline="0" noProof="0">
                <a:ln>
                  <a:noFill/>
                </a:ln>
                <a:solidFill>
                  <a:prstClr val="black"/>
                </a:solidFill>
                <a:effectLst/>
                <a:uLnTx/>
                <a:uFillTx/>
                <a:latin typeface="游ゴシック"/>
                <a:ea typeface="游ゴシック"/>
                <a:cs typeface="Arial" panose="020B0604020202020204" pitchFamily="34" charset="0"/>
              </a:rPr>
              <a:t>（公共サービスメッシュへの移行により現行インフラを新たな手法に転換。短期間での大量の連携等に対応する処理能力の飛躍的向上や、中間サーバについて共通機能を提供し個別構築を不要とする）</a:t>
            </a:r>
            <a:endParaRPr kumimoji="0" lang="en-US" altLang="ja-JP" sz="1300">
              <a:solidFill>
                <a:prstClr val="black"/>
              </a:solidFill>
              <a:latin typeface="游ゴシック"/>
              <a:ea typeface="游ゴシック"/>
              <a:cs typeface="Arial" panose="020B0604020202020204" pitchFamily="34" charset="0"/>
            </a:endParaRPr>
          </a:p>
          <a:p>
            <a:pPr marL="633413" lvl="1" defTabSz="457200">
              <a:lnSpc>
                <a:spcPts val="1560"/>
              </a:lnSpc>
              <a:spcAft>
                <a:spcPts val="600"/>
              </a:spcAft>
              <a:defRPr/>
            </a:pPr>
            <a:r>
              <a:rPr kumimoji="0" lang="ja-JP" altLang="en-US" sz="1300" b="1">
                <a:solidFill>
                  <a:prstClr val="black"/>
                </a:solidFill>
                <a:latin typeface="游ゴシック"/>
                <a:ea typeface="游ゴシック"/>
                <a:cs typeface="Arial" panose="020B0604020202020204" pitchFamily="34" charset="0"/>
              </a:rPr>
              <a:t>地方公共団体内の住民情報の活用（</a:t>
            </a:r>
            <a:r>
              <a:rPr kumimoji="0" lang="ja-JP" altLang="en-US" sz="1300">
                <a:solidFill>
                  <a:prstClr val="black"/>
                </a:solidFill>
                <a:latin typeface="游ゴシック"/>
                <a:ea typeface="游ゴシック"/>
                <a:cs typeface="Arial" panose="020B0604020202020204" pitchFamily="34" charset="0"/>
              </a:rPr>
              <a:t>プッシュ型サービス実現のため、地方公共団体内の住民情報の活用にかかるモジュールをガバメントクラウド上で整備し、地方公共団体の任意に応じて活用可能できるようにする）</a:t>
            </a:r>
            <a:endParaRPr kumimoji="0" lang="en-US" altLang="ja-JP" sz="1300">
              <a:solidFill>
                <a:prstClr val="black"/>
              </a:solidFill>
              <a:latin typeface="游ゴシック"/>
              <a:ea typeface="游ゴシック"/>
              <a:cs typeface="Calibri Light"/>
            </a:endParaRPr>
          </a:p>
        </p:txBody>
      </p:sp>
      <p:sp>
        <p:nvSpPr>
          <p:cNvPr id="19" name="テキスト ボックス 18">
            <a:extLst>
              <a:ext uri="{FF2B5EF4-FFF2-40B4-BE49-F238E27FC236}">
                <a16:creationId xmlns:a16="http://schemas.microsoft.com/office/drawing/2014/main" id="{F3484F29-26FD-4988-BA48-DA3807ACFD7E}"/>
              </a:ext>
            </a:extLst>
          </p:cNvPr>
          <p:cNvSpPr txBox="1"/>
          <p:nvPr/>
        </p:nvSpPr>
        <p:spPr>
          <a:xfrm>
            <a:off x="742600" y="1490194"/>
            <a:ext cx="10712800" cy="320152"/>
          </a:xfrm>
          <a:prstGeom prst="rect">
            <a:avLst/>
          </a:prstGeom>
          <a:noFill/>
        </p:spPr>
        <p:txBody>
          <a:bodyPr wrap="square">
            <a:spAutoFit/>
          </a:bodyPr>
          <a:lstStyle/>
          <a:p>
            <a:pPr marL="0" marR="0" lvl="0" indent="0" algn="l" defTabSz="457200" rtl="0" eaLnBrk="1" fontAlgn="auto" latinLnBrk="0" hangingPunct="1">
              <a:lnSpc>
                <a:spcPts val="1680"/>
              </a:lnSpc>
              <a:spcBef>
                <a:spcPts val="0"/>
              </a:spcBef>
              <a:spcAft>
                <a:spcPts val="600"/>
              </a:spcAft>
              <a:buClrTx/>
              <a:buSzTx/>
              <a:buFontTx/>
              <a:buNone/>
              <a:tabLst/>
              <a:defRPr/>
            </a:pPr>
            <a:r>
              <a:rPr kumimoji="0" lang="ja-JP" altLang="en-US" b="1" i="0" u="none" strike="noStrike" kern="1200" cap="none" spc="0" normalizeH="0" baseline="0" noProof="0">
                <a:ln>
                  <a:noFill/>
                </a:ln>
                <a:solidFill>
                  <a:prstClr val="black"/>
                </a:solidFill>
                <a:effectLst/>
                <a:uLnTx/>
                <a:uFillTx/>
                <a:latin typeface="游ゴシック"/>
                <a:ea typeface="游ゴシック"/>
                <a:cs typeface="Calibri Light"/>
              </a:rPr>
              <a:t>①　トータルデザインで目指す姿</a:t>
            </a:r>
            <a:endParaRPr kumimoji="0" lang="en-US" altLang="ja-JP" b="1" i="0" u="none" strike="noStrike" kern="1200" cap="none" spc="0" normalizeH="0" baseline="0" noProof="0">
              <a:ln>
                <a:noFill/>
              </a:ln>
              <a:solidFill>
                <a:prstClr val="black"/>
              </a:solidFill>
              <a:effectLst/>
              <a:uLnTx/>
              <a:uFillTx/>
              <a:latin typeface="游ゴシック"/>
              <a:ea typeface="游ゴシック"/>
              <a:cs typeface="Calibri Light"/>
            </a:endParaRPr>
          </a:p>
        </p:txBody>
      </p:sp>
      <p:sp>
        <p:nvSpPr>
          <p:cNvPr id="10" name="タイトル 9">
            <a:extLst>
              <a:ext uri="{FF2B5EF4-FFF2-40B4-BE49-F238E27FC236}">
                <a16:creationId xmlns:a16="http://schemas.microsoft.com/office/drawing/2014/main" id="{04E39E19-3777-9B32-571D-58DF94EFEB35}"/>
              </a:ext>
            </a:extLst>
          </p:cNvPr>
          <p:cNvSpPr>
            <a:spLocks noGrp="1"/>
          </p:cNvSpPr>
          <p:nvPr>
            <p:ph type="title"/>
          </p:nvPr>
        </p:nvSpPr>
        <p:spPr/>
        <p:txBody>
          <a:bodyPr/>
          <a:lstStyle/>
          <a:p>
            <a:pPr marL="0" marR="0" lvl="0" indent="0" defTabSz="914400" rtl="0" eaLnBrk="1" fontAlgn="auto" latinLnBrk="0" hangingPunct="1">
              <a:lnSpc>
                <a:spcPct val="100000"/>
              </a:lnSpc>
              <a:spcBef>
                <a:spcPts val="0"/>
              </a:spcBef>
              <a:spcAft>
                <a:spcPts val="0"/>
              </a:spcAft>
              <a:tabLst/>
              <a:defRPr/>
            </a:pPr>
            <a:r>
              <a:rPr kumimoji="1" lang="ja-JP" altLang="en-US" b="1" i="0" u="none" strike="noStrike" kern="1200" cap="none" spc="0" normalizeH="0" baseline="0" noProof="0">
                <a:ln>
                  <a:noFill/>
                </a:ln>
                <a:solidFill>
                  <a:prstClr val="black"/>
                </a:solidFill>
                <a:effectLst/>
                <a:uLnTx/>
                <a:uFillTx/>
                <a:latin typeface="游ゴシック"/>
                <a:ea typeface="游ゴシック"/>
                <a:cs typeface="Calibri Light"/>
              </a:rPr>
              <a:t>第</a:t>
            </a:r>
            <a:r>
              <a:rPr lang="ja-JP" altLang="en-US">
                <a:solidFill>
                  <a:prstClr val="black"/>
                </a:solidFill>
                <a:latin typeface="游ゴシック"/>
                <a:ea typeface="游ゴシック"/>
                <a:cs typeface="Calibri Light"/>
              </a:rPr>
              <a:t>３</a:t>
            </a:r>
            <a:r>
              <a:rPr lang="en-US" altLang="ja-JP">
                <a:solidFill>
                  <a:prstClr val="black"/>
                </a:solidFill>
                <a:latin typeface="游ゴシック"/>
                <a:ea typeface="游ゴシック"/>
                <a:cs typeface="Calibri Light"/>
              </a:rPr>
              <a:t>-</a:t>
            </a:r>
            <a:r>
              <a:rPr lang="ja-JP" altLang="en-US">
                <a:solidFill>
                  <a:prstClr val="black"/>
                </a:solidFill>
                <a:latin typeface="游ゴシック"/>
                <a:ea typeface="游ゴシック"/>
                <a:cs typeface="Calibri Light"/>
              </a:rPr>
              <a:t>２　１．</a:t>
            </a:r>
            <a:r>
              <a:rPr kumimoji="1" lang="ja-JP" altLang="en-US" b="1" i="0" u="none" strike="noStrike" kern="1200" cap="none" spc="0" normalizeH="0" baseline="0" noProof="0">
                <a:ln>
                  <a:noFill/>
                </a:ln>
                <a:solidFill>
                  <a:prstClr val="black"/>
                </a:solidFill>
                <a:effectLst/>
                <a:uLnTx/>
                <a:uFillTx/>
                <a:latin typeface="游ゴシック"/>
                <a:ea typeface="游ゴシック"/>
                <a:cs typeface="Calibri Light"/>
              </a:rPr>
              <a:t>国民に対する行政サービスのデジタル化①</a:t>
            </a:r>
          </a:p>
        </p:txBody>
      </p:sp>
      <p:sp>
        <p:nvSpPr>
          <p:cNvPr id="8" name="スライド番号プレースホルダー 5">
            <a:extLst>
              <a:ext uri="{FF2B5EF4-FFF2-40B4-BE49-F238E27FC236}">
                <a16:creationId xmlns:a16="http://schemas.microsoft.com/office/drawing/2014/main" id="{6DE9EF02-8D17-E7DD-73D7-276404A7CE38}"/>
              </a:ext>
            </a:extLst>
          </p:cNvPr>
          <p:cNvSpPr>
            <a:spLocks noGrp="1"/>
          </p:cNvSpPr>
          <p:nvPr>
            <p:ph type="sldNum" sz="quarter" idx="4"/>
          </p:nvPr>
        </p:nvSpPr>
        <p:spPr>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z="1800"/>
              <a:pPr/>
              <a:t>13</a:t>
            </a:fld>
            <a:endParaRPr lang="ja-JP" altLang="en-US" sz="1800"/>
          </a:p>
        </p:txBody>
      </p:sp>
    </p:spTree>
    <p:extLst>
      <p:ext uri="{BB962C8B-B14F-4D97-AF65-F5344CB8AC3E}">
        <p14:creationId xmlns:p14="http://schemas.microsoft.com/office/powerpoint/2010/main" val="1242886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F3B042D4-E832-4086-A39C-725EB2210D19}"/>
              </a:ext>
            </a:extLst>
          </p:cNvPr>
          <p:cNvSpPr txBox="1"/>
          <p:nvPr/>
        </p:nvSpPr>
        <p:spPr>
          <a:xfrm>
            <a:off x="723013" y="841317"/>
            <a:ext cx="9329738" cy="400110"/>
          </a:xfrm>
          <a:prstGeom prst="rect">
            <a:avLst/>
          </a:prstGeom>
          <a:noFill/>
          <a:ln>
            <a:noFill/>
          </a:ln>
        </p:spPr>
        <p:txBody>
          <a:bodyPr wrap="square">
            <a:spAutoFit/>
          </a:bodyPr>
          <a:lstStyle/>
          <a:p>
            <a:pPr>
              <a:defRPr/>
            </a:pPr>
            <a:r>
              <a:rPr kumimoji="0" lang="ja-JP" altLang="en-US" sz="2000" b="1">
                <a:solidFill>
                  <a:srgbClr val="1E50B5"/>
                </a:solidFill>
                <a:latin typeface="游ゴシック" panose="020B0400000000000000" pitchFamily="50" charset="-128"/>
                <a:ea typeface="游ゴシック" panose="020B0400000000000000" pitchFamily="50" charset="-128"/>
                <a:cs typeface="Calibri Light"/>
              </a:rPr>
              <a:t>マイナンバー</a:t>
            </a:r>
            <a:r>
              <a:rPr lang="ja-JP" altLang="en-US" sz="2000" b="1">
                <a:solidFill>
                  <a:srgbClr val="1E50B5"/>
                </a:solidFill>
                <a:latin typeface="游ゴシック" panose="020B0400000000000000" pitchFamily="50" charset="-128"/>
                <a:ea typeface="游ゴシック" panose="020B0400000000000000" pitchFamily="50" charset="-128"/>
                <a:cs typeface="Calibri Light"/>
              </a:rPr>
              <a:t>制度の</a:t>
            </a:r>
            <a:r>
              <a:rPr kumimoji="0" lang="ja-JP" altLang="en-US" sz="2000" b="1">
                <a:solidFill>
                  <a:srgbClr val="1E50B5"/>
                </a:solidFill>
                <a:latin typeface="游ゴシック" panose="020B0400000000000000" pitchFamily="50" charset="-128"/>
                <a:ea typeface="游ゴシック" panose="020B0400000000000000" pitchFamily="50" charset="-128"/>
                <a:cs typeface="Calibri Light"/>
              </a:rPr>
              <a:t>利用の推進</a:t>
            </a:r>
            <a:endParaRPr kumimoji="0" lang="ja-JP" altLang="en-US" sz="2000">
              <a:solidFill>
                <a:srgbClr val="1E50B5"/>
              </a:solidFill>
              <a:latin typeface="游ゴシック" panose="020B0400000000000000" pitchFamily="50" charset="-128"/>
              <a:ea typeface="游ゴシック" panose="020B0400000000000000" pitchFamily="50" charset="-128"/>
            </a:endParaRPr>
          </a:p>
        </p:txBody>
      </p:sp>
      <p:sp>
        <p:nvSpPr>
          <p:cNvPr id="17" name="テキスト ボックス 16">
            <a:extLst>
              <a:ext uri="{FF2B5EF4-FFF2-40B4-BE49-F238E27FC236}">
                <a16:creationId xmlns:a16="http://schemas.microsoft.com/office/drawing/2014/main" id="{76C47B1D-58B5-4D94-BF53-17A6078EBD02}"/>
              </a:ext>
            </a:extLst>
          </p:cNvPr>
          <p:cNvSpPr txBox="1"/>
          <p:nvPr/>
        </p:nvSpPr>
        <p:spPr>
          <a:xfrm>
            <a:off x="751764" y="1164802"/>
            <a:ext cx="11139729" cy="2203937"/>
          </a:xfrm>
          <a:prstGeom prst="rect">
            <a:avLst/>
          </a:prstGeom>
          <a:noFill/>
        </p:spPr>
        <p:txBody>
          <a:bodyPr wrap="square">
            <a:spAutoFit/>
          </a:bodyPr>
          <a:lstStyle/>
          <a:p>
            <a:pPr marL="182563" marR="0" lvl="0" indent="-182563" algn="l" defTabSz="457200" rtl="0" eaLnBrk="1" fontAlgn="auto" latinLnBrk="0" hangingPunct="1">
              <a:lnSpc>
                <a:spcPct val="120000"/>
              </a:lnSpc>
              <a:spcBef>
                <a:spcPts val="0"/>
              </a:spcBef>
              <a:spcAft>
                <a:spcPts val="0"/>
              </a:spcAft>
              <a:buClrTx/>
              <a:buSzTx/>
              <a:buFontTx/>
              <a:buNone/>
              <a:tabLst/>
              <a:defRPr/>
            </a:pPr>
            <a:r>
              <a:rPr kumimoji="0" lang="ja-JP" altLang="en-US" sz="16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Calibri Light"/>
              </a:rPr>
              <a:t>①　マイナンバー制度における情報連携の推進</a:t>
            </a:r>
            <a:endParaRPr kumimoji="0" lang="en-US" altLang="ja-JP" sz="16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Calibri Light"/>
            </a:endParaRPr>
          </a:p>
          <a:p>
            <a:pPr marL="295275" marR="0" lvl="0" indent="-352425" algn="l" defTabSz="914400" rtl="0" eaLnBrk="1" fontAlgn="auto" latinLnBrk="0" hangingPunct="1">
              <a:lnSpc>
                <a:spcPct val="120000"/>
              </a:lnSpc>
              <a:spcBef>
                <a:spcPts val="0"/>
              </a:spcBef>
              <a:spcAft>
                <a:spcPts val="0"/>
              </a:spcAft>
              <a:buClrTx/>
              <a:buSzTx/>
              <a:buFontTx/>
              <a:buNone/>
              <a:tabLst/>
              <a:defRPr/>
            </a:pPr>
            <a:r>
              <a:rPr kumimoji="0" lang="ja-JP" altLang="en-US" sz="12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Calibri Light"/>
              </a:rPr>
              <a:t>　・マイナンバーの利用範囲の追加等を含む「</a:t>
            </a:r>
            <a:r>
              <a:rPr kumimoji="1" lang="ja-JP" altLang="en-US" sz="1200" b="0" i="0" u="none" strike="noStrike" kern="1200" cap="none" spc="0" normalizeH="0" baseline="0" noProof="0" dirty="0">
                <a:ln>
                  <a:noFill/>
                </a:ln>
                <a:effectLst/>
                <a:uLnTx/>
                <a:uFillTx/>
                <a:latin typeface="游ゴシック"/>
                <a:ea typeface="游ゴシック"/>
                <a:cs typeface="+mn-cs"/>
              </a:rPr>
              <a:t>マイナンバー法等の一部を改正する法律</a:t>
            </a:r>
            <a:r>
              <a:rPr kumimoji="0" lang="ja-JP" altLang="en-US" sz="12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Calibri Light"/>
              </a:rPr>
              <a:t>」</a:t>
            </a:r>
            <a:r>
              <a:rPr kumimoji="0" lang="ja-JP" altLang="en-US" sz="1200" dirty="0">
                <a:latin typeface="游ゴシック" panose="020B0400000000000000" pitchFamily="50" charset="-128"/>
                <a:ea typeface="游ゴシック" panose="020B0400000000000000" pitchFamily="50" charset="-128"/>
                <a:cs typeface="Calibri Light"/>
              </a:rPr>
              <a:t>が成立</a:t>
            </a:r>
            <a:r>
              <a:rPr kumimoji="0" lang="ja-JP" altLang="en-US" sz="12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Calibri Light"/>
              </a:rPr>
              <a:t>。これにより、理念として社会保障制度、税制、災害対策分野以外の行政手続においてもマイナンバーの利用の推進を図る。具体的には、国家資格等や自動車登録、在留資格に係る許可に関する事務等でマイナンバーを利用することにより、各種行政手続における添付書類の省略等を可能とする。</a:t>
            </a:r>
            <a:endParaRPr kumimoji="0" lang="en-US" altLang="ja-JP" sz="12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Calibri Light"/>
            </a:endParaRPr>
          </a:p>
          <a:p>
            <a:pPr marL="295275" marR="0" lvl="0" indent="-352425" algn="l" defTabSz="914400" rtl="0" eaLnBrk="1" fontAlgn="auto" latinLnBrk="0" hangingPunct="1">
              <a:lnSpc>
                <a:spcPct val="120000"/>
              </a:lnSpc>
              <a:spcBef>
                <a:spcPts val="0"/>
              </a:spcBef>
              <a:spcAft>
                <a:spcPts val="0"/>
              </a:spcAft>
              <a:buClrTx/>
              <a:buSzTx/>
              <a:buFontTx/>
              <a:buNone/>
              <a:tabLst/>
              <a:defRPr/>
            </a:pPr>
            <a:r>
              <a:rPr kumimoji="0" lang="ja-JP" altLang="en-US" sz="12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Calibri Light"/>
              </a:rPr>
              <a:t>　・引き続き、各制度の所管省庁とともに、個々の制度等の業務の見直しを行い、今後もマイナンバーの利用や情報連携を促進する。</a:t>
            </a:r>
            <a:endParaRPr kumimoji="0" lang="en-US" altLang="ja-JP" sz="12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Calibri Light"/>
            </a:endParaRPr>
          </a:p>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400" b="1" i="0" u="none" strike="noStrike" kern="1200" cap="none" spc="0" normalizeH="0" baseline="0" noProof="0" dirty="0">
                <a:ln>
                  <a:noFill/>
                </a:ln>
                <a:effectLst/>
                <a:uLnTx/>
                <a:uFillTx/>
                <a:latin typeface="游ゴシック"/>
                <a:ea typeface="游ゴシック"/>
                <a:cs typeface="Calibri Light"/>
              </a:rPr>
              <a:t>②　特定公的給付制度の活用及び公金受取口座の登録・利用の推進</a:t>
            </a:r>
            <a:endParaRPr kumimoji="1" lang="en-US" altLang="ja-JP" sz="1400" b="1" i="0" u="none" strike="noStrike" kern="1200" cap="none" spc="0" normalizeH="0" baseline="0" noProof="0" dirty="0">
              <a:ln>
                <a:noFill/>
              </a:ln>
              <a:effectLst/>
              <a:uLnTx/>
              <a:uFillTx/>
              <a:latin typeface="游ゴシック"/>
              <a:ea typeface="游ゴシック"/>
              <a:cs typeface="Calibri Light"/>
            </a:endParaRPr>
          </a:p>
          <a:p>
            <a:pPr marL="357188" marR="0" lvl="0" indent="-357188" algn="l" defTabSz="914400" rtl="0" eaLnBrk="1" fontAlgn="auto" latinLnBrk="0" hangingPunct="1">
              <a:lnSpc>
                <a:spcPct val="120000"/>
              </a:lnSpc>
              <a:spcBef>
                <a:spcPts val="0"/>
              </a:spcBef>
              <a:spcAft>
                <a:spcPts val="0"/>
              </a:spcAft>
              <a:buClrTx/>
              <a:buSzTx/>
              <a:buFontTx/>
              <a:buNone/>
              <a:tabLst/>
              <a:defRPr/>
            </a:pPr>
            <a:r>
              <a:rPr kumimoji="0" lang="ja-JP" altLang="en-US" sz="12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Calibri Light"/>
              </a:rPr>
              <a:t>　・特定公的給付制度を活用し、マイナンバーを利用した迅速な公的給付を実現。</a:t>
            </a:r>
            <a:endParaRPr kumimoji="0" lang="en-US" altLang="ja-JP" sz="12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Calibri Light"/>
            </a:endParaRPr>
          </a:p>
          <a:p>
            <a:pPr marL="324000" marR="0" lvl="0" indent="-357188" algn="l" defTabSz="914400" rtl="0" eaLnBrk="1" fontAlgn="auto" latinLnBrk="0" hangingPunct="1">
              <a:lnSpc>
                <a:spcPct val="120000"/>
              </a:lnSpc>
              <a:spcBef>
                <a:spcPts val="0"/>
              </a:spcBef>
              <a:spcAft>
                <a:spcPts val="0"/>
              </a:spcAft>
              <a:buClrTx/>
              <a:buSzTx/>
              <a:buFontTx/>
              <a:buNone/>
              <a:tabLst/>
              <a:defRPr/>
            </a:pPr>
            <a:r>
              <a:rPr kumimoji="0" lang="ja-JP" altLang="en-US" sz="12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Calibri Light"/>
              </a:rPr>
              <a:t>　・公金受取口座の更なる登録の促進によって給付事務での活用推進を図るため、</a:t>
            </a:r>
            <a:r>
              <a:rPr kumimoji="0" lang="en-US" altLang="ja-JP" sz="12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Calibri Light"/>
              </a:rPr>
              <a:t>2023</a:t>
            </a:r>
            <a:r>
              <a:rPr kumimoji="0" lang="ja-JP" altLang="en-US" sz="12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Calibri Light"/>
              </a:rPr>
              <a:t>年度（令和５年度）下期以降順次金融機関経由での登録受付の開始を目指すとともに、提出した行政機関経由登録の特例制度の施行・実施に向けて必要な取組みを進める。</a:t>
            </a:r>
            <a:endParaRPr kumimoji="0" lang="en-US" altLang="ja-JP" sz="14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Calibri Light"/>
            </a:endParaRPr>
          </a:p>
        </p:txBody>
      </p:sp>
      <p:sp>
        <p:nvSpPr>
          <p:cNvPr id="5" name="タイトル 4">
            <a:extLst>
              <a:ext uri="{FF2B5EF4-FFF2-40B4-BE49-F238E27FC236}">
                <a16:creationId xmlns:a16="http://schemas.microsoft.com/office/drawing/2014/main" id="{3E05C268-351F-A1C8-CE85-C5B733952DFE}"/>
              </a:ext>
            </a:extLst>
          </p:cNvPr>
          <p:cNvSpPr>
            <a:spLocks noGrp="1"/>
          </p:cNvSpPr>
          <p:nvPr>
            <p:ph type="title"/>
          </p:nvPr>
        </p:nvSpPr>
        <p:spPr/>
        <p:txBody>
          <a:bodyPr/>
          <a:lstStyle/>
          <a:p>
            <a:r>
              <a:rPr kumimoji="1" lang="ja-JP" altLang="en-US" b="1" i="0" u="none" strike="noStrike" kern="1200" cap="none" spc="0" normalizeH="0" baseline="0" noProof="0">
                <a:ln>
                  <a:noFill/>
                </a:ln>
                <a:solidFill>
                  <a:prstClr val="black"/>
                </a:solidFill>
                <a:effectLst/>
                <a:uLnTx/>
                <a:uFillTx/>
                <a:latin typeface="游ゴシック"/>
                <a:ea typeface="游ゴシック"/>
                <a:cs typeface="Calibri Light"/>
              </a:rPr>
              <a:t>第</a:t>
            </a:r>
            <a:r>
              <a:rPr lang="ja-JP" altLang="en-US">
                <a:solidFill>
                  <a:prstClr val="black"/>
                </a:solidFill>
                <a:latin typeface="游ゴシック"/>
                <a:ea typeface="游ゴシック"/>
                <a:cs typeface="Calibri Light"/>
              </a:rPr>
              <a:t>３</a:t>
            </a:r>
            <a:r>
              <a:rPr lang="en-US" altLang="ja-JP">
                <a:solidFill>
                  <a:prstClr val="black"/>
                </a:solidFill>
                <a:latin typeface="游ゴシック"/>
                <a:ea typeface="游ゴシック"/>
                <a:cs typeface="Calibri Light"/>
              </a:rPr>
              <a:t>-</a:t>
            </a:r>
            <a:r>
              <a:rPr lang="ja-JP" altLang="en-US">
                <a:solidFill>
                  <a:prstClr val="black"/>
                </a:solidFill>
                <a:latin typeface="游ゴシック"/>
                <a:ea typeface="游ゴシック"/>
                <a:cs typeface="Calibri Light"/>
              </a:rPr>
              <a:t>２　１．</a:t>
            </a:r>
            <a:r>
              <a:rPr lang="ja-JP" altLang="en-US" sz="2800" b="1">
                <a:latin typeface="+mn-ea"/>
                <a:ea typeface="+mn-ea"/>
                <a:cs typeface="Calibri Light"/>
              </a:rPr>
              <a:t>国民に対する行政サービスのデジタル化②</a:t>
            </a:r>
          </a:p>
        </p:txBody>
      </p:sp>
      <p:sp>
        <p:nvSpPr>
          <p:cNvPr id="4" name="スライド番号プレースホルダー 5">
            <a:extLst>
              <a:ext uri="{FF2B5EF4-FFF2-40B4-BE49-F238E27FC236}">
                <a16:creationId xmlns:a16="http://schemas.microsoft.com/office/drawing/2014/main" id="{A102DD97-9C2D-3B8E-53FC-B8735539C09D}"/>
              </a:ext>
            </a:extLst>
          </p:cNvPr>
          <p:cNvSpPr>
            <a:spLocks noGrp="1"/>
          </p:cNvSpPr>
          <p:nvPr>
            <p:ph type="sldNum" sz="quarter" idx="4"/>
          </p:nvPr>
        </p:nvSpPr>
        <p:spPr>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z="1800"/>
              <a:pPr/>
              <a:t>14</a:t>
            </a:fld>
            <a:endParaRPr lang="ja-JP" altLang="en-US" sz="1800"/>
          </a:p>
        </p:txBody>
      </p:sp>
      <p:grpSp>
        <p:nvGrpSpPr>
          <p:cNvPr id="7" name="グループ化 6">
            <a:extLst>
              <a:ext uri="{FF2B5EF4-FFF2-40B4-BE49-F238E27FC236}">
                <a16:creationId xmlns:a16="http://schemas.microsoft.com/office/drawing/2014/main" id="{3CB46617-C9A1-FCB1-10B7-979C09CF6E26}"/>
              </a:ext>
            </a:extLst>
          </p:cNvPr>
          <p:cNvGrpSpPr/>
          <p:nvPr/>
        </p:nvGrpSpPr>
        <p:grpSpPr>
          <a:xfrm>
            <a:off x="699314" y="3302783"/>
            <a:ext cx="11192179" cy="3476137"/>
            <a:chOff x="692212" y="3003487"/>
            <a:chExt cx="11192179" cy="3476137"/>
          </a:xfrm>
        </p:grpSpPr>
        <p:sp>
          <p:nvSpPr>
            <p:cNvPr id="8" name="テキスト ボックス 7">
              <a:extLst>
                <a:ext uri="{FF2B5EF4-FFF2-40B4-BE49-F238E27FC236}">
                  <a16:creationId xmlns:a16="http://schemas.microsoft.com/office/drawing/2014/main" id="{730C7537-D054-0395-1213-1ADBAE319981}"/>
                </a:ext>
              </a:extLst>
            </p:cNvPr>
            <p:cNvSpPr txBox="1"/>
            <p:nvPr/>
          </p:nvSpPr>
          <p:spPr>
            <a:xfrm>
              <a:off x="723013" y="3003487"/>
              <a:ext cx="9732666" cy="400110"/>
            </a:xfrm>
            <a:prstGeom prst="rect">
              <a:avLst/>
            </a:prstGeom>
            <a:noFill/>
            <a:ln>
              <a:noFill/>
            </a:ln>
          </p:spPr>
          <p:txBody>
            <a:bodyPr wrap="square">
              <a:spAutoFit/>
            </a:bodyPr>
            <a:lstStyle/>
            <a:p>
              <a:pPr>
                <a:defRPr/>
              </a:pPr>
              <a:r>
                <a:rPr kumimoji="0" lang="ja-JP" altLang="en-US" sz="2000" b="1">
                  <a:solidFill>
                    <a:srgbClr val="1E50B5"/>
                  </a:solidFill>
                  <a:latin typeface="游ゴシック" panose="020B0400000000000000" pitchFamily="50" charset="-128"/>
                  <a:ea typeface="游ゴシック" panose="020B0400000000000000" pitchFamily="50" charset="-128"/>
                  <a:cs typeface="Calibri Light"/>
                </a:rPr>
                <a:t>マイナンバーカードの普及及び利用の推進</a:t>
              </a:r>
              <a:endParaRPr kumimoji="0" lang="ja-JP" altLang="en-US" sz="2000">
                <a:solidFill>
                  <a:srgbClr val="1E50B5"/>
                </a:solidFill>
                <a:latin typeface="游ゴシック" panose="020B0400000000000000" pitchFamily="50" charset="-128"/>
                <a:ea typeface="游ゴシック" panose="020B0400000000000000" pitchFamily="50" charset="-128"/>
              </a:endParaRPr>
            </a:p>
          </p:txBody>
        </p:sp>
        <p:sp>
          <p:nvSpPr>
            <p:cNvPr id="10" name="テキスト ボックス 9">
              <a:extLst>
                <a:ext uri="{FF2B5EF4-FFF2-40B4-BE49-F238E27FC236}">
                  <a16:creationId xmlns:a16="http://schemas.microsoft.com/office/drawing/2014/main" id="{E4132026-B60F-986E-6BD2-6E5D93CA58B8}"/>
                </a:ext>
              </a:extLst>
            </p:cNvPr>
            <p:cNvSpPr txBox="1"/>
            <p:nvPr/>
          </p:nvSpPr>
          <p:spPr>
            <a:xfrm>
              <a:off x="692212" y="3412041"/>
              <a:ext cx="3570127" cy="1040541"/>
            </a:xfrm>
            <a:prstGeom prst="rect">
              <a:avLst/>
            </a:prstGeom>
            <a:noFill/>
          </p:spPr>
          <p:txBody>
            <a:bodyPr wrap="square">
              <a:spAutoFit/>
            </a:bodyPr>
            <a:lstStyle/>
            <a:p>
              <a:pPr marL="342900" indent="-342900" defTabSz="457200">
                <a:lnSpc>
                  <a:spcPct val="120000"/>
                </a:lnSpc>
                <a:buFont typeface="+mj-ea"/>
                <a:buAutoNum type="circleNumDbPlain"/>
                <a:defRPr/>
              </a:pPr>
              <a:r>
                <a:rPr kumimoji="0" lang="ja-JP" altLang="en-US" sz="1400" b="1">
                  <a:latin typeface="游ゴシック" panose="020B0400000000000000" pitchFamily="50" charset="-128"/>
                  <a:ea typeface="游ゴシック" panose="020B0400000000000000" pitchFamily="50" charset="-128"/>
                  <a:cs typeface="Calibri Light"/>
                </a:rPr>
                <a:t>マイナンバーカードと健康保険証との一体化に向けた取り組み</a:t>
              </a:r>
              <a:endParaRPr kumimoji="0" lang="en-US" altLang="ja-JP" sz="1400" b="1">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a:t>
              </a:r>
              <a:r>
                <a:rPr kumimoji="0" lang="en-US" altLang="ja-JP" sz="1200">
                  <a:latin typeface="游ゴシック" panose="020B0400000000000000" pitchFamily="50" charset="-128"/>
                  <a:ea typeface="游ゴシック" panose="020B0400000000000000" pitchFamily="50" charset="-128"/>
                  <a:cs typeface="Calibri Light"/>
                </a:rPr>
                <a:t>2024</a:t>
              </a:r>
              <a:r>
                <a:rPr kumimoji="0" lang="ja-JP" altLang="en-US" sz="1200">
                  <a:latin typeface="游ゴシック" panose="020B0400000000000000" pitchFamily="50" charset="-128"/>
                  <a:ea typeface="游ゴシック" panose="020B0400000000000000" pitchFamily="50" charset="-128"/>
                  <a:cs typeface="Calibri Light"/>
                </a:rPr>
                <a:t>年（令和６年）秋の健康保険証との一体化に向けた申請・交付環境の整備</a:t>
              </a:r>
              <a:endParaRPr kumimoji="0" lang="en-US" altLang="ja-JP" sz="1200">
                <a:latin typeface="游ゴシック" panose="020B0400000000000000" pitchFamily="50" charset="-128"/>
                <a:ea typeface="游ゴシック" panose="020B0400000000000000" pitchFamily="50" charset="-128"/>
                <a:cs typeface="Calibri Light"/>
              </a:endParaRPr>
            </a:p>
          </p:txBody>
        </p:sp>
        <p:sp>
          <p:nvSpPr>
            <p:cNvPr id="11" name="テキスト ボックス 10">
              <a:extLst>
                <a:ext uri="{FF2B5EF4-FFF2-40B4-BE49-F238E27FC236}">
                  <a16:creationId xmlns:a16="http://schemas.microsoft.com/office/drawing/2014/main" id="{8A4E3817-93B8-747D-D9B0-227BEE2F816E}"/>
                </a:ext>
              </a:extLst>
            </p:cNvPr>
            <p:cNvSpPr txBox="1"/>
            <p:nvPr/>
          </p:nvSpPr>
          <p:spPr>
            <a:xfrm>
              <a:off x="692212" y="4405125"/>
              <a:ext cx="3597815" cy="1705339"/>
            </a:xfrm>
            <a:prstGeom prst="rect">
              <a:avLst/>
            </a:prstGeom>
            <a:noFill/>
          </p:spPr>
          <p:txBody>
            <a:bodyPr wrap="square">
              <a:spAutoFit/>
            </a:bodyPr>
            <a:lstStyle/>
            <a:p>
              <a:pPr marL="342900" indent="-342900" defTabSz="457200">
                <a:lnSpc>
                  <a:spcPct val="120000"/>
                </a:lnSpc>
                <a:buFont typeface="+mj-ea"/>
                <a:buAutoNum type="circleNumDbPlain" startAt="2"/>
                <a:defRPr/>
              </a:pPr>
              <a:r>
                <a:rPr kumimoji="0" lang="ja-JP" altLang="en-US" sz="1400" b="1">
                  <a:latin typeface="游ゴシック" panose="020B0400000000000000" pitchFamily="50" charset="-128"/>
                  <a:ea typeface="游ゴシック" panose="020B0400000000000000" pitchFamily="50" charset="-128"/>
                  <a:cs typeface="Calibri Light"/>
                </a:rPr>
                <a:t>運転免許証をはじめ、マイナンバーカードへの一体化に向けた取組</a:t>
              </a:r>
              <a:endParaRPr kumimoji="0" lang="en-US" altLang="ja-JP" sz="1400" b="1">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・運転免許証や在留カードとの一体化</a:t>
              </a:r>
              <a:endParaRPr kumimoji="0" lang="en-US" altLang="ja-JP" sz="1200">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・診察券や医療費助成券との一体化</a:t>
              </a:r>
              <a:endParaRPr kumimoji="0" lang="en-US" altLang="ja-JP" sz="1200">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・救急業務の迅速化・円滑化</a:t>
              </a:r>
              <a:endParaRPr kumimoji="0" lang="en-US" altLang="ja-JP" sz="1200">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・年金分野・労働分野・母子保健分野等での</a:t>
              </a:r>
              <a:endParaRPr kumimoji="0" lang="en-US" altLang="ja-JP" sz="1200">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利用促進</a:t>
              </a:r>
              <a:endParaRPr kumimoji="0" lang="en-US" altLang="ja-JP" sz="1400">
                <a:latin typeface="游ゴシック" panose="020B0400000000000000" pitchFamily="50" charset="-128"/>
                <a:ea typeface="游ゴシック" panose="020B0400000000000000" pitchFamily="50" charset="-128"/>
                <a:cs typeface="Calibri Light"/>
              </a:endParaRPr>
            </a:p>
          </p:txBody>
        </p:sp>
        <p:sp>
          <p:nvSpPr>
            <p:cNvPr id="12" name="テキスト ボックス 11">
              <a:extLst>
                <a:ext uri="{FF2B5EF4-FFF2-40B4-BE49-F238E27FC236}">
                  <a16:creationId xmlns:a16="http://schemas.microsoft.com/office/drawing/2014/main" id="{2285D036-40BC-72FF-B7B3-87CFB323B8B4}"/>
                </a:ext>
              </a:extLst>
            </p:cNvPr>
            <p:cNvSpPr txBox="1"/>
            <p:nvPr/>
          </p:nvSpPr>
          <p:spPr>
            <a:xfrm>
              <a:off x="4218638" y="3391467"/>
              <a:ext cx="3942459" cy="1668405"/>
            </a:xfrm>
            <a:prstGeom prst="rect">
              <a:avLst/>
            </a:prstGeom>
            <a:noFill/>
          </p:spPr>
          <p:txBody>
            <a:bodyPr wrap="square">
              <a:spAutoFit/>
            </a:bodyPr>
            <a:lstStyle/>
            <a:p>
              <a:pPr marL="342900" indent="-342900" defTabSz="457200">
                <a:lnSpc>
                  <a:spcPct val="120000"/>
                </a:lnSpc>
                <a:buFont typeface="+mj-ea"/>
                <a:buAutoNum type="circleNumDbPlain" startAt="3"/>
                <a:defRPr/>
              </a:pPr>
              <a:r>
                <a:rPr kumimoji="0" lang="ja-JP" altLang="en-US" sz="1400" b="1">
                  <a:latin typeface="游ゴシック" panose="020B0400000000000000" pitchFamily="50" charset="-128"/>
                  <a:ea typeface="游ゴシック" panose="020B0400000000000000" pitchFamily="50" charset="-128"/>
                  <a:cs typeface="Calibri Light"/>
                </a:rPr>
                <a:t>「オンライン市役所サービス」の推進</a:t>
              </a:r>
              <a:endParaRPr kumimoji="0" lang="en-US" altLang="ja-JP" sz="1400" b="1">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・自治体のオンライン申請等・プッシュ通知の</a:t>
              </a:r>
              <a:endParaRPr kumimoji="0" lang="en-US" altLang="ja-JP" sz="1200">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抜本的拡大</a:t>
              </a:r>
              <a:endParaRPr kumimoji="0" lang="en-US" altLang="ja-JP" sz="1200">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・在外選挙人名簿登録申請手続におけるマイナンバーカードの活用</a:t>
              </a:r>
              <a:endParaRPr kumimoji="0" lang="en-US" altLang="ja-JP" sz="1200">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・国家資格デジタル化</a:t>
              </a:r>
              <a:endParaRPr kumimoji="0" lang="en-US" altLang="ja-JP" sz="1200">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・引越等の各種手続のオンライン・デジタル化</a:t>
              </a:r>
              <a:endParaRPr kumimoji="0" lang="en-US" altLang="ja-JP" sz="1200">
                <a:latin typeface="游ゴシック" panose="020B0400000000000000" pitchFamily="50" charset="-128"/>
                <a:ea typeface="游ゴシック" panose="020B0400000000000000" pitchFamily="50" charset="-128"/>
                <a:cs typeface="Calibri Light"/>
              </a:endParaRPr>
            </a:p>
          </p:txBody>
        </p:sp>
        <p:sp>
          <p:nvSpPr>
            <p:cNvPr id="13" name="テキスト ボックス 12">
              <a:extLst>
                <a:ext uri="{FF2B5EF4-FFF2-40B4-BE49-F238E27FC236}">
                  <a16:creationId xmlns:a16="http://schemas.microsoft.com/office/drawing/2014/main" id="{36CF1E57-D0C2-4DF0-DB2D-CA8C1385088E}"/>
                </a:ext>
              </a:extLst>
            </p:cNvPr>
            <p:cNvSpPr txBox="1"/>
            <p:nvPr/>
          </p:nvSpPr>
          <p:spPr>
            <a:xfrm>
              <a:off x="8127190" y="5435986"/>
              <a:ext cx="3589494" cy="782009"/>
            </a:xfrm>
            <a:prstGeom prst="rect">
              <a:avLst/>
            </a:prstGeom>
            <a:noFill/>
          </p:spPr>
          <p:txBody>
            <a:bodyPr wrap="square">
              <a:spAutoFit/>
            </a:bodyPr>
            <a:lstStyle/>
            <a:p>
              <a:pPr marL="342900" indent="-342900" defTabSz="457200">
                <a:lnSpc>
                  <a:spcPct val="120000"/>
                </a:lnSpc>
                <a:buFont typeface="+mj-ea"/>
                <a:buAutoNum type="circleNumDbPlain" startAt="7"/>
                <a:defRPr/>
              </a:pPr>
              <a:r>
                <a:rPr kumimoji="0" lang="ja-JP" altLang="en-US" sz="1400" b="1">
                  <a:latin typeface="游ゴシック" panose="020B0400000000000000" pitchFamily="50" charset="-128"/>
                  <a:ea typeface="游ゴシック" panose="020B0400000000000000" pitchFamily="50" charset="-128"/>
                  <a:cs typeface="Calibri Light"/>
                </a:rPr>
                <a:t>次期マイナンバーカードの検討</a:t>
              </a:r>
              <a:endParaRPr kumimoji="0" lang="en-US" altLang="ja-JP" sz="1400" b="1">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a:t>
              </a:r>
              <a:r>
                <a:rPr kumimoji="0" lang="en-US" altLang="ja-JP" sz="1200">
                  <a:latin typeface="游ゴシック" panose="020B0400000000000000" pitchFamily="50" charset="-128"/>
                  <a:ea typeface="游ゴシック" panose="020B0400000000000000" pitchFamily="50" charset="-128"/>
                  <a:cs typeface="Calibri Light"/>
                </a:rPr>
                <a:t>2026</a:t>
              </a:r>
              <a:r>
                <a:rPr kumimoji="0" lang="ja-JP" altLang="en-US" sz="1200">
                  <a:latin typeface="游ゴシック" panose="020B0400000000000000" pitchFamily="50" charset="-128"/>
                  <a:ea typeface="游ゴシック" panose="020B0400000000000000" pitchFamily="50" charset="-128"/>
                  <a:cs typeface="Calibri Light"/>
                </a:rPr>
                <a:t>年（令和８年）中を視野に次期マイナンバーカードの導入を目指し、必要事項を検討</a:t>
              </a:r>
              <a:endParaRPr kumimoji="0" lang="en-US" altLang="ja-JP" sz="1200">
                <a:latin typeface="游ゴシック" panose="020B0400000000000000" pitchFamily="50" charset="-128"/>
                <a:ea typeface="游ゴシック" panose="020B0400000000000000" pitchFamily="50" charset="-128"/>
                <a:cs typeface="Calibri Light"/>
              </a:endParaRPr>
            </a:p>
          </p:txBody>
        </p:sp>
        <p:sp>
          <p:nvSpPr>
            <p:cNvPr id="14" name="テキスト ボックス 13">
              <a:extLst>
                <a:ext uri="{FF2B5EF4-FFF2-40B4-BE49-F238E27FC236}">
                  <a16:creationId xmlns:a16="http://schemas.microsoft.com/office/drawing/2014/main" id="{184FC938-8276-5781-0AD4-AAF5E0A13C58}"/>
                </a:ext>
              </a:extLst>
            </p:cNvPr>
            <p:cNvSpPr txBox="1"/>
            <p:nvPr/>
          </p:nvSpPr>
          <p:spPr>
            <a:xfrm>
              <a:off x="4218638" y="4995884"/>
              <a:ext cx="3908552" cy="1483740"/>
            </a:xfrm>
            <a:prstGeom prst="rect">
              <a:avLst/>
            </a:prstGeom>
            <a:noFill/>
          </p:spPr>
          <p:txBody>
            <a:bodyPr wrap="square">
              <a:spAutoFit/>
            </a:bodyPr>
            <a:lstStyle/>
            <a:p>
              <a:pPr marL="342900" indent="-342900" defTabSz="457200">
                <a:lnSpc>
                  <a:spcPct val="120000"/>
                </a:lnSpc>
                <a:buFont typeface="+mj-ea"/>
                <a:buAutoNum type="circleNumDbPlain" startAt="4"/>
                <a:defRPr/>
              </a:pPr>
              <a:r>
                <a:rPr kumimoji="0" lang="ja-JP" altLang="en-US" sz="1400" b="1">
                  <a:latin typeface="游ゴシック" panose="020B0400000000000000" pitchFamily="50" charset="-128"/>
                  <a:ea typeface="游ゴシック" panose="020B0400000000000000" pitchFamily="50" charset="-128"/>
                  <a:cs typeface="Calibri Light"/>
                </a:rPr>
                <a:t>マイナンバーカードの「市民カード化」の推進</a:t>
              </a:r>
              <a:endParaRPr kumimoji="0" lang="en-US" altLang="ja-JP" sz="1400" b="1">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・デジ田交付金による利活用ケースの横展開</a:t>
              </a:r>
              <a:endParaRPr kumimoji="0" lang="en-US" altLang="ja-JP" sz="1200">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・暗証番号なしでの利用方法の規定の整備</a:t>
              </a:r>
              <a:endParaRPr kumimoji="0" lang="en-US" altLang="ja-JP" sz="1200">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・図書館等の市民サービスにおける利用の全国展開</a:t>
              </a:r>
              <a:endParaRPr kumimoji="0" lang="en-US" altLang="ja-JP" sz="1200">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・教育分野での利活用拡大</a:t>
              </a:r>
              <a:endParaRPr kumimoji="0" lang="en-US" altLang="ja-JP" sz="1200">
                <a:latin typeface="游ゴシック" panose="020B0400000000000000" pitchFamily="50" charset="-128"/>
                <a:ea typeface="游ゴシック" panose="020B0400000000000000" pitchFamily="50" charset="-128"/>
                <a:cs typeface="Calibri Light"/>
              </a:endParaRPr>
            </a:p>
          </p:txBody>
        </p:sp>
        <p:sp>
          <p:nvSpPr>
            <p:cNvPr id="15" name="テキスト ボックス 14">
              <a:extLst>
                <a:ext uri="{FF2B5EF4-FFF2-40B4-BE49-F238E27FC236}">
                  <a16:creationId xmlns:a16="http://schemas.microsoft.com/office/drawing/2014/main" id="{CA1BF328-75C1-3945-6B7E-1FD9490855B6}"/>
                </a:ext>
              </a:extLst>
            </p:cNvPr>
            <p:cNvSpPr txBox="1"/>
            <p:nvPr/>
          </p:nvSpPr>
          <p:spPr>
            <a:xfrm>
              <a:off x="8127190" y="3380437"/>
              <a:ext cx="3757201" cy="782009"/>
            </a:xfrm>
            <a:prstGeom prst="rect">
              <a:avLst/>
            </a:prstGeom>
            <a:noFill/>
          </p:spPr>
          <p:txBody>
            <a:bodyPr wrap="square">
              <a:spAutoFit/>
            </a:bodyPr>
            <a:lstStyle/>
            <a:p>
              <a:pPr marL="342900" indent="-342900" defTabSz="457200">
                <a:lnSpc>
                  <a:spcPct val="120000"/>
                </a:lnSpc>
                <a:buFont typeface="+mj-ea"/>
                <a:buAutoNum type="circleNumDbPlain" startAt="5"/>
                <a:defRPr/>
              </a:pPr>
              <a:r>
                <a:rPr kumimoji="0" lang="ja-JP" altLang="en-US" sz="1400" b="1">
                  <a:latin typeface="游ゴシック" panose="020B0400000000000000" pitchFamily="50" charset="-128"/>
                  <a:ea typeface="游ゴシック" panose="020B0400000000000000" pitchFamily="50" charset="-128"/>
                  <a:cs typeface="Calibri Light"/>
                </a:rPr>
                <a:t>様々な民間ビジネスにおける利用の推進</a:t>
              </a:r>
              <a:endParaRPr kumimoji="0" lang="en-US" altLang="ja-JP" sz="1400" b="1">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・犯収法、携帯電話不正利用防止法に基づく本人確認手法の公的個人認証への原則一本化</a:t>
              </a:r>
              <a:endParaRPr kumimoji="0" lang="en-US" altLang="ja-JP" sz="1200">
                <a:latin typeface="游ゴシック" panose="020B0400000000000000" pitchFamily="50" charset="-128"/>
                <a:ea typeface="游ゴシック" panose="020B0400000000000000" pitchFamily="50" charset="-128"/>
                <a:cs typeface="Calibri Light"/>
              </a:endParaRPr>
            </a:p>
          </p:txBody>
        </p:sp>
        <p:sp>
          <p:nvSpPr>
            <p:cNvPr id="16" name="テキスト ボックス 15">
              <a:extLst>
                <a:ext uri="{FF2B5EF4-FFF2-40B4-BE49-F238E27FC236}">
                  <a16:creationId xmlns:a16="http://schemas.microsoft.com/office/drawing/2014/main" id="{0A2BC89C-EFDA-5A8D-E923-CB248EAD859C}"/>
                </a:ext>
              </a:extLst>
            </p:cNvPr>
            <p:cNvSpPr txBox="1"/>
            <p:nvPr/>
          </p:nvSpPr>
          <p:spPr>
            <a:xfrm>
              <a:off x="8127190" y="4165402"/>
              <a:ext cx="3757201" cy="1262140"/>
            </a:xfrm>
            <a:prstGeom prst="rect">
              <a:avLst/>
            </a:prstGeom>
            <a:noFill/>
          </p:spPr>
          <p:txBody>
            <a:bodyPr wrap="square">
              <a:spAutoFit/>
            </a:bodyPr>
            <a:lstStyle/>
            <a:p>
              <a:pPr marL="342900" indent="-342900" defTabSz="457200">
                <a:lnSpc>
                  <a:spcPct val="120000"/>
                </a:lnSpc>
                <a:buFont typeface="+mj-ea"/>
                <a:buAutoNum type="circleNumDbPlain" startAt="6"/>
                <a:defRPr/>
              </a:pPr>
              <a:r>
                <a:rPr kumimoji="0" lang="ja-JP" altLang="en-US" sz="1400" b="1">
                  <a:latin typeface="游ゴシック" panose="020B0400000000000000" pitchFamily="50" charset="-128"/>
                  <a:ea typeface="游ゴシック" panose="020B0400000000000000" pitchFamily="50" charset="-128"/>
                  <a:cs typeface="Calibri Light"/>
                </a:rPr>
                <a:t>スマートフォンへの搭載等マイナンバーカードの利便性の向上</a:t>
              </a:r>
              <a:endParaRPr kumimoji="0" lang="en-US" altLang="ja-JP" sz="1400" b="1">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・スマホ用電子証明書の対応サービスの拡大</a:t>
              </a:r>
              <a:endParaRPr kumimoji="0" lang="en-US" altLang="ja-JP" sz="1200">
                <a:latin typeface="游ゴシック" panose="020B0400000000000000" pitchFamily="50" charset="-128"/>
                <a:ea typeface="游ゴシック" panose="020B0400000000000000" pitchFamily="50" charset="-128"/>
                <a:cs typeface="Calibri Light"/>
              </a:endParaRP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・在外公館でのカード交付等手続の実現</a:t>
              </a:r>
            </a:p>
            <a:p>
              <a:pPr marL="295275" indent="-352425">
                <a:lnSpc>
                  <a:spcPct val="120000"/>
                </a:lnSpc>
                <a:defRPr/>
              </a:pPr>
              <a:r>
                <a:rPr kumimoji="0" lang="ja-JP" altLang="en-US" sz="1200">
                  <a:latin typeface="游ゴシック" panose="020B0400000000000000" pitchFamily="50" charset="-128"/>
                  <a:ea typeface="游ゴシック" panose="020B0400000000000000" pitchFamily="50" charset="-128"/>
                  <a:cs typeface="Calibri Light"/>
                </a:rPr>
                <a:t>　・成人以降のカード更新手続オンライン化の検討</a:t>
              </a:r>
              <a:endParaRPr kumimoji="0" lang="en-US" altLang="ja-JP" sz="1200">
                <a:latin typeface="游ゴシック" panose="020B0400000000000000" pitchFamily="50" charset="-128"/>
                <a:ea typeface="游ゴシック" panose="020B0400000000000000" pitchFamily="50" charset="-128"/>
                <a:cs typeface="Calibri Light"/>
              </a:endParaRPr>
            </a:p>
          </p:txBody>
        </p:sp>
      </p:grpSp>
    </p:spTree>
    <p:extLst>
      <p:ext uri="{BB962C8B-B14F-4D97-AF65-F5344CB8AC3E}">
        <p14:creationId xmlns:p14="http://schemas.microsoft.com/office/powerpoint/2010/main" val="3206536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F3B042D4-E832-4086-A39C-725EB2210D19}"/>
              </a:ext>
            </a:extLst>
          </p:cNvPr>
          <p:cNvSpPr txBox="1"/>
          <p:nvPr/>
        </p:nvSpPr>
        <p:spPr>
          <a:xfrm>
            <a:off x="911424" y="858609"/>
            <a:ext cx="9329738" cy="400110"/>
          </a:xfrm>
          <a:prstGeom prst="rect">
            <a:avLst/>
          </a:prstGeom>
          <a:noFill/>
          <a:ln>
            <a:noFill/>
          </a:ln>
        </p:spPr>
        <p:txBody>
          <a:bodyPr wrap="square">
            <a:spAutoFit/>
          </a:bodyPr>
          <a:lstStyle/>
          <a:p>
            <a:pPr>
              <a:defRPr/>
            </a:pPr>
            <a:r>
              <a:rPr kumimoji="0" lang="ja-JP" altLang="en-US" sz="2000" b="1">
                <a:solidFill>
                  <a:srgbClr val="1E50B5"/>
                </a:solidFill>
                <a:latin typeface="游ゴシック" panose="020B0400000000000000" pitchFamily="50" charset="-128"/>
                <a:ea typeface="游ゴシック" panose="020B0400000000000000" pitchFamily="50" charset="-128"/>
                <a:cs typeface="Calibri Light"/>
              </a:rPr>
              <a:t>公共フロントサービスの提供等</a:t>
            </a:r>
            <a:endParaRPr kumimoji="0" lang="ja-JP" altLang="en-US" sz="2000">
              <a:solidFill>
                <a:srgbClr val="1E50B5"/>
              </a:solidFill>
              <a:latin typeface="游ゴシック" panose="020B0400000000000000" pitchFamily="50" charset="-128"/>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44DAC0E5-EEBD-43C5-8D40-44D349672D8C}"/>
              </a:ext>
            </a:extLst>
          </p:cNvPr>
          <p:cNvSpPr txBox="1"/>
          <p:nvPr/>
        </p:nvSpPr>
        <p:spPr>
          <a:xfrm>
            <a:off x="798322" y="4134344"/>
            <a:ext cx="10657078" cy="2647456"/>
          </a:xfrm>
          <a:prstGeom prst="rect">
            <a:avLst/>
          </a:prstGeom>
          <a:noFill/>
        </p:spPr>
        <p:txBody>
          <a:bodyPr wrap="square">
            <a:spAutoFit/>
          </a:bodyPr>
          <a:lstStyle/>
          <a:p>
            <a:pPr>
              <a:lnSpc>
                <a:spcPct val="150000"/>
              </a:lnSpc>
            </a:pPr>
            <a:r>
              <a:rPr lang="ja-JP" altLang="en-US" sz="1400" b="1">
                <a:latin typeface="+mn-ea"/>
                <a:cs typeface="Calibri Light"/>
              </a:rPr>
              <a:t>①　マイナポータルの継続的改善</a:t>
            </a:r>
            <a:endParaRPr lang="en-US" altLang="ja-JP" sz="1400" b="1">
              <a:latin typeface="+mn-ea"/>
              <a:cs typeface="Calibri Light"/>
            </a:endParaRPr>
          </a:p>
          <a:p>
            <a:pPr marL="361950" indent="-361950" defTabSz="457200">
              <a:lnSpc>
                <a:spcPct val="150000"/>
              </a:lnSpc>
              <a:defRPr/>
            </a:pPr>
            <a:r>
              <a:rPr lang="ja-JP" altLang="en-US" sz="1400">
                <a:latin typeface="+mn-ea"/>
                <a:cs typeface="Arial" panose="020B0604020202020204" pitchFamily="34" charset="0"/>
              </a:rPr>
              <a:t>　・</a:t>
            </a:r>
            <a:r>
              <a:rPr lang="ja-JP" altLang="ja-JP" sz="1400">
                <a:latin typeface="+mn-ea"/>
                <a:cs typeface="Arial" panose="020B0604020202020204" pitchFamily="34" charset="0"/>
              </a:rPr>
              <a:t>マイナポータルの情報設計や伝え方を見直し</a:t>
            </a:r>
            <a:r>
              <a:rPr lang="ja-JP" altLang="en-US" sz="1400">
                <a:latin typeface="+mn-ea"/>
                <a:cs typeface="Arial" panose="020B0604020202020204" pitchFamily="34" charset="0"/>
              </a:rPr>
              <a:t>、</a:t>
            </a:r>
            <a:r>
              <a:rPr lang="ja-JP" altLang="ja-JP" sz="1400">
                <a:latin typeface="+mn-ea"/>
                <a:cs typeface="Arial" panose="020B0604020202020204" pitchFamily="34" charset="0"/>
              </a:rPr>
              <a:t>利用者の「見つける」「確かめる」「忘れない」をサポートできるよう新しいマイナポータル実証アルファ版をリリース</a:t>
            </a:r>
            <a:r>
              <a:rPr lang="ja-JP" altLang="en-US" sz="1400">
                <a:latin typeface="+mn-ea"/>
                <a:cs typeface="Arial" panose="020B0604020202020204" pitchFamily="34" charset="0"/>
              </a:rPr>
              <a:t>。</a:t>
            </a:r>
            <a:endParaRPr lang="en-US" altLang="ja-JP" sz="1400">
              <a:latin typeface="+mn-ea"/>
              <a:cs typeface="Arial" panose="020B0604020202020204" pitchFamily="34" charset="0"/>
            </a:endParaRPr>
          </a:p>
          <a:p>
            <a:pPr marL="361950" indent="-361950" defTabSz="457200">
              <a:lnSpc>
                <a:spcPct val="150000"/>
              </a:lnSpc>
              <a:defRPr/>
            </a:pPr>
            <a:r>
              <a:rPr lang="ja-JP" altLang="en-US" sz="1400">
                <a:latin typeface="+mn-ea"/>
                <a:cs typeface="Arial" panose="020B0604020202020204" pitchFamily="34" charset="0"/>
              </a:rPr>
              <a:t>　・利用者からのフィードバックを得ながらサービスを改善し、手続に当たって迷うことがなく、また利用したいという新たな体験も提供できるように、</a:t>
            </a:r>
            <a:r>
              <a:rPr lang="en-US" altLang="ja-JP" sz="1400">
                <a:latin typeface="+mn-ea"/>
                <a:cs typeface="Arial" panose="020B0604020202020204" pitchFamily="34" charset="0"/>
              </a:rPr>
              <a:t>UI</a:t>
            </a:r>
            <a:r>
              <a:rPr lang="ja-JP" altLang="en-US" sz="1400">
                <a:latin typeface="+mn-ea"/>
                <a:cs typeface="Arial" panose="020B0604020202020204" pitchFamily="34" charset="0"/>
              </a:rPr>
              <a:t>・</a:t>
            </a:r>
            <a:r>
              <a:rPr lang="en-US" altLang="ja-JP" sz="1400">
                <a:latin typeface="+mn-ea"/>
                <a:cs typeface="Arial" panose="020B0604020202020204" pitchFamily="34" charset="0"/>
              </a:rPr>
              <a:t>UX</a:t>
            </a:r>
            <a:r>
              <a:rPr lang="ja-JP" altLang="en-US" sz="1400">
                <a:latin typeface="+mn-ea"/>
                <a:cs typeface="Arial" panose="020B0604020202020204" pitchFamily="34" charset="0"/>
              </a:rPr>
              <a:t>の継続的な改善に取り組む。</a:t>
            </a:r>
            <a:endParaRPr lang="en-US" altLang="ja-JP" sz="1400">
              <a:latin typeface="+mn-ea"/>
              <a:cs typeface="Arial" panose="020B0604020202020204" pitchFamily="34" charset="0"/>
            </a:endParaRPr>
          </a:p>
          <a:p>
            <a:pPr>
              <a:lnSpc>
                <a:spcPct val="150000"/>
              </a:lnSpc>
            </a:pPr>
            <a:r>
              <a:rPr lang="ja-JP" altLang="en-US" sz="1400" b="1">
                <a:latin typeface="+mn-ea"/>
                <a:cs typeface="Calibri Light"/>
              </a:rPr>
              <a:t>②　マイナンバーを活用した国民の利便性の向上</a:t>
            </a:r>
            <a:endParaRPr lang="en-US" altLang="ja-JP" sz="1400" b="1">
              <a:latin typeface="+mn-ea"/>
              <a:cs typeface="Calibri Light"/>
            </a:endParaRPr>
          </a:p>
          <a:p>
            <a:pPr marL="361950" indent="-361950" defTabSz="457200">
              <a:lnSpc>
                <a:spcPct val="150000"/>
              </a:lnSpc>
              <a:defRPr/>
            </a:pPr>
            <a:r>
              <a:rPr lang="ja-JP" altLang="en-US" sz="1400">
                <a:latin typeface="+mn-ea"/>
                <a:cs typeface="Arial" panose="020B0604020202020204" pitchFamily="34" charset="0"/>
              </a:rPr>
              <a:t>　・</a:t>
            </a:r>
            <a:r>
              <a:rPr lang="en-US" altLang="ja-JP" sz="1400">
                <a:latin typeface="+mn-ea"/>
                <a:cs typeface="Arial" panose="020B0604020202020204" pitchFamily="34" charset="0"/>
              </a:rPr>
              <a:t>2024</a:t>
            </a:r>
            <a:r>
              <a:rPr lang="ja-JP" altLang="en-US" sz="1400">
                <a:latin typeface="+mn-ea"/>
                <a:cs typeface="Arial" panose="020B0604020202020204" pitchFamily="34" charset="0"/>
              </a:rPr>
              <a:t>年度（令和６年度）中に、相続・災害時のサービスを含む、預貯金口座へのマイナンバーの付番を円滑に進める仕組みの運用開始を目指す。</a:t>
            </a:r>
            <a:endParaRPr lang="en-US" altLang="ja-JP" sz="1400">
              <a:latin typeface="+mn-ea"/>
              <a:cs typeface="Arial" panose="020B0604020202020204" pitchFamily="34" charset="0"/>
            </a:endParaRPr>
          </a:p>
        </p:txBody>
      </p:sp>
      <p:pic>
        <p:nvPicPr>
          <p:cNvPr id="3" name="図 2">
            <a:extLst>
              <a:ext uri="{FF2B5EF4-FFF2-40B4-BE49-F238E27FC236}">
                <a16:creationId xmlns:a16="http://schemas.microsoft.com/office/drawing/2014/main" id="{29B753A4-6F51-4A44-825F-4F3BA79F468F}"/>
              </a:ext>
            </a:extLst>
          </p:cNvPr>
          <p:cNvPicPr>
            <a:picLocks noChangeAspect="1"/>
          </p:cNvPicPr>
          <p:nvPr/>
        </p:nvPicPr>
        <p:blipFill>
          <a:blip r:embed="rId2"/>
          <a:stretch>
            <a:fillRect/>
          </a:stretch>
        </p:blipFill>
        <p:spPr>
          <a:xfrm>
            <a:off x="3215679" y="1243479"/>
            <a:ext cx="5760642" cy="2995258"/>
          </a:xfrm>
          <a:prstGeom prst="rect">
            <a:avLst/>
          </a:prstGeom>
        </p:spPr>
      </p:pic>
      <p:sp>
        <p:nvSpPr>
          <p:cNvPr id="6" name="タイトル 5">
            <a:extLst>
              <a:ext uri="{FF2B5EF4-FFF2-40B4-BE49-F238E27FC236}">
                <a16:creationId xmlns:a16="http://schemas.microsoft.com/office/drawing/2014/main" id="{E1B40862-F72F-AD64-74D2-8E298EFACB83}"/>
              </a:ext>
            </a:extLst>
          </p:cNvPr>
          <p:cNvSpPr>
            <a:spLocks noGrp="1"/>
          </p:cNvSpPr>
          <p:nvPr>
            <p:ph type="title"/>
          </p:nvPr>
        </p:nvSpPr>
        <p:spPr/>
        <p:txBody>
          <a:bodyPr/>
          <a:lstStyle/>
          <a:p>
            <a:r>
              <a:rPr kumimoji="1" lang="ja-JP" altLang="en-US" b="1" i="0" u="none" strike="noStrike" kern="1200" cap="none" spc="0" normalizeH="0" baseline="0" noProof="0">
                <a:ln>
                  <a:noFill/>
                </a:ln>
                <a:solidFill>
                  <a:prstClr val="black"/>
                </a:solidFill>
                <a:effectLst/>
                <a:uLnTx/>
                <a:uFillTx/>
                <a:latin typeface="游ゴシック"/>
                <a:ea typeface="游ゴシック"/>
                <a:cs typeface="Calibri Light"/>
              </a:rPr>
              <a:t>第</a:t>
            </a:r>
            <a:r>
              <a:rPr lang="ja-JP" altLang="en-US">
                <a:solidFill>
                  <a:prstClr val="black"/>
                </a:solidFill>
                <a:latin typeface="游ゴシック"/>
                <a:ea typeface="游ゴシック"/>
                <a:cs typeface="Calibri Light"/>
              </a:rPr>
              <a:t>３</a:t>
            </a:r>
            <a:r>
              <a:rPr lang="en-US" altLang="ja-JP">
                <a:solidFill>
                  <a:prstClr val="black"/>
                </a:solidFill>
                <a:latin typeface="游ゴシック"/>
                <a:ea typeface="游ゴシック"/>
                <a:cs typeface="Calibri Light"/>
              </a:rPr>
              <a:t>-</a:t>
            </a:r>
            <a:r>
              <a:rPr lang="ja-JP" altLang="en-US">
                <a:solidFill>
                  <a:prstClr val="black"/>
                </a:solidFill>
                <a:latin typeface="游ゴシック"/>
                <a:ea typeface="游ゴシック"/>
                <a:cs typeface="Calibri Light"/>
              </a:rPr>
              <a:t>２　１．</a:t>
            </a:r>
            <a:r>
              <a:rPr lang="ja-JP" altLang="en-US" sz="2800" b="1">
                <a:latin typeface="+mn-ea"/>
                <a:ea typeface="+mn-ea"/>
                <a:cs typeface="Calibri Light"/>
              </a:rPr>
              <a:t>国民に対する行政サービスのデジタル化③</a:t>
            </a:r>
          </a:p>
        </p:txBody>
      </p:sp>
      <p:sp>
        <p:nvSpPr>
          <p:cNvPr id="5" name="スライド番号プレースホルダー 5">
            <a:extLst>
              <a:ext uri="{FF2B5EF4-FFF2-40B4-BE49-F238E27FC236}">
                <a16:creationId xmlns:a16="http://schemas.microsoft.com/office/drawing/2014/main" id="{F4123533-B830-5F71-0DAF-69EC78B92CA0}"/>
              </a:ext>
            </a:extLst>
          </p:cNvPr>
          <p:cNvSpPr>
            <a:spLocks noGrp="1"/>
          </p:cNvSpPr>
          <p:nvPr>
            <p:ph type="sldNum" sz="quarter" idx="4"/>
          </p:nvPr>
        </p:nvSpPr>
        <p:spPr>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z="1800"/>
              <a:pPr/>
              <a:t>15</a:t>
            </a:fld>
            <a:endParaRPr lang="ja-JP" altLang="en-US" sz="1800"/>
          </a:p>
        </p:txBody>
      </p:sp>
    </p:spTree>
    <p:extLst>
      <p:ext uri="{BB962C8B-B14F-4D97-AF65-F5344CB8AC3E}">
        <p14:creationId xmlns:p14="http://schemas.microsoft.com/office/powerpoint/2010/main" val="1563145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テキスト ボックス 154">
            <a:extLst>
              <a:ext uri="{FF2B5EF4-FFF2-40B4-BE49-F238E27FC236}">
                <a16:creationId xmlns:a16="http://schemas.microsoft.com/office/drawing/2014/main" id="{6AB936BE-DCD8-4CB6-9D99-BBA30A8F7E89}"/>
              </a:ext>
            </a:extLst>
          </p:cNvPr>
          <p:cNvSpPr txBox="1"/>
          <p:nvPr/>
        </p:nvSpPr>
        <p:spPr>
          <a:xfrm>
            <a:off x="976475" y="888754"/>
            <a:ext cx="4954438" cy="400110"/>
          </a:xfrm>
          <a:prstGeom prst="rect">
            <a:avLst/>
          </a:prstGeom>
          <a:noFill/>
          <a:ln>
            <a:noFill/>
          </a:ln>
        </p:spPr>
        <p:txBody>
          <a:bodyPr wrap="square">
            <a:spAutoFit/>
          </a:bodyPr>
          <a:lstStyle/>
          <a:p>
            <a:pPr defTabSz="457200">
              <a:defRPr/>
            </a:pPr>
            <a:r>
              <a:rPr kumimoji="0" lang="ja-JP" altLang="en-US" sz="2000" b="1">
                <a:solidFill>
                  <a:srgbClr val="1E50B5"/>
                </a:solidFill>
                <a:latin typeface="+mn-ea"/>
                <a:cs typeface="Calibri Light"/>
              </a:rPr>
              <a:t>準公共分野等のデジタル化の推進</a:t>
            </a:r>
          </a:p>
        </p:txBody>
      </p:sp>
      <p:sp>
        <p:nvSpPr>
          <p:cNvPr id="296" name="テキスト ボックス 295">
            <a:extLst>
              <a:ext uri="{FF2B5EF4-FFF2-40B4-BE49-F238E27FC236}">
                <a16:creationId xmlns:a16="http://schemas.microsoft.com/office/drawing/2014/main" id="{D3DB0566-516E-4CAE-8509-344CF91A111B}"/>
              </a:ext>
            </a:extLst>
          </p:cNvPr>
          <p:cNvSpPr txBox="1"/>
          <p:nvPr/>
        </p:nvSpPr>
        <p:spPr>
          <a:xfrm>
            <a:off x="512474" y="2522692"/>
            <a:ext cx="5590012" cy="3538982"/>
          </a:xfrm>
          <a:prstGeom prst="rect">
            <a:avLst/>
          </a:prstGeom>
          <a:noFill/>
        </p:spPr>
        <p:txBody>
          <a:bodyPr wrap="square">
            <a:spAutoFit/>
          </a:bodyPr>
          <a:lstStyle/>
          <a:p>
            <a:pPr>
              <a:lnSpc>
                <a:spcPct val="114000"/>
              </a:lnSpc>
            </a:pPr>
            <a:r>
              <a:rPr lang="ja-JP" altLang="en-US" sz="1400" b="1" dirty="0">
                <a:latin typeface="+mn-ea"/>
                <a:cs typeface="Calibri Light"/>
              </a:rPr>
              <a:t>①　健康・医療・介護</a:t>
            </a:r>
          </a:p>
          <a:p>
            <a:pPr marL="361950" indent="-361950" defTabSz="457200">
              <a:lnSpc>
                <a:spcPts val="1680"/>
              </a:lnSpc>
              <a:defRPr/>
            </a:pPr>
            <a:r>
              <a:rPr lang="ja-JP" altLang="en-US" sz="1400" dirty="0">
                <a:latin typeface="+mn-ea"/>
                <a:cs typeface="Arial" panose="020B0604020202020204" pitchFamily="34" charset="0"/>
              </a:rPr>
              <a:t>　・民間</a:t>
            </a:r>
            <a:r>
              <a:rPr lang="en-US" altLang="ja-JP" sz="1400" dirty="0">
                <a:latin typeface="+mn-ea"/>
                <a:cs typeface="Arial" panose="020B0604020202020204" pitchFamily="34" charset="0"/>
              </a:rPr>
              <a:t>PHR</a:t>
            </a:r>
            <a:r>
              <a:rPr lang="ja-JP" altLang="en-US" sz="1400" dirty="0">
                <a:latin typeface="+mn-ea"/>
                <a:cs typeface="Arial" panose="020B0604020202020204" pitchFamily="34" charset="0"/>
              </a:rPr>
              <a:t>サービスの利活用を促進。</a:t>
            </a:r>
            <a:endParaRPr lang="en-US" altLang="ja-JP" sz="1400" dirty="0">
              <a:latin typeface="+mn-ea"/>
              <a:cs typeface="Arial" panose="020B0604020202020204" pitchFamily="34" charset="0"/>
            </a:endParaRPr>
          </a:p>
          <a:p>
            <a:pPr marL="361950" indent="-361950" defTabSz="457200">
              <a:lnSpc>
                <a:spcPts val="1680"/>
              </a:lnSpc>
              <a:defRPr/>
            </a:pPr>
            <a:r>
              <a:rPr lang="ja-JP" altLang="en-US" sz="1400" dirty="0">
                <a:latin typeface="+mn-ea"/>
                <a:cs typeface="Arial" panose="020B0604020202020204" pitchFamily="34" charset="0"/>
              </a:rPr>
              <a:t>　・「</a:t>
            </a:r>
            <a:r>
              <a:rPr lang="ja-JP" altLang="ja-JP" sz="1400" dirty="0">
                <a:latin typeface="+mn-ea"/>
                <a:cs typeface="Arial" panose="020B0604020202020204" pitchFamily="34" charset="0"/>
              </a:rPr>
              <a:t>全国医療情報プラットフォーム</a:t>
            </a:r>
            <a:r>
              <a:rPr lang="ja-JP" altLang="en-US" sz="1400" dirty="0">
                <a:latin typeface="+mn-ea"/>
                <a:cs typeface="Arial" panose="020B0604020202020204" pitchFamily="34" charset="0"/>
              </a:rPr>
              <a:t>」</a:t>
            </a:r>
            <a:r>
              <a:rPr lang="ja-JP" altLang="ja-JP" sz="1400" dirty="0">
                <a:latin typeface="+mn-ea"/>
                <a:cs typeface="Arial" panose="020B0604020202020204" pitchFamily="34" charset="0"/>
              </a:rPr>
              <a:t>、</a:t>
            </a:r>
            <a:r>
              <a:rPr lang="ja-JP" altLang="en-US" sz="1400" dirty="0">
                <a:latin typeface="+mn-ea"/>
                <a:cs typeface="Arial" panose="020B0604020202020204" pitchFamily="34" charset="0"/>
              </a:rPr>
              <a:t>「</a:t>
            </a:r>
            <a:r>
              <a:rPr lang="ja-JP" altLang="ja-JP" sz="1400" dirty="0">
                <a:latin typeface="+mn-ea"/>
                <a:cs typeface="Arial" panose="020B0604020202020204" pitchFamily="34" charset="0"/>
              </a:rPr>
              <a:t>電子カルテ情報の標準化等</a:t>
            </a:r>
            <a:r>
              <a:rPr lang="ja-JP" altLang="en-US" sz="1400" dirty="0">
                <a:latin typeface="+mn-ea"/>
                <a:cs typeface="Arial" panose="020B0604020202020204" pitchFamily="34" charset="0"/>
              </a:rPr>
              <a:t>」</a:t>
            </a:r>
            <a:r>
              <a:rPr lang="ja-JP" altLang="ja-JP" sz="1400" dirty="0">
                <a:latin typeface="+mn-ea"/>
                <a:cs typeface="Arial" panose="020B0604020202020204" pitchFamily="34" charset="0"/>
              </a:rPr>
              <a:t>、</a:t>
            </a:r>
            <a:r>
              <a:rPr lang="ja-JP" altLang="en-US" sz="1400" dirty="0">
                <a:latin typeface="+mn-ea"/>
                <a:cs typeface="Arial" panose="020B0604020202020204" pitchFamily="34" charset="0"/>
              </a:rPr>
              <a:t>「</a:t>
            </a:r>
            <a:r>
              <a:rPr lang="ja-JP" altLang="ja-JP" sz="1400" dirty="0">
                <a:latin typeface="+mn-ea"/>
                <a:cs typeface="Arial" panose="020B0604020202020204" pitchFamily="34" charset="0"/>
              </a:rPr>
              <a:t>診療報酬改定</a:t>
            </a:r>
            <a:r>
              <a:rPr lang="en-US" altLang="ja-JP" sz="1400" dirty="0">
                <a:latin typeface="+mn-ea"/>
                <a:cs typeface="Arial" panose="020B0604020202020204" pitchFamily="34" charset="0"/>
              </a:rPr>
              <a:t>DX</a:t>
            </a:r>
            <a:r>
              <a:rPr lang="ja-JP" altLang="en-US" sz="1400" dirty="0">
                <a:latin typeface="+mn-ea"/>
                <a:cs typeface="Arial" panose="020B0604020202020204" pitchFamily="34" charset="0"/>
              </a:rPr>
              <a:t>」</a:t>
            </a:r>
            <a:r>
              <a:rPr lang="ja-JP" altLang="ja-JP" sz="1400" dirty="0">
                <a:latin typeface="+mn-ea"/>
                <a:cs typeface="Arial" panose="020B0604020202020204" pitchFamily="34" charset="0"/>
              </a:rPr>
              <a:t>の取組を</a:t>
            </a:r>
            <a:r>
              <a:rPr lang="ja-JP" altLang="en-US" sz="1400" dirty="0">
                <a:latin typeface="+mn-ea"/>
                <a:cs typeface="Arial" panose="020B0604020202020204" pitchFamily="34" charset="0"/>
              </a:rPr>
              <a:t>推進。</a:t>
            </a:r>
            <a:endParaRPr lang="en-US" altLang="ja-JP" sz="1400" dirty="0">
              <a:latin typeface="+mn-ea"/>
              <a:cs typeface="Arial" panose="020B0604020202020204" pitchFamily="34" charset="0"/>
            </a:endParaRPr>
          </a:p>
          <a:p>
            <a:pPr>
              <a:lnSpc>
                <a:spcPct val="114000"/>
              </a:lnSpc>
            </a:pPr>
            <a:r>
              <a:rPr lang="ja-JP" altLang="en-US" sz="900" spc="-100" dirty="0">
                <a:latin typeface="+mn-ea"/>
                <a:cs typeface="Calibri Light"/>
              </a:rPr>
              <a:t>　</a:t>
            </a:r>
            <a:endParaRPr lang="en-US" altLang="ja-JP" sz="1400" spc="-100" dirty="0">
              <a:latin typeface="+mn-ea"/>
              <a:cs typeface="Calibri Light"/>
            </a:endParaRPr>
          </a:p>
          <a:p>
            <a:pPr>
              <a:lnSpc>
                <a:spcPct val="114000"/>
              </a:lnSpc>
            </a:pPr>
            <a:r>
              <a:rPr lang="ja-JP" altLang="en-US" sz="1400" b="1" dirty="0">
                <a:latin typeface="+mn-ea"/>
                <a:cs typeface="Calibri Light"/>
              </a:rPr>
              <a:t>②　教育</a:t>
            </a:r>
            <a:endParaRPr lang="ja-JP" altLang="en-US" sz="1400" dirty="0">
              <a:latin typeface="+mn-ea"/>
              <a:cs typeface="Calibri Light"/>
            </a:endParaRPr>
          </a:p>
          <a:p>
            <a:pPr marL="361950" indent="-361950" defTabSz="457200">
              <a:lnSpc>
                <a:spcPts val="1680"/>
              </a:lnSpc>
              <a:defRPr/>
            </a:pPr>
            <a:r>
              <a:rPr lang="ja-JP" altLang="en-US" sz="1400" dirty="0">
                <a:latin typeface="+mn-ea"/>
                <a:cs typeface="Arial" panose="020B0604020202020204" pitchFamily="34" charset="0"/>
              </a:rPr>
              <a:t>　・学習者や教育者の日々の学習や実践の改善に資する教育データの利活用と、教育政策の立案・実行の改善に資する教育ビッグデータの利活用を、「データ駆動型の教育」を推進。</a:t>
            </a:r>
            <a:endParaRPr lang="en-US" altLang="ja-JP" sz="1400" dirty="0">
              <a:latin typeface="+mn-ea"/>
              <a:cs typeface="Arial" panose="020B0604020202020204" pitchFamily="34" charset="0"/>
            </a:endParaRPr>
          </a:p>
          <a:p>
            <a:pPr marL="360363" indent="-360363">
              <a:lnSpc>
                <a:spcPct val="114000"/>
              </a:lnSpc>
            </a:pPr>
            <a:r>
              <a:rPr lang="ja-JP" altLang="en-US" sz="900" dirty="0">
                <a:latin typeface="游ゴシック" panose="020B0400000000000000" pitchFamily="50" charset="-128"/>
                <a:ea typeface="游ゴシック" panose="020B0400000000000000" pitchFamily="50" charset="-128"/>
                <a:cs typeface="Calibri Light"/>
              </a:rPr>
              <a:t>　</a:t>
            </a:r>
            <a:endParaRPr kumimoji="0" lang="en-US" altLang="ja-JP" sz="1400" dirty="0">
              <a:latin typeface="游ゴシック" panose="020B0400000000000000" pitchFamily="50" charset="-128"/>
              <a:ea typeface="游ゴシック" panose="020B0400000000000000" pitchFamily="50" charset="-128"/>
              <a:cs typeface="Calibri Light"/>
            </a:endParaRPr>
          </a:p>
          <a:p>
            <a:pPr defTabSz="457200">
              <a:lnSpc>
                <a:spcPct val="114000"/>
              </a:lnSpc>
              <a:defRPr/>
            </a:pPr>
            <a:r>
              <a:rPr kumimoji="0" lang="ja-JP" altLang="en-US" sz="1400" b="1" dirty="0">
                <a:latin typeface="游ゴシック" panose="020B0400000000000000" pitchFamily="50" charset="-128"/>
                <a:ea typeface="游ゴシック" panose="020B0400000000000000" pitchFamily="50" charset="-128"/>
                <a:cs typeface="Calibri Light"/>
              </a:rPr>
              <a:t>③　防災</a:t>
            </a:r>
          </a:p>
          <a:p>
            <a:pPr marL="361950" indent="-361950" defTabSz="457200">
              <a:lnSpc>
                <a:spcPts val="1680"/>
              </a:lnSpc>
              <a:defRPr/>
            </a:pPr>
            <a:r>
              <a:rPr lang="ja-JP" altLang="en-US" sz="1400" dirty="0">
                <a:latin typeface="+mn-ea"/>
                <a:cs typeface="Arial" panose="020B0604020202020204" pitchFamily="34" charset="0"/>
              </a:rPr>
              <a:t>　・災害対応に役立つ情報を集約し、災害対応機関で共有する防災デジタルプラットフォームを</a:t>
            </a:r>
            <a:r>
              <a:rPr lang="en-US" altLang="ja-JP" sz="1400" dirty="0">
                <a:latin typeface="+mn-ea"/>
                <a:cs typeface="Arial" panose="020B0604020202020204" pitchFamily="34" charset="0"/>
              </a:rPr>
              <a:t>2025</a:t>
            </a:r>
            <a:r>
              <a:rPr lang="ja-JP" altLang="en-US" sz="1400" dirty="0">
                <a:latin typeface="+mn-ea"/>
                <a:cs typeface="Arial" panose="020B0604020202020204" pitchFamily="34" charset="0"/>
              </a:rPr>
              <a:t>年</a:t>
            </a:r>
            <a:r>
              <a:rPr lang="en-US" altLang="ja-JP" sz="1400" dirty="0">
                <a:latin typeface="+mn-ea"/>
                <a:cs typeface="Arial" panose="020B0604020202020204" pitchFamily="34" charset="0"/>
              </a:rPr>
              <a:t>(</a:t>
            </a:r>
            <a:r>
              <a:rPr lang="ja-JP" altLang="en-US" sz="1400" dirty="0">
                <a:latin typeface="+mn-ea"/>
                <a:cs typeface="Arial" panose="020B0604020202020204" pitchFamily="34" charset="0"/>
              </a:rPr>
              <a:t>令和７年</a:t>
            </a:r>
            <a:r>
              <a:rPr lang="en-US" altLang="ja-JP" sz="1400" dirty="0">
                <a:latin typeface="+mn-ea"/>
                <a:cs typeface="Arial" panose="020B0604020202020204" pitchFamily="34" charset="0"/>
              </a:rPr>
              <a:t>)</a:t>
            </a:r>
            <a:r>
              <a:rPr lang="ja-JP" altLang="en-US" sz="1400" dirty="0">
                <a:latin typeface="+mn-ea"/>
                <a:cs typeface="Arial" panose="020B0604020202020204" pitchFamily="34" charset="0"/>
              </a:rPr>
              <a:t>までに構築。</a:t>
            </a:r>
            <a:endParaRPr lang="en-US" altLang="ja-JP" sz="1400" dirty="0">
              <a:latin typeface="+mn-ea"/>
              <a:cs typeface="Arial" panose="020B0604020202020204" pitchFamily="34" charset="0"/>
            </a:endParaRPr>
          </a:p>
          <a:p>
            <a:pPr marL="361950" indent="-361950" defTabSz="457200">
              <a:lnSpc>
                <a:spcPts val="1680"/>
              </a:lnSpc>
              <a:defRPr/>
            </a:pPr>
            <a:r>
              <a:rPr lang="ja-JP" altLang="en-US" sz="1400" dirty="0">
                <a:latin typeface="+mn-ea"/>
                <a:cs typeface="Arial" panose="020B0604020202020204" pitchFamily="34" charset="0"/>
              </a:rPr>
              <a:t>　・防災</a:t>
            </a:r>
            <a:r>
              <a:rPr lang="en-US" altLang="ja-JP" sz="1400" dirty="0">
                <a:latin typeface="+mn-ea"/>
                <a:cs typeface="Arial" panose="020B0604020202020204" pitchFamily="34" charset="0"/>
              </a:rPr>
              <a:t>DX</a:t>
            </a:r>
            <a:r>
              <a:rPr lang="ja-JP" altLang="en-US" sz="1400" dirty="0">
                <a:latin typeface="+mn-ea"/>
                <a:cs typeface="Arial" panose="020B0604020202020204" pitchFamily="34" charset="0"/>
              </a:rPr>
              <a:t>官民共創協議会等の枠組みを活用しながら、防災分野の優れたアプリやサービスについて、防災</a:t>
            </a:r>
            <a:r>
              <a:rPr lang="en-US" altLang="ja-JP" sz="1400" dirty="0">
                <a:latin typeface="+mn-ea"/>
                <a:cs typeface="Arial" panose="020B0604020202020204" pitchFamily="34" charset="0"/>
              </a:rPr>
              <a:t>DX</a:t>
            </a:r>
            <a:r>
              <a:rPr lang="ja-JP" altLang="en-US" sz="1400" dirty="0">
                <a:latin typeface="+mn-ea"/>
                <a:cs typeface="Arial" panose="020B0604020202020204" pitchFamily="34" charset="0"/>
              </a:rPr>
              <a:t>サービスマップやサービスカタログなどの形で整理。</a:t>
            </a:r>
            <a:endParaRPr lang="en-US" altLang="ja-JP" sz="1400" dirty="0">
              <a:latin typeface="+mn-ea"/>
              <a:cs typeface="Arial" panose="020B0604020202020204" pitchFamily="34" charset="0"/>
            </a:endParaRPr>
          </a:p>
        </p:txBody>
      </p:sp>
      <p:sp>
        <p:nvSpPr>
          <p:cNvPr id="297" name="テキスト ボックス 296">
            <a:extLst>
              <a:ext uri="{FF2B5EF4-FFF2-40B4-BE49-F238E27FC236}">
                <a16:creationId xmlns:a16="http://schemas.microsoft.com/office/drawing/2014/main" id="{740F6A31-B47C-4315-B349-E45B989EB486}"/>
              </a:ext>
            </a:extLst>
          </p:cNvPr>
          <p:cNvSpPr txBox="1"/>
          <p:nvPr/>
        </p:nvSpPr>
        <p:spPr>
          <a:xfrm>
            <a:off x="6027033" y="2522692"/>
            <a:ext cx="5757599" cy="3824830"/>
          </a:xfrm>
          <a:prstGeom prst="rect">
            <a:avLst/>
          </a:prstGeom>
          <a:noFill/>
        </p:spPr>
        <p:txBody>
          <a:bodyPr wrap="square">
            <a:spAutoFit/>
          </a:bodyPr>
          <a:lstStyle/>
          <a:p>
            <a:pPr defTabSz="457200">
              <a:lnSpc>
                <a:spcPct val="130000"/>
              </a:lnSpc>
              <a:defRPr/>
            </a:pPr>
            <a:r>
              <a:rPr kumimoji="0" lang="ja-JP" altLang="en-US" sz="1400" b="1">
                <a:latin typeface="游ゴシック" panose="020B0400000000000000" pitchFamily="50" charset="-128"/>
                <a:ea typeface="游ゴシック" panose="020B0400000000000000" pitchFamily="50" charset="-128"/>
                <a:cs typeface="Calibri Light"/>
              </a:rPr>
              <a:t>④　こども</a:t>
            </a:r>
            <a:endParaRPr kumimoji="0" lang="en-US" altLang="ja-JP" sz="1400" b="1">
              <a:latin typeface="游ゴシック" panose="020B0400000000000000" pitchFamily="50" charset="-128"/>
              <a:ea typeface="游ゴシック" panose="020B0400000000000000" pitchFamily="50" charset="-128"/>
              <a:cs typeface="Calibri Light"/>
            </a:endParaRPr>
          </a:p>
          <a:p>
            <a:pPr marL="361950" indent="-361950" defTabSz="457200">
              <a:lnSpc>
                <a:spcPts val="1680"/>
              </a:lnSpc>
              <a:defRPr/>
            </a:pPr>
            <a:r>
              <a:rPr lang="ja-JP" altLang="en-US" sz="1400">
                <a:latin typeface="+mn-ea"/>
                <a:cs typeface="Arial" panose="020B0604020202020204" pitchFamily="34" charset="0"/>
              </a:rPr>
              <a:t>　・教育・保育・福祉・医療等のデータを分野を越えて連携させ、真に支援が必要なこどもや家庭に対するニーズに応じたプッシュ型の支援に活用する実証事業を実施。</a:t>
            </a:r>
            <a:endParaRPr lang="en-US" altLang="ja-JP" sz="1400">
              <a:latin typeface="+mn-ea"/>
              <a:cs typeface="Arial" panose="020B0604020202020204" pitchFamily="34" charset="0"/>
            </a:endParaRPr>
          </a:p>
          <a:p>
            <a:pPr defTabSz="457200">
              <a:lnSpc>
                <a:spcPct val="130000"/>
              </a:lnSpc>
              <a:defRPr/>
            </a:pPr>
            <a:endParaRPr kumimoji="0" lang="en-US" altLang="ja-JP" sz="1400">
              <a:latin typeface="游ゴシック" panose="020B0400000000000000" pitchFamily="50" charset="-128"/>
              <a:ea typeface="游ゴシック" panose="020B0400000000000000" pitchFamily="50" charset="-128"/>
              <a:cs typeface="Calibri Light"/>
            </a:endParaRPr>
          </a:p>
          <a:p>
            <a:pPr defTabSz="457200">
              <a:lnSpc>
                <a:spcPct val="130000"/>
              </a:lnSpc>
              <a:defRPr/>
            </a:pPr>
            <a:r>
              <a:rPr kumimoji="0" lang="ja-JP" altLang="en-US" sz="1400" b="1">
                <a:latin typeface="游ゴシック" panose="020B0400000000000000" pitchFamily="50" charset="-128"/>
                <a:ea typeface="游ゴシック" panose="020B0400000000000000" pitchFamily="50" charset="-128"/>
                <a:cs typeface="Calibri Light"/>
              </a:rPr>
              <a:t>⑤　モビリティ</a:t>
            </a:r>
            <a:endParaRPr kumimoji="0" lang="en-US" altLang="ja-JP" sz="1400" b="1">
              <a:latin typeface="游ゴシック" panose="020B0400000000000000" pitchFamily="50" charset="-128"/>
              <a:ea typeface="游ゴシック" panose="020B0400000000000000" pitchFamily="50" charset="-128"/>
              <a:cs typeface="Calibri Light"/>
            </a:endParaRPr>
          </a:p>
          <a:p>
            <a:pPr marL="361950" indent="-361950" defTabSz="457200">
              <a:lnSpc>
                <a:spcPts val="1680"/>
              </a:lnSpc>
              <a:defRPr/>
            </a:pPr>
            <a:r>
              <a:rPr lang="ja-JP" altLang="en-US" sz="1400">
                <a:latin typeface="+mn-ea"/>
                <a:cs typeface="Arial" panose="020B0604020202020204" pitchFamily="34" charset="0"/>
              </a:rPr>
              <a:t>　・協調領域としての空間情報の共有、制御の在り方、社会的責任分担の在り方等について検討を開始し、</a:t>
            </a:r>
            <a:r>
              <a:rPr lang="en-US" altLang="ja-JP" sz="1400">
                <a:latin typeface="+mn-ea"/>
                <a:cs typeface="Arial" panose="020B0604020202020204" pitchFamily="34" charset="0"/>
              </a:rPr>
              <a:t>2023</a:t>
            </a:r>
            <a:r>
              <a:rPr lang="ja-JP" altLang="en-US" sz="1400">
                <a:latin typeface="+mn-ea"/>
                <a:cs typeface="Arial" panose="020B0604020202020204" pitchFamily="34" charset="0"/>
              </a:rPr>
              <a:t>年度</a:t>
            </a:r>
            <a:r>
              <a:rPr lang="en-US" altLang="ja-JP" sz="1400">
                <a:latin typeface="+mn-ea"/>
                <a:cs typeface="Arial" panose="020B0604020202020204" pitchFamily="34" charset="0"/>
              </a:rPr>
              <a:t>(</a:t>
            </a:r>
            <a:r>
              <a:rPr lang="ja-JP" altLang="en-US" sz="1400">
                <a:latin typeface="+mn-ea"/>
                <a:cs typeface="Arial" panose="020B0604020202020204" pitchFamily="34" charset="0"/>
              </a:rPr>
              <a:t>令和５年度</a:t>
            </a:r>
            <a:r>
              <a:rPr lang="en-US" altLang="ja-JP" sz="1400">
                <a:latin typeface="+mn-ea"/>
                <a:cs typeface="Arial" panose="020B0604020202020204" pitchFamily="34" charset="0"/>
              </a:rPr>
              <a:t>)</a:t>
            </a:r>
            <a:r>
              <a:rPr lang="ja-JP" altLang="en-US" sz="1400">
                <a:latin typeface="+mn-ea"/>
                <a:cs typeface="Arial" panose="020B0604020202020204" pitchFamily="34" charset="0"/>
              </a:rPr>
              <a:t>中を目途に「モビリティ・ロードマップ（仮称）」を取りまとめる。</a:t>
            </a:r>
            <a:endParaRPr lang="en-US" altLang="ja-JP" sz="1400">
              <a:latin typeface="+mn-ea"/>
              <a:cs typeface="Arial" panose="020B0604020202020204" pitchFamily="34" charset="0"/>
            </a:endParaRPr>
          </a:p>
          <a:p>
            <a:pPr marL="361950" indent="-361950" defTabSz="457200">
              <a:lnSpc>
                <a:spcPts val="1680"/>
              </a:lnSpc>
              <a:defRPr/>
            </a:pPr>
            <a:r>
              <a:rPr lang="ja-JP" altLang="en-US" sz="1400">
                <a:latin typeface="+mn-ea"/>
                <a:cs typeface="Arial" panose="020B0604020202020204" pitchFamily="34" charset="0"/>
              </a:rPr>
              <a:t>　・４次元時空間</a:t>
            </a:r>
            <a:r>
              <a:rPr lang="en-US" altLang="ja-JP" sz="1400">
                <a:latin typeface="+mn-ea"/>
                <a:cs typeface="Arial" panose="020B0604020202020204" pitchFamily="34" charset="0"/>
              </a:rPr>
              <a:t>ID</a:t>
            </a:r>
            <a:r>
              <a:rPr lang="ja-JP" altLang="en-US" sz="1400">
                <a:latin typeface="+mn-ea"/>
                <a:cs typeface="Arial" panose="020B0604020202020204" pitchFamily="34" charset="0"/>
              </a:rPr>
              <a:t>を含めた空間情報基盤の整備。</a:t>
            </a:r>
            <a:endParaRPr lang="en-US" altLang="ja-JP" sz="1400">
              <a:latin typeface="+mn-ea"/>
              <a:cs typeface="Arial" panose="020B0604020202020204" pitchFamily="34" charset="0"/>
            </a:endParaRPr>
          </a:p>
          <a:p>
            <a:pPr marL="361950" indent="-361950" defTabSz="457200">
              <a:lnSpc>
                <a:spcPts val="1680"/>
              </a:lnSpc>
              <a:defRPr/>
            </a:pPr>
            <a:endParaRPr kumimoji="0" lang="en-US" altLang="ja-JP" sz="1400">
              <a:latin typeface="游ゴシック" panose="020B0400000000000000" pitchFamily="50" charset="-128"/>
              <a:ea typeface="游ゴシック" panose="020B0400000000000000" pitchFamily="50" charset="-128"/>
              <a:cs typeface="Calibri Light"/>
            </a:endParaRPr>
          </a:p>
          <a:p>
            <a:pPr defTabSz="457200">
              <a:lnSpc>
                <a:spcPct val="130000"/>
              </a:lnSpc>
              <a:defRPr/>
            </a:pPr>
            <a:r>
              <a:rPr kumimoji="0" lang="ja-JP" altLang="en-US" sz="1400" b="1">
                <a:latin typeface="游ゴシック" panose="020B0400000000000000" pitchFamily="50" charset="-128"/>
                <a:ea typeface="游ゴシック" panose="020B0400000000000000" pitchFamily="50" charset="-128"/>
                <a:cs typeface="Calibri Light"/>
              </a:rPr>
              <a:t>⑥　取引（受発注・請求・決済）</a:t>
            </a:r>
          </a:p>
          <a:p>
            <a:pPr marL="361950" indent="-361950" defTabSz="457200">
              <a:lnSpc>
                <a:spcPts val="1680"/>
              </a:lnSpc>
              <a:defRPr/>
            </a:pPr>
            <a:r>
              <a:rPr lang="ja-JP" altLang="en-US" sz="1400">
                <a:latin typeface="+mn-ea"/>
                <a:cs typeface="Arial" panose="020B0604020202020204" pitchFamily="34" charset="0"/>
              </a:rPr>
              <a:t>　・中小企業のバックオフィス業務の効率化のため、受発注のデジタル化の推進、デジタルインボイスの普及・定着。</a:t>
            </a:r>
            <a:endParaRPr lang="en-US" altLang="ja-JP" sz="1400">
              <a:latin typeface="+mn-ea"/>
              <a:cs typeface="Arial" panose="020B0604020202020204" pitchFamily="34" charset="0"/>
            </a:endParaRPr>
          </a:p>
          <a:p>
            <a:pPr marL="361950" indent="-361950" defTabSz="457200">
              <a:lnSpc>
                <a:spcPts val="1680"/>
              </a:lnSpc>
              <a:defRPr/>
            </a:pPr>
            <a:r>
              <a:rPr lang="ja-JP" altLang="en-US" sz="1400">
                <a:latin typeface="+mn-ea"/>
                <a:cs typeface="Arial" panose="020B0604020202020204" pitchFamily="34" charset="0"/>
              </a:rPr>
              <a:t>　・契約から決済にわたる取引全体におけるデータ連携を可能とするため、必要なデータ利活用の取組を推進。</a:t>
            </a:r>
            <a:endParaRPr lang="en-US" altLang="ja-JP" sz="1400">
              <a:latin typeface="+mn-ea"/>
              <a:cs typeface="Arial" panose="020B0604020202020204" pitchFamily="34" charset="0"/>
            </a:endParaRPr>
          </a:p>
        </p:txBody>
      </p:sp>
      <p:pic>
        <p:nvPicPr>
          <p:cNvPr id="3" name="図 2">
            <a:extLst>
              <a:ext uri="{FF2B5EF4-FFF2-40B4-BE49-F238E27FC236}">
                <a16:creationId xmlns:a16="http://schemas.microsoft.com/office/drawing/2014/main" id="{8EEB68CA-06D4-48EC-90F7-798A60ECE17F}"/>
              </a:ext>
            </a:extLst>
          </p:cNvPr>
          <p:cNvPicPr>
            <a:picLocks noChangeAspect="1"/>
          </p:cNvPicPr>
          <p:nvPr/>
        </p:nvPicPr>
        <p:blipFill>
          <a:blip r:embed="rId2"/>
          <a:stretch>
            <a:fillRect/>
          </a:stretch>
        </p:blipFill>
        <p:spPr>
          <a:xfrm>
            <a:off x="2379592" y="1222668"/>
            <a:ext cx="6601727" cy="1287617"/>
          </a:xfrm>
          <a:prstGeom prst="rect">
            <a:avLst/>
          </a:prstGeom>
        </p:spPr>
      </p:pic>
      <p:sp>
        <p:nvSpPr>
          <p:cNvPr id="6" name="タイトル 5">
            <a:extLst>
              <a:ext uri="{FF2B5EF4-FFF2-40B4-BE49-F238E27FC236}">
                <a16:creationId xmlns:a16="http://schemas.microsoft.com/office/drawing/2014/main" id="{FA2CA910-E542-6A1B-AFB5-9FB395334C04}"/>
              </a:ext>
            </a:extLst>
          </p:cNvPr>
          <p:cNvSpPr>
            <a:spLocks noGrp="1"/>
          </p:cNvSpPr>
          <p:nvPr>
            <p:ph type="title"/>
          </p:nvPr>
        </p:nvSpPr>
        <p:spPr>
          <a:xfrm>
            <a:off x="767408" y="232569"/>
            <a:ext cx="10687992" cy="734676"/>
          </a:xfrm>
        </p:spPr>
        <p:txBody>
          <a:bodyPr/>
          <a:lstStyle/>
          <a:p>
            <a:r>
              <a:rPr kumimoji="1" lang="ja-JP" altLang="en-US" b="1" i="0" u="none" strike="noStrike" kern="1200" cap="none" spc="0" normalizeH="0" baseline="0" noProof="0">
                <a:ln>
                  <a:noFill/>
                </a:ln>
                <a:solidFill>
                  <a:prstClr val="black"/>
                </a:solidFill>
                <a:effectLst/>
                <a:uLnTx/>
                <a:uFillTx/>
                <a:latin typeface="游ゴシック"/>
                <a:ea typeface="游ゴシック"/>
                <a:cs typeface="Calibri Light"/>
              </a:rPr>
              <a:t>第</a:t>
            </a:r>
            <a:r>
              <a:rPr lang="ja-JP" altLang="en-US">
                <a:solidFill>
                  <a:prstClr val="black"/>
                </a:solidFill>
                <a:latin typeface="游ゴシック"/>
                <a:ea typeface="游ゴシック"/>
                <a:cs typeface="Calibri Light"/>
              </a:rPr>
              <a:t>３</a:t>
            </a:r>
            <a:r>
              <a:rPr lang="en-US" altLang="ja-JP">
                <a:solidFill>
                  <a:prstClr val="black"/>
                </a:solidFill>
                <a:latin typeface="游ゴシック"/>
                <a:ea typeface="游ゴシック"/>
                <a:cs typeface="Calibri Light"/>
              </a:rPr>
              <a:t>-</a:t>
            </a:r>
            <a:r>
              <a:rPr lang="ja-JP" altLang="en-US">
                <a:solidFill>
                  <a:prstClr val="black"/>
                </a:solidFill>
                <a:latin typeface="游ゴシック"/>
                <a:ea typeface="游ゴシック"/>
                <a:cs typeface="Calibri Light"/>
              </a:rPr>
              <a:t>２　２．</a:t>
            </a:r>
            <a:r>
              <a:rPr lang="ja-JP" altLang="en-US" sz="2800" b="1">
                <a:latin typeface="+mn-ea"/>
                <a:ea typeface="+mn-ea"/>
                <a:cs typeface="Calibri Light"/>
              </a:rPr>
              <a:t>安全・安心で便利な暮らしのデジタル化</a:t>
            </a:r>
            <a:endParaRPr lang="ja-JP" altLang="en-US"/>
          </a:p>
        </p:txBody>
      </p:sp>
      <p:sp>
        <p:nvSpPr>
          <p:cNvPr id="5" name="スライド番号プレースホルダー 5">
            <a:extLst>
              <a:ext uri="{FF2B5EF4-FFF2-40B4-BE49-F238E27FC236}">
                <a16:creationId xmlns:a16="http://schemas.microsoft.com/office/drawing/2014/main" id="{98EC9574-4325-DB8D-EDCE-54CE32EF01A3}"/>
              </a:ext>
            </a:extLst>
          </p:cNvPr>
          <p:cNvSpPr>
            <a:spLocks noGrp="1"/>
          </p:cNvSpPr>
          <p:nvPr>
            <p:ph type="sldNum" sz="quarter" idx="4"/>
          </p:nvPr>
        </p:nvSpPr>
        <p:spPr>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z="1800"/>
              <a:pPr/>
              <a:t>16</a:t>
            </a:fld>
            <a:endParaRPr lang="ja-JP" altLang="en-US" sz="1800"/>
          </a:p>
        </p:txBody>
      </p:sp>
    </p:spTree>
    <p:extLst>
      <p:ext uri="{BB962C8B-B14F-4D97-AF65-F5344CB8AC3E}">
        <p14:creationId xmlns:p14="http://schemas.microsoft.com/office/powerpoint/2010/main" val="2811017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CBD7DE59-BA79-4132-9CF4-D2B603A5B8A5}"/>
              </a:ext>
            </a:extLst>
          </p:cNvPr>
          <p:cNvSpPr txBox="1"/>
          <p:nvPr/>
        </p:nvSpPr>
        <p:spPr>
          <a:xfrm>
            <a:off x="400129" y="2904866"/>
            <a:ext cx="11318275" cy="3847207"/>
          </a:xfrm>
          <a:prstGeom prst="rect">
            <a:avLst/>
          </a:prstGeom>
          <a:noFill/>
        </p:spPr>
        <p:txBody>
          <a:bodyPr wrap="square">
            <a:spAutoFit/>
          </a:bodyPr>
          <a:lstStyle/>
          <a:p>
            <a:pPr defTabSz="457200">
              <a:spcAft>
                <a:spcPts val="100"/>
              </a:spcAft>
              <a:defRPr/>
            </a:pPr>
            <a:r>
              <a:rPr kumimoji="0" lang="ja-JP" altLang="en-US" sz="1600" b="1">
                <a:highlight>
                  <a:srgbClr val="FFFFFF"/>
                </a:highlight>
                <a:latin typeface="游ゴシック" panose="020B0400000000000000" pitchFamily="50" charset="-128"/>
                <a:ea typeface="游ゴシック" panose="020B0400000000000000" pitchFamily="50" charset="-128"/>
                <a:cs typeface="Calibri Light"/>
              </a:rPr>
              <a:t>①　事業者向け行政サービスの質の向上に向けた取組</a:t>
            </a:r>
            <a:endParaRPr kumimoji="0" lang="en-US" altLang="ja-JP" sz="1600" b="1">
              <a:highlight>
                <a:srgbClr val="FFFFFF"/>
              </a:highlight>
              <a:latin typeface="游ゴシック" panose="020B0400000000000000" pitchFamily="50" charset="-128"/>
              <a:ea typeface="游ゴシック" panose="020B0400000000000000" pitchFamily="50" charset="-128"/>
              <a:cs typeface="Calibri Light"/>
            </a:endParaRPr>
          </a:p>
          <a:p>
            <a:pPr marL="361950" indent="-361950" defTabSz="457200">
              <a:spcAft>
                <a:spcPts val="100"/>
              </a:spcAft>
              <a:defRPr/>
            </a:pPr>
            <a:r>
              <a:rPr lang="ja-JP" altLang="en-US" sz="1400">
                <a:latin typeface="+mn-ea"/>
                <a:cs typeface="Arial" panose="020B0604020202020204" pitchFamily="34" charset="0"/>
              </a:rPr>
              <a:t>　・電子署名、電子委任状、商業登記電子証明書、法人共通認証基盤（</a:t>
            </a:r>
            <a:r>
              <a:rPr lang="en-US" altLang="ja-JP" sz="1400">
                <a:latin typeface="+mn-ea"/>
                <a:cs typeface="Arial" panose="020B0604020202020204" pitchFamily="34" charset="0"/>
              </a:rPr>
              <a:t>G</a:t>
            </a:r>
            <a:r>
              <a:rPr lang="ja-JP" altLang="en-US" sz="1400">
                <a:latin typeface="+mn-ea"/>
                <a:cs typeface="Arial" panose="020B0604020202020204" pitchFamily="34" charset="0"/>
              </a:rPr>
              <a:t>ビズ</a:t>
            </a:r>
            <a:r>
              <a:rPr lang="en-US" altLang="ja-JP" sz="1400">
                <a:latin typeface="+mn-ea"/>
                <a:cs typeface="Arial" panose="020B0604020202020204" pitchFamily="34" charset="0"/>
              </a:rPr>
              <a:t>ID</a:t>
            </a:r>
            <a:r>
              <a:rPr lang="ja-JP" altLang="en-US" sz="1400">
                <a:latin typeface="+mn-ea"/>
                <a:cs typeface="Arial" panose="020B0604020202020204" pitchFamily="34" charset="0"/>
              </a:rPr>
              <a:t>）の普及。</a:t>
            </a:r>
            <a:endParaRPr lang="en-US" altLang="ja-JP" sz="1400">
              <a:latin typeface="+mn-ea"/>
              <a:cs typeface="Arial" panose="020B0604020202020204" pitchFamily="34" charset="0"/>
            </a:endParaRPr>
          </a:p>
          <a:p>
            <a:pPr marL="361950" indent="-361950" defTabSz="457200">
              <a:spcAft>
                <a:spcPts val="100"/>
              </a:spcAft>
              <a:defRPr/>
            </a:pPr>
            <a:r>
              <a:rPr lang="ja-JP" altLang="en-US" sz="1400">
                <a:latin typeface="+mn-ea"/>
                <a:cs typeface="Arial" panose="020B0604020202020204" pitchFamily="34" charset="0"/>
              </a:rPr>
              <a:t>　・</a:t>
            </a:r>
            <a:r>
              <a:rPr lang="en-US" altLang="ja-JP" sz="1400">
                <a:latin typeface="+mn-ea"/>
                <a:cs typeface="Arial" panose="020B0604020202020204" pitchFamily="34" charset="0"/>
              </a:rPr>
              <a:t>e-Gov</a:t>
            </a:r>
            <a:r>
              <a:rPr lang="ja-JP" altLang="en-US" sz="1400">
                <a:latin typeface="+mn-ea"/>
                <a:cs typeface="Arial" panose="020B0604020202020204" pitchFamily="34" charset="0"/>
              </a:rPr>
              <a:t>については、安定運用を確保しつつ、クラウドサービス利用による柔軟なリソース活用に向けて、ガバメントクラウドへの移行の整備を</a:t>
            </a:r>
            <a:r>
              <a:rPr lang="en-US" altLang="ja-JP" sz="1400">
                <a:latin typeface="+mn-ea"/>
                <a:cs typeface="Arial" panose="020B0604020202020204" pitchFamily="34" charset="0"/>
              </a:rPr>
              <a:t>2023</a:t>
            </a:r>
            <a:r>
              <a:rPr lang="ja-JP" altLang="en-US" sz="1400">
                <a:latin typeface="+mn-ea"/>
                <a:cs typeface="Arial" panose="020B0604020202020204" pitchFamily="34" charset="0"/>
              </a:rPr>
              <a:t>年度（令和５年度）中に行うことを目指す。</a:t>
            </a:r>
            <a:endParaRPr lang="en-US" altLang="ja-JP" sz="1400">
              <a:latin typeface="+mn-ea"/>
              <a:cs typeface="Arial" panose="020B0604020202020204" pitchFamily="34" charset="0"/>
            </a:endParaRPr>
          </a:p>
          <a:p>
            <a:pPr marL="361950" indent="-361950" defTabSz="457200">
              <a:spcAft>
                <a:spcPts val="100"/>
              </a:spcAft>
              <a:defRPr/>
            </a:pPr>
            <a:r>
              <a:rPr lang="ja-JP" altLang="en-US" sz="1400">
                <a:latin typeface="+mn-ea"/>
                <a:cs typeface="Arial" panose="020B0604020202020204" pitchFamily="34" charset="0"/>
              </a:rPr>
              <a:t>　・</a:t>
            </a:r>
            <a:r>
              <a:rPr lang="en-US" altLang="ja-JP" sz="1400">
                <a:latin typeface="+mn-ea"/>
                <a:cs typeface="Arial" panose="020B0604020202020204" pitchFamily="34" charset="0"/>
              </a:rPr>
              <a:t> </a:t>
            </a:r>
            <a:r>
              <a:rPr lang="ja-JP" altLang="en-US" sz="1400">
                <a:latin typeface="+mn-ea"/>
                <a:cs typeface="Arial" panose="020B0604020202020204" pitchFamily="34" charset="0"/>
              </a:rPr>
              <a:t>Ｊグランツについては、申請簡素化や事務局の審査プロセス迅速化の観点から、</a:t>
            </a:r>
            <a:r>
              <a:rPr lang="en-US" altLang="ja-JP" sz="1400">
                <a:latin typeface="+mn-ea"/>
                <a:cs typeface="Arial" panose="020B0604020202020204" pitchFamily="34" charset="0"/>
              </a:rPr>
              <a:t>2024</a:t>
            </a:r>
            <a:r>
              <a:rPr lang="ja-JP" altLang="en-US" sz="1400">
                <a:latin typeface="+mn-ea"/>
                <a:cs typeface="Arial" panose="020B0604020202020204" pitchFamily="34" charset="0"/>
              </a:rPr>
              <a:t>年度（令和６年度）を目途に、システムアーキテクチャ及び</a:t>
            </a:r>
            <a:r>
              <a:rPr lang="en-US" altLang="ja-JP" sz="1400">
                <a:latin typeface="+mn-ea"/>
                <a:cs typeface="Arial" panose="020B0604020202020204" pitchFamily="34" charset="0"/>
              </a:rPr>
              <a:t>UI</a:t>
            </a:r>
            <a:r>
              <a:rPr lang="ja-JP" altLang="en-US" sz="1400">
                <a:latin typeface="+mn-ea"/>
                <a:cs typeface="Arial" panose="020B0604020202020204" pitchFamily="34" charset="0"/>
              </a:rPr>
              <a:t>の刷新を行い、申請時の事業者・事務局双方の負担軽減を図る。</a:t>
            </a:r>
            <a:endParaRPr lang="en-US" altLang="ja-JP" sz="1400">
              <a:latin typeface="+mn-ea"/>
              <a:cs typeface="Arial" panose="020B0604020202020204" pitchFamily="34" charset="0"/>
            </a:endParaRPr>
          </a:p>
          <a:p>
            <a:pPr marL="361950" indent="-361950" defTabSz="457200">
              <a:spcAft>
                <a:spcPts val="100"/>
              </a:spcAft>
              <a:defRPr/>
            </a:pPr>
            <a:r>
              <a:rPr lang="ja-JP" altLang="en-US" sz="1400">
                <a:latin typeface="+mn-ea"/>
                <a:cs typeface="Arial" panose="020B0604020202020204" pitchFamily="34" charset="0"/>
              </a:rPr>
              <a:t>　・その他、ミラサポコネクト等、民間事業者に対するオンライン行政サービスの充実。</a:t>
            </a:r>
            <a:endParaRPr lang="en-US" altLang="ja-JP" sz="1400">
              <a:latin typeface="+mn-ea"/>
              <a:cs typeface="Arial" panose="020B0604020202020204" pitchFamily="34" charset="0"/>
            </a:endParaRPr>
          </a:p>
          <a:p>
            <a:pPr defTabSz="457200">
              <a:spcAft>
                <a:spcPts val="100"/>
              </a:spcAft>
              <a:defRPr/>
            </a:pPr>
            <a:endParaRPr kumimoji="0" lang="ja-JP" altLang="en-US" sz="1600">
              <a:highlight>
                <a:srgbClr val="FFFFFF"/>
              </a:highlight>
              <a:latin typeface="游ゴシック" panose="020B0400000000000000" pitchFamily="50" charset="-128"/>
              <a:ea typeface="游ゴシック" panose="020B0400000000000000" pitchFamily="50" charset="-128"/>
              <a:cs typeface="Calibri Light"/>
            </a:endParaRPr>
          </a:p>
          <a:p>
            <a:pPr defTabSz="457200">
              <a:spcAft>
                <a:spcPts val="100"/>
              </a:spcAft>
              <a:defRPr/>
            </a:pPr>
            <a:r>
              <a:rPr kumimoji="0" lang="ja-JP" altLang="en-US" sz="1600" b="1">
                <a:highlight>
                  <a:srgbClr val="FFFFFF"/>
                </a:highlight>
                <a:latin typeface="游ゴシック" panose="020B0400000000000000" pitchFamily="50" charset="-128"/>
                <a:ea typeface="游ゴシック" panose="020B0400000000000000" pitchFamily="50" charset="-128"/>
                <a:cs typeface="Calibri Light"/>
              </a:rPr>
              <a:t>②　中小企業のデジタル化の支援</a:t>
            </a:r>
            <a:endParaRPr kumimoji="0" lang="en-US" altLang="ja-JP" sz="1600" b="1">
              <a:highlight>
                <a:srgbClr val="FFFFFF"/>
              </a:highlight>
              <a:latin typeface="游ゴシック" panose="020B0400000000000000" pitchFamily="50" charset="-128"/>
              <a:ea typeface="游ゴシック" panose="020B0400000000000000" pitchFamily="50" charset="-128"/>
              <a:cs typeface="Calibri Light"/>
            </a:endParaRPr>
          </a:p>
          <a:p>
            <a:pPr marL="361950" indent="-361950" defTabSz="457200">
              <a:spcAft>
                <a:spcPts val="100"/>
              </a:spcAft>
              <a:defRPr/>
            </a:pPr>
            <a:r>
              <a:rPr lang="ja-JP" altLang="en-US" sz="1400">
                <a:latin typeface="+mn-ea"/>
                <a:cs typeface="Arial" panose="020B0604020202020204" pitchFamily="34" charset="0"/>
              </a:rPr>
              <a:t>　・中小企業の事業環境のデジタル化のサポート</a:t>
            </a:r>
            <a:br>
              <a:rPr lang="en-US" altLang="ja-JP" sz="1400">
                <a:latin typeface="+mn-ea"/>
                <a:cs typeface="Arial" panose="020B0604020202020204" pitchFamily="34" charset="0"/>
              </a:rPr>
            </a:br>
            <a:r>
              <a:rPr lang="ja-JP" altLang="en-US" sz="1400">
                <a:latin typeface="+mn-ea"/>
                <a:cs typeface="Arial" panose="020B0604020202020204" pitchFamily="34" charset="0"/>
              </a:rPr>
              <a:t>（デジタル化支援ポータルサイト「みらデジ」、取引全体のデジタル化、</a:t>
            </a:r>
            <a:r>
              <a:rPr lang="en-US" altLang="ja-JP" sz="1400">
                <a:latin typeface="+mn-ea"/>
                <a:cs typeface="Arial" panose="020B0604020202020204" pitchFamily="34" charset="0"/>
              </a:rPr>
              <a:t>IT</a:t>
            </a:r>
            <a:r>
              <a:rPr lang="ja-JP" altLang="en-US" sz="1400">
                <a:latin typeface="+mn-ea"/>
                <a:cs typeface="Arial" panose="020B0604020202020204" pitchFamily="34" charset="0"/>
              </a:rPr>
              <a:t>専門家との相談を受けられる体制、</a:t>
            </a:r>
            <a:r>
              <a:rPr lang="en-US" altLang="ja-JP" sz="1400">
                <a:latin typeface="+mn-ea"/>
                <a:cs typeface="Arial" panose="020B0604020202020204" pitchFamily="34" charset="0"/>
              </a:rPr>
              <a:t>IT</a:t>
            </a:r>
            <a:r>
              <a:rPr lang="ja-JP" altLang="en-US" sz="1400">
                <a:latin typeface="+mn-ea"/>
                <a:cs typeface="Arial" panose="020B0604020202020204" pitchFamily="34" charset="0"/>
              </a:rPr>
              <a:t>導入補助金）</a:t>
            </a:r>
            <a:endParaRPr lang="en-US" altLang="ja-JP" sz="1400">
              <a:latin typeface="+mn-ea"/>
              <a:cs typeface="Arial" panose="020B0604020202020204" pitchFamily="34" charset="0"/>
            </a:endParaRPr>
          </a:p>
          <a:p>
            <a:pPr marL="361950" indent="-361950" defTabSz="457200">
              <a:spcAft>
                <a:spcPts val="100"/>
              </a:spcAft>
              <a:defRPr/>
            </a:pPr>
            <a:r>
              <a:rPr lang="ja-JP" altLang="en-US" sz="1400">
                <a:latin typeface="+mn-ea"/>
                <a:cs typeface="Arial" panose="020B0604020202020204" pitchFamily="34" charset="0"/>
              </a:rPr>
              <a:t>　・中小企業のサイバーセキュリティ対策の支援（サイバーセキュリティお助け隊サービス）</a:t>
            </a:r>
            <a:endParaRPr lang="en-US" altLang="ja-JP" sz="1400">
              <a:latin typeface="+mn-ea"/>
              <a:cs typeface="Arial" panose="020B0604020202020204" pitchFamily="34" charset="0"/>
            </a:endParaRPr>
          </a:p>
          <a:p>
            <a:pPr defTabSz="457200">
              <a:spcAft>
                <a:spcPts val="100"/>
              </a:spcAft>
              <a:defRPr/>
            </a:pPr>
            <a:endParaRPr kumimoji="0" lang="ja-JP" altLang="en-US" sz="1600">
              <a:highlight>
                <a:srgbClr val="FFFFFF"/>
              </a:highlight>
              <a:latin typeface="游ゴシック" panose="020B0400000000000000" pitchFamily="50" charset="-128"/>
              <a:ea typeface="游ゴシック" panose="020B0400000000000000" pitchFamily="50" charset="-128"/>
              <a:cs typeface="Calibri Light"/>
            </a:endParaRPr>
          </a:p>
          <a:p>
            <a:pPr defTabSz="457200">
              <a:spcAft>
                <a:spcPts val="100"/>
              </a:spcAft>
              <a:defRPr/>
            </a:pPr>
            <a:r>
              <a:rPr kumimoji="0" lang="ja-JP" altLang="en-US" sz="1600" b="1">
                <a:highlight>
                  <a:srgbClr val="FFFFFF"/>
                </a:highlight>
                <a:latin typeface="游ゴシック" panose="020B0400000000000000" pitchFamily="50" charset="-128"/>
                <a:ea typeface="游ゴシック" panose="020B0400000000000000" pitchFamily="50" charset="-128"/>
                <a:cs typeface="Calibri Light"/>
              </a:rPr>
              <a:t>③　産業全体のデジタルトランスフォーメーション</a:t>
            </a:r>
            <a:endParaRPr kumimoji="0" lang="en-US" altLang="ja-JP" sz="1600" b="1">
              <a:highlight>
                <a:srgbClr val="FFFFFF"/>
              </a:highlight>
              <a:latin typeface="游ゴシック" panose="020B0400000000000000" pitchFamily="50" charset="-128"/>
              <a:ea typeface="游ゴシック" panose="020B0400000000000000" pitchFamily="50" charset="-128"/>
              <a:cs typeface="Calibri Light"/>
            </a:endParaRPr>
          </a:p>
          <a:p>
            <a:pPr marL="361950" indent="-361950" defTabSz="457200">
              <a:spcAft>
                <a:spcPts val="100"/>
              </a:spcAft>
              <a:defRPr/>
            </a:pPr>
            <a:r>
              <a:rPr lang="ja-JP" altLang="en-US" sz="1400">
                <a:latin typeface="+mn-ea"/>
                <a:cs typeface="Arial" panose="020B0604020202020204" pitchFamily="34" charset="0"/>
              </a:rPr>
              <a:t>　・デジタルガバナンス・コード、</a:t>
            </a:r>
            <a:r>
              <a:rPr lang="en-US" altLang="ja-JP" sz="1400">
                <a:latin typeface="+mn-ea"/>
                <a:cs typeface="Arial" panose="020B0604020202020204" pitchFamily="34" charset="0"/>
              </a:rPr>
              <a:t>DX</a:t>
            </a:r>
            <a:r>
              <a:rPr lang="ja-JP" altLang="en-US" sz="1400">
                <a:latin typeface="+mn-ea"/>
                <a:cs typeface="Arial" panose="020B0604020202020204" pitchFamily="34" charset="0"/>
              </a:rPr>
              <a:t>銘柄、</a:t>
            </a:r>
            <a:r>
              <a:rPr lang="en-US" altLang="ja-JP" sz="1400">
                <a:latin typeface="+mn-ea"/>
                <a:cs typeface="Arial" panose="020B0604020202020204" pitchFamily="34" charset="0"/>
              </a:rPr>
              <a:t>DX</a:t>
            </a:r>
            <a:r>
              <a:rPr lang="ja-JP" altLang="en-US" sz="1400">
                <a:latin typeface="+mn-ea"/>
                <a:cs typeface="Arial" panose="020B0604020202020204" pitchFamily="34" charset="0"/>
              </a:rPr>
              <a:t>セレクションの取組、</a:t>
            </a:r>
            <a:r>
              <a:rPr lang="en-US" altLang="ja-JP" sz="1400">
                <a:latin typeface="+mn-ea"/>
                <a:cs typeface="Arial" panose="020B0604020202020204" pitchFamily="34" charset="0"/>
              </a:rPr>
              <a:t>DX</a:t>
            </a:r>
            <a:r>
              <a:rPr lang="ja-JP" altLang="en-US" sz="1400">
                <a:latin typeface="+mn-ea"/>
                <a:cs typeface="Arial" panose="020B0604020202020204" pitchFamily="34" charset="0"/>
              </a:rPr>
              <a:t>投資促進税制等を通じた企業の</a:t>
            </a:r>
            <a:r>
              <a:rPr lang="en-US" altLang="ja-JP" sz="1400">
                <a:latin typeface="+mn-ea"/>
                <a:cs typeface="Arial" panose="020B0604020202020204" pitchFamily="34" charset="0"/>
              </a:rPr>
              <a:t>DX</a:t>
            </a:r>
            <a:r>
              <a:rPr lang="ja-JP" altLang="en-US" sz="1400">
                <a:latin typeface="+mn-ea"/>
                <a:cs typeface="Arial" panose="020B0604020202020204" pitchFamily="34" charset="0"/>
              </a:rPr>
              <a:t>の促進。</a:t>
            </a:r>
            <a:endParaRPr lang="en-US" altLang="ja-JP" sz="1400">
              <a:latin typeface="+mn-ea"/>
              <a:cs typeface="Arial" panose="020B0604020202020204" pitchFamily="34" charset="0"/>
            </a:endParaRPr>
          </a:p>
          <a:p>
            <a:pPr marL="361950" indent="-361950" defTabSz="457200">
              <a:spcAft>
                <a:spcPts val="100"/>
              </a:spcAft>
              <a:defRPr/>
            </a:pPr>
            <a:r>
              <a:rPr lang="ja-JP" altLang="en-US" sz="1400">
                <a:latin typeface="+mn-ea"/>
                <a:cs typeface="Arial" panose="020B0604020202020204" pitchFamily="34" charset="0"/>
              </a:rPr>
              <a:t>　・産業におけるサイバーセキュリティの強化。</a:t>
            </a:r>
          </a:p>
        </p:txBody>
      </p:sp>
      <p:sp>
        <p:nvSpPr>
          <p:cNvPr id="6" name="タイトル 5">
            <a:extLst>
              <a:ext uri="{FF2B5EF4-FFF2-40B4-BE49-F238E27FC236}">
                <a16:creationId xmlns:a16="http://schemas.microsoft.com/office/drawing/2014/main" id="{F0F98C2A-530A-A594-B89F-93A7DBAC6297}"/>
              </a:ext>
            </a:extLst>
          </p:cNvPr>
          <p:cNvSpPr>
            <a:spLocks noGrp="1"/>
          </p:cNvSpPr>
          <p:nvPr>
            <p:ph type="title"/>
          </p:nvPr>
        </p:nvSpPr>
        <p:spPr/>
        <p:txBody>
          <a:bodyPr/>
          <a:lstStyle/>
          <a:p>
            <a:r>
              <a:rPr kumimoji="1" lang="ja-JP" altLang="en-US" b="1" i="0" u="none" strike="noStrike" kern="1200" cap="none" spc="0" normalizeH="0" baseline="0" noProof="0">
                <a:ln>
                  <a:noFill/>
                </a:ln>
                <a:solidFill>
                  <a:prstClr val="black"/>
                </a:solidFill>
                <a:effectLst/>
                <a:uLnTx/>
                <a:uFillTx/>
                <a:latin typeface="游ゴシック"/>
                <a:ea typeface="游ゴシック"/>
                <a:cs typeface="Calibri Light"/>
              </a:rPr>
              <a:t>第</a:t>
            </a:r>
            <a:r>
              <a:rPr lang="ja-JP" altLang="en-US">
                <a:solidFill>
                  <a:prstClr val="black"/>
                </a:solidFill>
                <a:latin typeface="游ゴシック"/>
                <a:ea typeface="游ゴシック"/>
                <a:cs typeface="Calibri Light"/>
              </a:rPr>
              <a:t>３</a:t>
            </a:r>
            <a:r>
              <a:rPr lang="en-US" altLang="ja-JP">
                <a:solidFill>
                  <a:prstClr val="black"/>
                </a:solidFill>
                <a:latin typeface="游ゴシック"/>
                <a:ea typeface="游ゴシック"/>
                <a:cs typeface="Calibri Light"/>
              </a:rPr>
              <a:t>-</a:t>
            </a:r>
            <a:r>
              <a:rPr lang="ja-JP" altLang="en-US">
                <a:solidFill>
                  <a:prstClr val="black"/>
                </a:solidFill>
                <a:latin typeface="游ゴシック"/>
                <a:ea typeface="游ゴシック"/>
                <a:cs typeface="Calibri Light"/>
              </a:rPr>
              <a:t>２　３．</a:t>
            </a:r>
            <a:r>
              <a:rPr lang="ja-JP" altLang="en-US" sz="2800" b="1">
                <a:latin typeface="+mn-ea"/>
                <a:ea typeface="+mn-ea"/>
                <a:cs typeface="Calibri Light"/>
              </a:rPr>
              <a:t>アクセシビリティの確保</a:t>
            </a:r>
            <a:endParaRPr lang="ja-JP" altLang="en-US"/>
          </a:p>
        </p:txBody>
      </p:sp>
      <p:sp>
        <p:nvSpPr>
          <p:cNvPr id="5" name="スライド番号プレースホルダー 5">
            <a:extLst>
              <a:ext uri="{FF2B5EF4-FFF2-40B4-BE49-F238E27FC236}">
                <a16:creationId xmlns:a16="http://schemas.microsoft.com/office/drawing/2014/main" id="{830B8EE2-25EC-F258-FD39-389D4501C13C}"/>
              </a:ext>
            </a:extLst>
          </p:cNvPr>
          <p:cNvSpPr>
            <a:spLocks noGrp="1"/>
          </p:cNvSpPr>
          <p:nvPr>
            <p:ph type="sldNum" sz="quarter" idx="4"/>
          </p:nvPr>
        </p:nvSpPr>
        <p:spPr>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z="1800"/>
              <a:pPr/>
              <a:t>17</a:t>
            </a:fld>
            <a:endParaRPr lang="ja-JP" altLang="en-US" sz="1800"/>
          </a:p>
        </p:txBody>
      </p:sp>
      <p:grpSp>
        <p:nvGrpSpPr>
          <p:cNvPr id="2" name="グループ化 1">
            <a:extLst>
              <a:ext uri="{FF2B5EF4-FFF2-40B4-BE49-F238E27FC236}">
                <a16:creationId xmlns:a16="http://schemas.microsoft.com/office/drawing/2014/main" id="{CCDD5278-D2C1-C16D-1AC1-D8892FBA28A8}"/>
              </a:ext>
            </a:extLst>
          </p:cNvPr>
          <p:cNvGrpSpPr/>
          <p:nvPr/>
        </p:nvGrpSpPr>
        <p:grpSpPr>
          <a:xfrm>
            <a:off x="119336" y="2377092"/>
            <a:ext cx="9889218" cy="528320"/>
            <a:chOff x="139700" y="4880934"/>
            <a:chExt cx="9889218" cy="528320"/>
          </a:xfrm>
        </p:grpSpPr>
        <p:pic>
          <p:nvPicPr>
            <p:cNvPr id="3" name="図 4" descr="図形, 四角形&#10;&#10;説明は自動で生成されたものです">
              <a:extLst>
                <a:ext uri="{FF2B5EF4-FFF2-40B4-BE49-F238E27FC236}">
                  <a16:creationId xmlns:a16="http://schemas.microsoft.com/office/drawing/2014/main" id="{E896889E-5690-B67D-69BD-D98EFE6B6A16}"/>
                </a:ext>
              </a:extLst>
            </p:cNvPr>
            <p:cNvPicPr>
              <a:picLocks noChangeAspect="1"/>
            </p:cNvPicPr>
            <p:nvPr/>
          </p:nvPicPr>
          <p:blipFill>
            <a:blip r:embed="rId2"/>
            <a:stretch>
              <a:fillRect/>
            </a:stretch>
          </p:blipFill>
          <p:spPr>
            <a:xfrm>
              <a:off x="139700" y="5133365"/>
              <a:ext cx="509298" cy="77193"/>
            </a:xfrm>
            <a:prstGeom prst="rect">
              <a:avLst/>
            </a:prstGeom>
          </p:spPr>
        </p:pic>
        <p:sp>
          <p:nvSpPr>
            <p:cNvPr id="4" name="Title 1">
              <a:extLst>
                <a:ext uri="{FF2B5EF4-FFF2-40B4-BE49-F238E27FC236}">
                  <a16:creationId xmlns:a16="http://schemas.microsoft.com/office/drawing/2014/main" id="{B27092C3-240E-1E4D-91BC-C934ED41CC1A}"/>
                </a:ext>
              </a:extLst>
            </p:cNvPr>
            <p:cNvSpPr txBox="1">
              <a:spLocks/>
            </p:cNvSpPr>
            <p:nvPr/>
          </p:nvSpPr>
          <p:spPr>
            <a:xfrm>
              <a:off x="736600" y="4880934"/>
              <a:ext cx="9292318" cy="5283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kumimoji="1" lang="ja-JP" altLang="en-US" sz="2800" b="1" i="0" u="none" strike="noStrike" kern="1200" cap="none" spc="0" normalizeH="0" baseline="0" noProof="0">
                  <a:ln>
                    <a:noFill/>
                  </a:ln>
                  <a:solidFill>
                    <a:prstClr val="black"/>
                  </a:solidFill>
                  <a:effectLst/>
                  <a:uLnTx/>
                  <a:uFillTx/>
                  <a:latin typeface="游ゴシック"/>
                  <a:ea typeface="游ゴシック"/>
                  <a:cs typeface="Calibri Light"/>
                </a:rPr>
                <a:t>第３</a:t>
              </a:r>
              <a:r>
                <a:rPr kumimoji="1" lang="en-US" altLang="ja-JP" sz="2800" b="1" i="0" u="none" strike="noStrike" kern="1200" cap="none" spc="0" normalizeH="0" baseline="0" noProof="0">
                  <a:ln>
                    <a:noFill/>
                  </a:ln>
                  <a:solidFill>
                    <a:prstClr val="black"/>
                  </a:solidFill>
                  <a:effectLst/>
                  <a:uLnTx/>
                  <a:uFillTx/>
                  <a:latin typeface="游ゴシック"/>
                  <a:ea typeface="游ゴシック"/>
                  <a:cs typeface="Calibri Light"/>
                </a:rPr>
                <a:t>-</a:t>
              </a:r>
              <a:r>
                <a:rPr kumimoji="1" lang="ja-JP" altLang="en-US" sz="2800" b="1" i="0" u="none" strike="noStrike" kern="1200" cap="none" spc="0" normalizeH="0" baseline="0" noProof="0">
                  <a:ln>
                    <a:noFill/>
                  </a:ln>
                  <a:solidFill>
                    <a:prstClr val="black"/>
                  </a:solidFill>
                  <a:effectLst/>
                  <a:uLnTx/>
                  <a:uFillTx/>
                  <a:latin typeface="游ゴシック"/>
                  <a:ea typeface="游ゴシック"/>
                  <a:cs typeface="Calibri Light"/>
                </a:rPr>
                <a:t>２　４．産業のデジタル化</a:t>
              </a:r>
              <a:endParaRPr lang="ja-JP" altLang="en-US" sz="2800" b="1">
                <a:latin typeface="+mn-ea"/>
                <a:ea typeface="+mn-ea"/>
                <a:cs typeface="Calibri Light"/>
              </a:endParaRPr>
            </a:p>
          </p:txBody>
        </p:sp>
      </p:grpSp>
      <p:sp>
        <p:nvSpPr>
          <p:cNvPr id="7" name="テキスト ボックス 6">
            <a:extLst>
              <a:ext uri="{FF2B5EF4-FFF2-40B4-BE49-F238E27FC236}">
                <a16:creationId xmlns:a16="http://schemas.microsoft.com/office/drawing/2014/main" id="{B539247F-3901-8F84-1617-49B2BA72715C}"/>
              </a:ext>
            </a:extLst>
          </p:cNvPr>
          <p:cNvSpPr txBox="1"/>
          <p:nvPr/>
        </p:nvSpPr>
        <p:spPr>
          <a:xfrm>
            <a:off x="716236" y="882291"/>
            <a:ext cx="10276308" cy="1349087"/>
          </a:xfrm>
          <a:prstGeom prst="rect">
            <a:avLst/>
          </a:prstGeom>
          <a:noFill/>
        </p:spPr>
        <p:txBody>
          <a:bodyPr wrap="square">
            <a:spAutoFit/>
          </a:bodyPr>
          <a:lstStyle/>
          <a:p>
            <a:pPr marL="176213" indent="-176213">
              <a:lnSpc>
                <a:spcPts val="1600"/>
              </a:lnSpc>
              <a:spcAft>
                <a:spcPts val="600"/>
              </a:spcAft>
              <a:buFont typeface="Arial" panose="020B0604020202020204" pitchFamily="34" charset="0"/>
              <a:buChar char="•"/>
              <a:defRPr/>
            </a:pPr>
            <a:r>
              <a:rPr lang="ja-JP" altLang="en-US" sz="1400" kern="0">
                <a:latin typeface="+mn-ea"/>
              </a:rPr>
              <a:t>デジタル庁において利用者視点に基づくサービスデザイン体制を強化し、他の政府機関等に対して横展開を図る。</a:t>
            </a:r>
            <a:endParaRPr lang="en-US" altLang="ja-JP" sz="1400" kern="0">
              <a:latin typeface="+mn-ea"/>
            </a:endParaRPr>
          </a:p>
          <a:p>
            <a:pPr marL="176213" indent="-176213">
              <a:lnSpc>
                <a:spcPts val="1600"/>
              </a:lnSpc>
              <a:spcAft>
                <a:spcPts val="600"/>
              </a:spcAft>
              <a:buFont typeface="Arial" panose="020B0604020202020204" pitchFamily="34" charset="0"/>
              <a:buChar char="•"/>
              <a:defRPr/>
            </a:pPr>
            <a:r>
              <a:rPr lang="ja-JP" altLang="en-US" sz="1400" kern="0">
                <a:latin typeface="+mn-ea"/>
              </a:rPr>
              <a:t>国、地方公共団体、企業、国民等が各々の立場で相互に協力する「皆で支え合うデジタル共生社会」の環境整備。</a:t>
            </a:r>
            <a:endParaRPr lang="en-US" altLang="ja-JP" sz="1400" kern="0">
              <a:latin typeface="+mn-ea"/>
            </a:endParaRPr>
          </a:p>
          <a:p>
            <a:pPr>
              <a:lnSpc>
                <a:spcPts val="1600"/>
              </a:lnSpc>
              <a:spcAft>
                <a:spcPts val="600"/>
              </a:spcAft>
              <a:defRPr/>
            </a:pPr>
            <a:r>
              <a:rPr lang="ja-JP" altLang="en-US" sz="1400" kern="0">
                <a:latin typeface="+mn-ea"/>
              </a:rPr>
              <a:t>　（高齢者、障害者、こども、在留外国人等へのきめ細やかな対応、デジタル推進委員の全国展開等）</a:t>
            </a:r>
            <a:endParaRPr lang="en-US" altLang="ja-JP" sz="1400" kern="0">
              <a:latin typeface="+mn-ea"/>
            </a:endParaRPr>
          </a:p>
          <a:p>
            <a:pPr marL="176213" indent="-176213">
              <a:lnSpc>
                <a:spcPts val="1600"/>
              </a:lnSpc>
              <a:spcAft>
                <a:spcPts val="600"/>
              </a:spcAft>
              <a:buFont typeface="Arial" panose="020B0604020202020204" pitchFamily="34" charset="0"/>
              <a:buChar char="•"/>
              <a:defRPr/>
            </a:pPr>
            <a:r>
              <a:rPr lang="ja-JP" altLang="en-US" sz="1400" kern="0">
                <a:latin typeface="+mn-ea"/>
              </a:rPr>
              <a:t>国民運動としての「デジタル推進委員」の取組について、</a:t>
            </a:r>
            <a:r>
              <a:rPr lang="en-US" altLang="ja-JP" sz="1400" kern="0">
                <a:latin typeface="+mn-ea"/>
              </a:rPr>
              <a:t>2023</a:t>
            </a:r>
            <a:r>
              <a:rPr lang="ja-JP" altLang="en-US" sz="1400" kern="0">
                <a:latin typeface="+mn-ea"/>
              </a:rPr>
              <a:t>年（令和５年度）５月時点で</a:t>
            </a:r>
            <a:r>
              <a:rPr lang="en-US" altLang="ja-JP" sz="1400" kern="0">
                <a:latin typeface="+mn-ea"/>
              </a:rPr>
              <a:t>26,000</a:t>
            </a:r>
            <a:r>
              <a:rPr lang="ja-JP" altLang="en-US" sz="1400" kern="0">
                <a:latin typeface="+mn-ea"/>
              </a:rPr>
              <a:t>人を超える方々を任命。今後、全国津々浦々に展開できるよう、更なる拡大を図る。</a:t>
            </a:r>
          </a:p>
        </p:txBody>
      </p:sp>
    </p:spTree>
    <p:extLst>
      <p:ext uri="{BB962C8B-B14F-4D97-AF65-F5344CB8AC3E}">
        <p14:creationId xmlns:p14="http://schemas.microsoft.com/office/powerpoint/2010/main" val="2449903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86A1747-5C34-4F03-9D1B-20C4F73E1B80}"/>
              </a:ext>
            </a:extLst>
          </p:cNvPr>
          <p:cNvSpPr txBox="1"/>
          <p:nvPr/>
        </p:nvSpPr>
        <p:spPr>
          <a:xfrm>
            <a:off x="911426" y="1049423"/>
            <a:ext cx="10873206" cy="3152210"/>
          </a:xfrm>
          <a:prstGeom prst="rect">
            <a:avLst/>
          </a:prstGeom>
          <a:noFill/>
        </p:spPr>
        <p:txBody>
          <a:bodyPr wrap="square">
            <a:spAutoFit/>
          </a:bodyPr>
          <a:lstStyle/>
          <a:p>
            <a:pPr>
              <a:lnSpc>
                <a:spcPct val="130000"/>
              </a:lnSpc>
            </a:pPr>
            <a:r>
              <a:rPr lang="ja-JP" altLang="en-US" sz="1600" b="1">
                <a:latin typeface="+mn-ea"/>
                <a:cs typeface="Calibri Light"/>
              </a:rPr>
              <a:t>①　ガバメントクラウドの整備</a:t>
            </a:r>
            <a:endParaRPr lang="en-US" altLang="ja-JP" sz="1600" b="1">
              <a:latin typeface="+mn-ea"/>
              <a:cs typeface="Calibri Light"/>
            </a:endParaRPr>
          </a:p>
          <a:p>
            <a:pPr marL="317500" indent="-317500">
              <a:lnSpc>
                <a:spcPct val="110000"/>
              </a:lnSpc>
            </a:pPr>
            <a:r>
              <a:rPr lang="ja-JP" altLang="en-US" sz="1400">
                <a:latin typeface="+mn-ea"/>
                <a:cs typeface="Calibri Light"/>
              </a:rPr>
              <a:t>　・業務の見直し及び費用削減の努力を徹底した上で順次ガバメントクラウドへの移行を進めるほか、ガバメントクラウドテンプレートや各府省庁向け利用ガイド等の整備、クラウド移行支援体制の整備等を実施する。</a:t>
            </a:r>
            <a:endParaRPr lang="en-US" altLang="ja-JP" sz="1400">
              <a:latin typeface="+mn-ea"/>
              <a:cs typeface="Calibri Light"/>
            </a:endParaRPr>
          </a:p>
          <a:p>
            <a:pPr marL="317500" indent="-317500">
              <a:lnSpc>
                <a:spcPct val="110000"/>
              </a:lnSpc>
            </a:pPr>
            <a:r>
              <a:rPr lang="ja-JP" altLang="en-US" sz="1400">
                <a:latin typeface="+mn-ea"/>
                <a:cs typeface="Calibri Light"/>
              </a:rPr>
              <a:t>　・各府省庁におけるクラウドサービスの利用の検討に当たっては、原則としてガバメントクラウドの活用を検討。</a:t>
            </a:r>
            <a:endParaRPr lang="en-US" altLang="ja-JP" sz="1400">
              <a:latin typeface="+mn-ea"/>
              <a:cs typeface="Calibri Light"/>
            </a:endParaRPr>
          </a:p>
          <a:p>
            <a:pPr>
              <a:lnSpc>
                <a:spcPct val="120000"/>
              </a:lnSpc>
            </a:pPr>
            <a:r>
              <a:rPr lang="ja-JP" altLang="en-US" sz="1600" b="1">
                <a:latin typeface="+mn-ea"/>
                <a:cs typeface="Calibri Light"/>
              </a:rPr>
              <a:t>②　ネットワークの整備</a:t>
            </a:r>
            <a:endParaRPr lang="en-US" altLang="ja-JP" sz="1600" b="1">
              <a:latin typeface="+mn-ea"/>
              <a:cs typeface="Calibri Light"/>
            </a:endParaRPr>
          </a:p>
          <a:p>
            <a:pPr marL="317500" indent="-317500">
              <a:lnSpc>
                <a:spcPct val="110000"/>
              </a:lnSpc>
            </a:pPr>
            <a:r>
              <a:rPr lang="ja-JP" altLang="en-US" sz="1400">
                <a:latin typeface="+mn-ea"/>
                <a:cs typeface="Calibri Light"/>
              </a:rPr>
              <a:t>　・デジタル庁は、政府共通の標準的な業務実施環境を提供するサービスであるガバメントソリューションサービスを提供。</a:t>
            </a:r>
            <a:endParaRPr lang="en-US" altLang="ja-JP" sz="1400">
              <a:latin typeface="+mn-ea"/>
              <a:cs typeface="Calibri Light"/>
            </a:endParaRPr>
          </a:p>
          <a:p>
            <a:pPr marL="317500" indent="-317500">
              <a:lnSpc>
                <a:spcPct val="110000"/>
              </a:lnSpc>
            </a:pPr>
            <a:r>
              <a:rPr lang="ja-JP" altLang="en-US" sz="1400">
                <a:latin typeface="+mn-ea"/>
                <a:cs typeface="Calibri Light"/>
              </a:rPr>
              <a:t>　・政府共通ネットワークは廃止し、広帯域、高品質、低コスト、高セキュリティな新たな府省間ネットワークへの移行を</a:t>
            </a:r>
            <a:r>
              <a:rPr lang="en-US" altLang="ja-JP" sz="1400">
                <a:latin typeface="+mn-ea"/>
                <a:cs typeface="Calibri Light"/>
              </a:rPr>
              <a:t>2023</a:t>
            </a:r>
            <a:r>
              <a:rPr lang="ja-JP" altLang="en-US" sz="1400">
                <a:latin typeface="+mn-ea"/>
                <a:cs typeface="Calibri Light"/>
              </a:rPr>
              <a:t>年度（令和５年度）中に完了。</a:t>
            </a:r>
            <a:endParaRPr lang="en-US" altLang="ja-JP" sz="1400">
              <a:latin typeface="+mn-ea"/>
              <a:cs typeface="Calibri Light"/>
            </a:endParaRPr>
          </a:p>
          <a:p>
            <a:pPr>
              <a:lnSpc>
                <a:spcPct val="130000"/>
              </a:lnSpc>
            </a:pPr>
            <a:r>
              <a:rPr lang="ja-JP" altLang="en-US" sz="1600" b="1">
                <a:latin typeface="+mn-ea"/>
                <a:cs typeface="Calibri Light"/>
              </a:rPr>
              <a:t>③　公共調達における支援・改革</a:t>
            </a:r>
            <a:endParaRPr lang="en-US" altLang="ja-JP" sz="1600" b="1">
              <a:latin typeface="+mn-ea"/>
              <a:cs typeface="Calibri Light"/>
            </a:endParaRPr>
          </a:p>
          <a:p>
            <a:pPr marL="317500" indent="-317500">
              <a:lnSpc>
                <a:spcPct val="110000"/>
              </a:lnSpc>
            </a:pPr>
            <a:r>
              <a:rPr lang="ja-JP" altLang="en-US" sz="1400">
                <a:latin typeface="+mn-ea"/>
                <a:cs typeface="Calibri Light"/>
              </a:rPr>
              <a:t>　・国・地方公共団体の情報システム調達の迅速化、</a:t>
            </a:r>
            <a:r>
              <a:rPr lang="en-US" altLang="ja-JP" sz="1400">
                <a:latin typeface="+mn-ea"/>
                <a:cs typeface="Calibri Light"/>
              </a:rPr>
              <a:t>IT</a:t>
            </a:r>
            <a:r>
              <a:rPr lang="ja-JP" altLang="en-US" sz="1400">
                <a:latin typeface="+mn-ea"/>
                <a:cs typeface="Calibri Light"/>
              </a:rPr>
              <a:t>スタートアップ等の多様な事業者の参入を促進するため、デジタルマーケットプレイスについて実証を開始。加えて、政府全体で新規性・創造性を活かした高度な技術力を有するデジタル・スタートアップの参画を促進・拡大するため、当該スタートアップから優先的に調達を行う措置など公共調達の手法の見直しを検討する。</a:t>
            </a:r>
          </a:p>
        </p:txBody>
      </p:sp>
      <p:sp>
        <p:nvSpPr>
          <p:cNvPr id="19" name="テキスト ボックス 18">
            <a:extLst>
              <a:ext uri="{FF2B5EF4-FFF2-40B4-BE49-F238E27FC236}">
                <a16:creationId xmlns:a16="http://schemas.microsoft.com/office/drawing/2014/main" id="{449268AA-ECF6-463B-B5BC-C6228247DE24}"/>
              </a:ext>
            </a:extLst>
          </p:cNvPr>
          <p:cNvSpPr txBox="1"/>
          <p:nvPr/>
        </p:nvSpPr>
        <p:spPr>
          <a:xfrm>
            <a:off x="942673" y="790579"/>
            <a:ext cx="5386358" cy="400110"/>
          </a:xfrm>
          <a:prstGeom prst="rect">
            <a:avLst/>
          </a:prstGeom>
          <a:noFill/>
          <a:ln>
            <a:noFill/>
          </a:ln>
        </p:spPr>
        <p:txBody>
          <a:bodyPr wrap="square">
            <a:spAutoFit/>
          </a:bodyPr>
          <a:lstStyle/>
          <a:p>
            <a:pPr defTabSz="457200">
              <a:defRPr/>
            </a:pPr>
            <a:r>
              <a:rPr kumimoji="0" lang="ja-JP" altLang="en-US" sz="2000" b="1">
                <a:solidFill>
                  <a:srgbClr val="1E50B5"/>
                </a:solidFill>
                <a:latin typeface="游ゴシック" panose="020B0400000000000000" pitchFamily="50" charset="-128"/>
                <a:ea typeface="游ゴシック" panose="020B0400000000000000" pitchFamily="50" charset="-128"/>
                <a:cs typeface="Calibri Light"/>
              </a:rPr>
              <a:t>国の情報システムの刷新</a:t>
            </a:r>
            <a:endParaRPr kumimoji="0" lang="ja-JP" altLang="en-US" sz="2000">
              <a:solidFill>
                <a:srgbClr val="1E50B5"/>
              </a:solidFill>
              <a:latin typeface="游ゴシック" panose="020B0400000000000000" pitchFamily="50" charset="-128"/>
              <a:ea typeface="游ゴシック" panose="020B0400000000000000" pitchFamily="50" charset="-128"/>
            </a:endParaRPr>
          </a:p>
        </p:txBody>
      </p:sp>
      <p:sp>
        <p:nvSpPr>
          <p:cNvPr id="22" name="テキスト ボックス 21">
            <a:extLst>
              <a:ext uri="{FF2B5EF4-FFF2-40B4-BE49-F238E27FC236}">
                <a16:creationId xmlns:a16="http://schemas.microsoft.com/office/drawing/2014/main" id="{DE683274-6FE4-4ACF-97D2-01A98B4C4622}"/>
              </a:ext>
            </a:extLst>
          </p:cNvPr>
          <p:cNvSpPr txBox="1"/>
          <p:nvPr/>
        </p:nvSpPr>
        <p:spPr>
          <a:xfrm>
            <a:off x="911426" y="4446231"/>
            <a:ext cx="10660875" cy="794641"/>
          </a:xfrm>
          <a:prstGeom prst="rect">
            <a:avLst/>
          </a:prstGeom>
          <a:noFill/>
        </p:spPr>
        <p:txBody>
          <a:bodyPr wrap="square">
            <a:spAutoFit/>
          </a:bodyPr>
          <a:lstStyle/>
          <a:p>
            <a:pPr marL="317500" indent="-317500">
              <a:lnSpc>
                <a:spcPct val="110000"/>
              </a:lnSpc>
              <a:defRPr/>
            </a:pPr>
            <a:r>
              <a:rPr lang="ja-JP" altLang="en-US" sz="1400" dirty="0">
                <a:latin typeface="+mn-ea"/>
                <a:cs typeface="Calibri Light"/>
              </a:rPr>
              <a:t>　・</a:t>
            </a:r>
            <a:r>
              <a:rPr lang="en-US" altLang="ja-JP" sz="1400" dirty="0">
                <a:latin typeface="+mn-ea"/>
                <a:cs typeface="Calibri Light"/>
              </a:rPr>
              <a:t>2025</a:t>
            </a:r>
            <a:r>
              <a:rPr lang="ja-JP" altLang="en-US" sz="1400" dirty="0">
                <a:latin typeface="+mn-ea"/>
                <a:cs typeface="Calibri Light"/>
              </a:rPr>
              <a:t>年度（令和７年度）までにガバメントクラウドを活用した標準準拠システムへ円滑かつ安全に移行できるよう、その環境を整備することとし、地方公共団体の意見を丁寧に聴きながら、必要な支援を積極的に実施。</a:t>
            </a:r>
            <a:endParaRPr lang="en-US" altLang="ja-JP" sz="1400" dirty="0">
              <a:latin typeface="+mn-ea"/>
              <a:cs typeface="Calibri Light"/>
            </a:endParaRPr>
          </a:p>
          <a:p>
            <a:pPr marL="317500" indent="-317500">
              <a:lnSpc>
                <a:spcPct val="110000"/>
              </a:lnSpc>
              <a:defRPr/>
            </a:pPr>
            <a:endParaRPr lang="en-US" altLang="ja-JP" sz="1400" dirty="0">
              <a:latin typeface="+mn-ea"/>
              <a:cs typeface="Calibri Light"/>
            </a:endParaRPr>
          </a:p>
        </p:txBody>
      </p:sp>
      <p:sp>
        <p:nvSpPr>
          <p:cNvPr id="23" name="テキスト ボックス 22">
            <a:extLst>
              <a:ext uri="{FF2B5EF4-FFF2-40B4-BE49-F238E27FC236}">
                <a16:creationId xmlns:a16="http://schemas.microsoft.com/office/drawing/2014/main" id="{3ECC5668-B38E-47E5-852D-D0B216BBC7CD}"/>
              </a:ext>
            </a:extLst>
          </p:cNvPr>
          <p:cNvSpPr txBox="1"/>
          <p:nvPr/>
        </p:nvSpPr>
        <p:spPr>
          <a:xfrm>
            <a:off x="942673" y="4129333"/>
            <a:ext cx="5416990" cy="400110"/>
          </a:xfrm>
          <a:prstGeom prst="rect">
            <a:avLst/>
          </a:prstGeom>
          <a:noFill/>
          <a:ln>
            <a:noFill/>
          </a:ln>
        </p:spPr>
        <p:txBody>
          <a:bodyPr wrap="square">
            <a:spAutoFit/>
          </a:bodyPr>
          <a:lstStyle/>
          <a:p>
            <a:pPr defTabSz="457200">
              <a:defRPr/>
            </a:pPr>
            <a:r>
              <a:rPr kumimoji="0" lang="ja-JP" altLang="en-US" sz="2000" b="1">
                <a:solidFill>
                  <a:srgbClr val="1E50B5"/>
                </a:solidFill>
                <a:latin typeface="+mn-ea"/>
                <a:cs typeface="Calibri Light"/>
              </a:rPr>
              <a:t>地方の情報システムの刷新</a:t>
            </a:r>
            <a:endParaRPr kumimoji="0" lang="ja-JP" altLang="en-US" sz="2000">
              <a:solidFill>
                <a:srgbClr val="1E50B5"/>
              </a:solidFill>
              <a:latin typeface="+mn-ea"/>
            </a:endParaRPr>
          </a:p>
        </p:txBody>
      </p:sp>
      <p:sp>
        <p:nvSpPr>
          <p:cNvPr id="11" name="テキスト ボックス 10">
            <a:extLst>
              <a:ext uri="{FF2B5EF4-FFF2-40B4-BE49-F238E27FC236}">
                <a16:creationId xmlns:a16="http://schemas.microsoft.com/office/drawing/2014/main" id="{F4E638A0-3E6E-472E-B19A-42B5163A5E4A}"/>
              </a:ext>
            </a:extLst>
          </p:cNvPr>
          <p:cNvSpPr txBox="1"/>
          <p:nvPr/>
        </p:nvSpPr>
        <p:spPr>
          <a:xfrm>
            <a:off x="911426" y="5298340"/>
            <a:ext cx="10398752" cy="559449"/>
          </a:xfrm>
          <a:prstGeom prst="rect">
            <a:avLst/>
          </a:prstGeom>
          <a:noFill/>
        </p:spPr>
        <p:txBody>
          <a:bodyPr wrap="square">
            <a:spAutoFit/>
          </a:bodyPr>
          <a:lstStyle/>
          <a:p>
            <a:pPr>
              <a:lnSpc>
                <a:spcPct val="120000"/>
              </a:lnSpc>
            </a:pPr>
            <a:r>
              <a:rPr lang="ja-JP" altLang="en-US" sz="1300" dirty="0">
                <a:latin typeface="+mn-ea"/>
                <a:cs typeface="Calibri Light"/>
              </a:rPr>
              <a:t>　・「デジタル田園都市国家インフラ整備計画」等に基づいて、光ファイバや</a:t>
            </a:r>
            <a:r>
              <a:rPr lang="en-US" altLang="ja-JP" sz="1300" dirty="0">
                <a:latin typeface="+mn-ea"/>
                <a:cs typeface="Calibri Light"/>
              </a:rPr>
              <a:t>Beyond 5G</a:t>
            </a:r>
            <a:r>
              <a:rPr lang="ja-JP" altLang="en-US" sz="1300" dirty="0">
                <a:latin typeface="+mn-ea"/>
                <a:cs typeface="Calibri Light"/>
              </a:rPr>
              <a:t>（</a:t>
            </a:r>
            <a:r>
              <a:rPr lang="en-US" altLang="ja-JP" sz="1300" dirty="0">
                <a:latin typeface="+mn-ea"/>
                <a:cs typeface="Calibri Light"/>
              </a:rPr>
              <a:t>6G</a:t>
            </a:r>
            <a:r>
              <a:rPr lang="ja-JP" altLang="en-US" sz="1300" dirty="0">
                <a:latin typeface="+mn-ea"/>
                <a:cs typeface="Calibri Light"/>
              </a:rPr>
              <a:t>）、半導体戦略の具体化、</a:t>
            </a:r>
            <a:endParaRPr lang="en-US" altLang="ja-JP" sz="1300" dirty="0">
              <a:latin typeface="+mn-ea"/>
              <a:cs typeface="Calibri Light"/>
            </a:endParaRPr>
          </a:p>
          <a:p>
            <a:pPr>
              <a:lnSpc>
                <a:spcPct val="120000"/>
              </a:lnSpc>
            </a:pPr>
            <a:r>
              <a:rPr lang="ja-JP" altLang="en-US" sz="1300" dirty="0">
                <a:latin typeface="+mn-ea"/>
                <a:cs typeface="Calibri Light"/>
              </a:rPr>
              <a:t>　　データセンター、国内海底ケーブル整備、ドローン航路や自動運転車用レーンの設定。</a:t>
            </a:r>
            <a:endParaRPr lang="en-US" altLang="ja-JP" sz="1300" dirty="0">
              <a:latin typeface="+mn-ea"/>
              <a:cs typeface="Calibri Light"/>
            </a:endParaRPr>
          </a:p>
        </p:txBody>
      </p:sp>
      <p:sp>
        <p:nvSpPr>
          <p:cNvPr id="15" name="テキスト ボックス 14">
            <a:extLst>
              <a:ext uri="{FF2B5EF4-FFF2-40B4-BE49-F238E27FC236}">
                <a16:creationId xmlns:a16="http://schemas.microsoft.com/office/drawing/2014/main" id="{007F1339-C218-4145-BDE2-01C86F64B4D1}"/>
              </a:ext>
            </a:extLst>
          </p:cNvPr>
          <p:cNvSpPr txBox="1"/>
          <p:nvPr/>
        </p:nvSpPr>
        <p:spPr>
          <a:xfrm>
            <a:off x="942673" y="4990124"/>
            <a:ext cx="4954438" cy="400110"/>
          </a:xfrm>
          <a:prstGeom prst="rect">
            <a:avLst/>
          </a:prstGeom>
          <a:noFill/>
          <a:ln>
            <a:noFill/>
          </a:ln>
        </p:spPr>
        <p:txBody>
          <a:bodyPr wrap="square">
            <a:spAutoFit/>
          </a:bodyPr>
          <a:lstStyle/>
          <a:p>
            <a:pPr defTabSz="457200">
              <a:defRPr/>
            </a:pPr>
            <a:r>
              <a:rPr kumimoji="0" lang="ja-JP" altLang="en-US" sz="2000" b="1">
                <a:solidFill>
                  <a:srgbClr val="1E50B5"/>
                </a:solidFill>
                <a:latin typeface="+mn-ea"/>
                <a:cs typeface="Calibri Light"/>
              </a:rPr>
              <a:t>デジタル化を支えるインフラの整備</a:t>
            </a:r>
            <a:endParaRPr kumimoji="0" lang="ja-JP" altLang="en-US" sz="2000">
              <a:solidFill>
                <a:srgbClr val="1E50B5"/>
              </a:solidFill>
              <a:latin typeface="+mn-ea"/>
            </a:endParaRPr>
          </a:p>
        </p:txBody>
      </p:sp>
      <p:sp>
        <p:nvSpPr>
          <p:cNvPr id="17" name="テキスト ボックス 16">
            <a:extLst>
              <a:ext uri="{FF2B5EF4-FFF2-40B4-BE49-F238E27FC236}">
                <a16:creationId xmlns:a16="http://schemas.microsoft.com/office/drawing/2014/main" id="{16DB661A-3544-4E46-9BDF-5D4B7CF84A24}"/>
              </a:ext>
            </a:extLst>
          </p:cNvPr>
          <p:cNvSpPr txBox="1"/>
          <p:nvPr/>
        </p:nvSpPr>
        <p:spPr>
          <a:xfrm>
            <a:off x="942673" y="5863502"/>
            <a:ext cx="7457583" cy="400110"/>
          </a:xfrm>
          <a:prstGeom prst="rect">
            <a:avLst/>
          </a:prstGeom>
          <a:noFill/>
          <a:ln>
            <a:noFill/>
          </a:ln>
        </p:spPr>
        <p:txBody>
          <a:bodyPr wrap="square">
            <a:spAutoFit/>
          </a:bodyPr>
          <a:lstStyle/>
          <a:p>
            <a:pPr defTabSz="457200">
              <a:defRPr/>
            </a:pPr>
            <a:r>
              <a:rPr kumimoji="0" lang="ja-JP" altLang="en-US" sz="2000" b="1" dirty="0">
                <a:solidFill>
                  <a:srgbClr val="1E50B5"/>
                </a:solidFill>
                <a:latin typeface="+mn-ea"/>
                <a:cs typeface="Calibri Light"/>
              </a:rPr>
              <a:t>デジタル社会に必要な技術の研究開発・実証の推進</a:t>
            </a:r>
            <a:endParaRPr kumimoji="0" lang="en-US" altLang="ja-JP" sz="2000" b="1" dirty="0">
              <a:solidFill>
                <a:srgbClr val="1E50B5"/>
              </a:solidFill>
              <a:latin typeface="+mn-ea"/>
              <a:cs typeface="Calibri Light"/>
            </a:endParaRPr>
          </a:p>
        </p:txBody>
      </p:sp>
      <p:sp>
        <p:nvSpPr>
          <p:cNvPr id="18" name="テキスト ボックス 17">
            <a:extLst>
              <a:ext uri="{FF2B5EF4-FFF2-40B4-BE49-F238E27FC236}">
                <a16:creationId xmlns:a16="http://schemas.microsoft.com/office/drawing/2014/main" id="{56024AB1-1A78-4BCC-91EB-E074E538390C}"/>
              </a:ext>
            </a:extLst>
          </p:cNvPr>
          <p:cNvSpPr txBox="1"/>
          <p:nvPr/>
        </p:nvSpPr>
        <p:spPr>
          <a:xfrm>
            <a:off x="911426" y="6180324"/>
            <a:ext cx="10388752" cy="559449"/>
          </a:xfrm>
          <a:prstGeom prst="rect">
            <a:avLst/>
          </a:prstGeom>
          <a:noFill/>
        </p:spPr>
        <p:txBody>
          <a:bodyPr wrap="square">
            <a:spAutoFit/>
          </a:bodyPr>
          <a:lstStyle/>
          <a:p>
            <a:pPr indent="-357188">
              <a:lnSpc>
                <a:spcPct val="120000"/>
              </a:lnSpc>
            </a:pPr>
            <a:r>
              <a:rPr lang="ja-JP" altLang="en-US" sz="1300">
                <a:latin typeface="+mn-ea"/>
                <a:cs typeface="Calibri Light"/>
              </a:rPr>
              <a:t>　・情報通信・コンピューティング技術の高性能化、セキュリティ技術の高度化等。</a:t>
            </a:r>
            <a:endParaRPr lang="en-US" altLang="ja-JP" sz="1300">
              <a:latin typeface="+mn-ea"/>
              <a:cs typeface="Calibri Light"/>
            </a:endParaRPr>
          </a:p>
          <a:p>
            <a:pPr indent="-357188">
              <a:lnSpc>
                <a:spcPct val="120000"/>
              </a:lnSpc>
            </a:pPr>
            <a:r>
              <a:rPr lang="ja-JP" altLang="en-US" sz="1300">
                <a:latin typeface="+mn-ea"/>
                <a:cs typeface="Calibri Light"/>
              </a:rPr>
              <a:t>　・スーパーコンピュータ、学術情報ネットワーク等の次世代情報インフラ整備等。</a:t>
            </a:r>
            <a:endParaRPr lang="en-US" altLang="ja-JP" sz="1300">
              <a:latin typeface="+mn-ea"/>
              <a:cs typeface="Calibri Light"/>
            </a:endParaRPr>
          </a:p>
        </p:txBody>
      </p:sp>
      <p:sp>
        <p:nvSpPr>
          <p:cNvPr id="6" name="タイトル 5">
            <a:extLst>
              <a:ext uri="{FF2B5EF4-FFF2-40B4-BE49-F238E27FC236}">
                <a16:creationId xmlns:a16="http://schemas.microsoft.com/office/drawing/2014/main" id="{942DE240-6D1A-6D6B-9E91-AA84EFCEF4A0}"/>
              </a:ext>
            </a:extLst>
          </p:cNvPr>
          <p:cNvSpPr>
            <a:spLocks noGrp="1"/>
          </p:cNvSpPr>
          <p:nvPr>
            <p:ph type="title"/>
          </p:nvPr>
        </p:nvSpPr>
        <p:spPr/>
        <p:txBody>
          <a:bodyPr/>
          <a:lstStyle/>
          <a:p>
            <a:r>
              <a:rPr lang="ja-JP" altLang="en-US" sz="2800" b="1">
                <a:latin typeface="+mn-ea"/>
                <a:ea typeface="+mn-ea"/>
                <a:cs typeface="Calibri Light"/>
              </a:rPr>
              <a:t>第３</a:t>
            </a:r>
            <a:r>
              <a:rPr lang="en-US" altLang="ja-JP" sz="2800" b="1">
                <a:latin typeface="+mn-ea"/>
                <a:ea typeface="+mn-ea"/>
                <a:cs typeface="Calibri Light"/>
              </a:rPr>
              <a:t>-</a:t>
            </a:r>
            <a:r>
              <a:rPr lang="ja-JP" altLang="en-US" sz="2800" b="1">
                <a:latin typeface="+mn-ea"/>
                <a:ea typeface="+mn-ea"/>
                <a:cs typeface="Calibri Light"/>
              </a:rPr>
              <a:t>２　</a:t>
            </a:r>
            <a:r>
              <a:rPr lang="ja-JP" altLang="en-US">
                <a:latin typeface="+mn-ea"/>
                <a:ea typeface="+mn-ea"/>
                <a:cs typeface="Calibri Light"/>
              </a:rPr>
              <a:t>５</a:t>
            </a:r>
            <a:r>
              <a:rPr lang="ja-JP" altLang="en-US" sz="2800" b="1">
                <a:latin typeface="+mn-ea"/>
                <a:ea typeface="+mn-ea"/>
                <a:cs typeface="Calibri Light"/>
              </a:rPr>
              <a:t>．デジタル社会を支えるシステム・技術</a:t>
            </a:r>
            <a:endParaRPr lang="ja-JP" altLang="en-US"/>
          </a:p>
        </p:txBody>
      </p:sp>
      <p:sp>
        <p:nvSpPr>
          <p:cNvPr id="5" name="スライド番号プレースホルダー 5">
            <a:extLst>
              <a:ext uri="{FF2B5EF4-FFF2-40B4-BE49-F238E27FC236}">
                <a16:creationId xmlns:a16="http://schemas.microsoft.com/office/drawing/2014/main" id="{3AC38B2F-1FF0-1802-6D6A-EEB872E14C4C}"/>
              </a:ext>
            </a:extLst>
          </p:cNvPr>
          <p:cNvSpPr>
            <a:spLocks noGrp="1"/>
          </p:cNvSpPr>
          <p:nvPr>
            <p:ph type="sldNum" sz="quarter" idx="4"/>
          </p:nvPr>
        </p:nvSpPr>
        <p:spPr>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z="1800"/>
              <a:pPr/>
              <a:t>18</a:t>
            </a:fld>
            <a:endParaRPr lang="ja-JP" altLang="en-US" sz="1800"/>
          </a:p>
        </p:txBody>
      </p:sp>
    </p:spTree>
    <p:extLst>
      <p:ext uri="{BB962C8B-B14F-4D97-AF65-F5344CB8AC3E}">
        <p14:creationId xmlns:p14="http://schemas.microsoft.com/office/powerpoint/2010/main" val="1077618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409294D0-C25D-5F0F-48B8-86A08B0AAA9D}"/>
              </a:ext>
            </a:extLst>
          </p:cNvPr>
          <p:cNvSpPr>
            <a:spLocks noGrp="1"/>
          </p:cNvSpPr>
          <p:nvPr>
            <p:ph type="title"/>
          </p:nvPr>
        </p:nvSpPr>
        <p:spPr/>
        <p:txBody>
          <a:bodyPr/>
          <a:lstStyle/>
          <a:p>
            <a:r>
              <a:rPr lang="ja-JP" altLang="en-US" sz="2800" b="1">
                <a:latin typeface="+mn-ea"/>
                <a:ea typeface="+mn-ea"/>
                <a:cs typeface="Calibri Light"/>
              </a:rPr>
              <a:t>第３</a:t>
            </a:r>
            <a:r>
              <a:rPr lang="en-US" altLang="ja-JP" sz="2800" b="1">
                <a:latin typeface="+mn-ea"/>
                <a:ea typeface="+mn-ea"/>
                <a:cs typeface="Calibri Light"/>
              </a:rPr>
              <a:t>-</a:t>
            </a:r>
            <a:r>
              <a:rPr lang="ja-JP" altLang="en-US" sz="2800" b="1">
                <a:latin typeface="+mn-ea"/>
                <a:ea typeface="+mn-ea"/>
                <a:cs typeface="Calibri Light"/>
              </a:rPr>
              <a:t>２　６．デジタル社会のライフスタイル・人材</a:t>
            </a:r>
            <a:endParaRPr lang="ja-JP" altLang="en-US"/>
          </a:p>
        </p:txBody>
      </p:sp>
      <p:sp>
        <p:nvSpPr>
          <p:cNvPr id="10" name="テキスト ボックス 9">
            <a:extLst>
              <a:ext uri="{FF2B5EF4-FFF2-40B4-BE49-F238E27FC236}">
                <a16:creationId xmlns:a16="http://schemas.microsoft.com/office/drawing/2014/main" id="{8557056B-697D-4614-941A-E71DB182B591}"/>
              </a:ext>
            </a:extLst>
          </p:cNvPr>
          <p:cNvSpPr txBox="1"/>
          <p:nvPr/>
        </p:nvSpPr>
        <p:spPr>
          <a:xfrm>
            <a:off x="849398" y="832567"/>
            <a:ext cx="8270175" cy="400110"/>
          </a:xfrm>
          <a:prstGeom prst="rect">
            <a:avLst/>
          </a:prstGeom>
          <a:noFill/>
          <a:ln>
            <a:noFill/>
          </a:ln>
        </p:spPr>
        <p:txBody>
          <a:bodyPr wrap="square">
            <a:spAutoFit/>
          </a:bodyPr>
          <a:lstStyle/>
          <a:p>
            <a:pPr defTabSz="457200">
              <a:defRPr/>
            </a:pPr>
            <a:r>
              <a:rPr kumimoji="0" lang="ja-JP" altLang="en-US" sz="2000" b="1">
                <a:solidFill>
                  <a:srgbClr val="1E50B5"/>
                </a:solidFill>
                <a:latin typeface="+mn-ea"/>
                <a:cs typeface="Calibri Light"/>
              </a:rPr>
              <a:t>新たなライフスタイルへの転換</a:t>
            </a:r>
            <a:endParaRPr kumimoji="0" lang="ja-JP" altLang="en-US" sz="2000">
              <a:solidFill>
                <a:srgbClr val="1E50B5"/>
              </a:solidFill>
              <a:latin typeface="+mn-ea"/>
            </a:endParaRPr>
          </a:p>
        </p:txBody>
      </p:sp>
      <p:sp>
        <p:nvSpPr>
          <p:cNvPr id="15" name="テキスト ボックス 14">
            <a:extLst>
              <a:ext uri="{FF2B5EF4-FFF2-40B4-BE49-F238E27FC236}">
                <a16:creationId xmlns:a16="http://schemas.microsoft.com/office/drawing/2014/main" id="{6ABBA0AF-41CA-49A7-85A1-57656FB1F51A}"/>
              </a:ext>
            </a:extLst>
          </p:cNvPr>
          <p:cNvSpPr txBox="1"/>
          <p:nvPr/>
        </p:nvSpPr>
        <p:spPr>
          <a:xfrm>
            <a:off x="1088715" y="1118606"/>
            <a:ext cx="10002407" cy="381130"/>
          </a:xfrm>
          <a:prstGeom prst="rect">
            <a:avLst/>
          </a:prstGeom>
          <a:noFill/>
        </p:spPr>
        <p:txBody>
          <a:bodyPr wrap="square">
            <a:spAutoFit/>
          </a:bodyPr>
          <a:lstStyle/>
          <a:p>
            <a:pPr defTabSz="457200">
              <a:lnSpc>
                <a:spcPct val="150000"/>
              </a:lnSpc>
              <a:defRPr/>
            </a:pPr>
            <a:r>
              <a:rPr lang="ja-JP" altLang="en-US" sz="1380">
                <a:latin typeface="+mn-ea"/>
                <a:cs typeface="Calibri Light"/>
              </a:rPr>
              <a:t>・働く時間や場所を柔軟に活用できるテレワークの導入・定着に向け、労働者が安心して働ける良質なテレワークの推進。</a:t>
            </a:r>
            <a:endParaRPr lang="en-US" altLang="ja-JP" sz="1380">
              <a:latin typeface="+mn-ea"/>
              <a:cs typeface="Calibri Light"/>
            </a:endParaRPr>
          </a:p>
        </p:txBody>
      </p:sp>
      <p:sp>
        <p:nvSpPr>
          <p:cNvPr id="9" name="テキスト ボックス 8">
            <a:extLst>
              <a:ext uri="{FF2B5EF4-FFF2-40B4-BE49-F238E27FC236}">
                <a16:creationId xmlns:a16="http://schemas.microsoft.com/office/drawing/2014/main" id="{AC700D81-B1CC-4EF5-9190-49A6F665C1D9}"/>
              </a:ext>
            </a:extLst>
          </p:cNvPr>
          <p:cNvSpPr txBox="1"/>
          <p:nvPr/>
        </p:nvSpPr>
        <p:spPr>
          <a:xfrm>
            <a:off x="976759" y="1747911"/>
            <a:ext cx="10924585" cy="2792880"/>
          </a:xfrm>
          <a:prstGeom prst="rect">
            <a:avLst/>
          </a:prstGeom>
          <a:noFill/>
        </p:spPr>
        <p:txBody>
          <a:bodyPr wrap="square">
            <a:spAutoFit/>
          </a:bodyPr>
          <a:lstStyle/>
          <a:p>
            <a:pPr>
              <a:lnSpc>
                <a:spcPct val="150000"/>
              </a:lnSpc>
            </a:pPr>
            <a:r>
              <a:rPr lang="ja-JP" altLang="en-US" sz="1400" b="1">
                <a:latin typeface="+mn-ea"/>
                <a:cs typeface="Calibri Light"/>
              </a:rPr>
              <a:t>①　デジタルリテラシーの向上</a:t>
            </a:r>
            <a:endParaRPr lang="en-US" altLang="ja-JP" sz="1400" b="1">
              <a:latin typeface="+mn-ea"/>
              <a:cs typeface="Calibri Light"/>
            </a:endParaRPr>
          </a:p>
          <a:p>
            <a:pPr>
              <a:lnSpc>
                <a:spcPct val="120000"/>
              </a:lnSpc>
            </a:pPr>
            <a:r>
              <a:rPr lang="ja-JP" altLang="en-US" sz="1400">
                <a:latin typeface="+mn-ea"/>
                <a:cs typeface="Arial" panose="020B0604020202020204" pitchFamily="34" charset="0"/>
              </a:rPr>
              <a:t>　・小学校におけるプログラミング教育の必修化等、新学習指導要領に基づく取組を推進。</a:t>
            </a:r>
            <a:endParaRPr lang="en-US" altLang="ja-JP" sz="1400">
              <a:latin typeface="+mn-ea"/>
              <a:cs typeface="Arial" panose="020B0604020202020204" pitchFamily="34" charset="0"/>
            </a:endParaRPr>
          </a:p>
          <a:p>
            <a:pPr>
              <a:lnSpc>
                <a:spcPct val="120000"/>
              </a:lnSpc>
            </a:pPr>
            <a:r>
              <a:rPr lang="ja-JP" altLang="en-US" sz="1400">
                <a:latin typeface="+mn-ea"/>
                <a:cs typeface="Arial" panose="020B0604020202020204" pitchFamily="34" charset="0"/>
              </a:rPr>
              <a:t>　・社会人向けの実践的なプログラムの開発・拡充、リカレント教育を支える専門人材の育成等を実施。　</a:t>
            </a:r>
            <a:endParaRPr lang="en-US" altLang="ja-JP" sz="1400">
              <a:latin typeface="+mn-ea"/>
              <a:cs typeface="Arial" panose="020B0604020202020204" pitchFamily="34" charset="0"/>
            </a:endParaRPr>
          </a:p>
          <a:p>
            <a:pPr>
              <a:lnSpc>
                <a:spcPct val="150000"/>
              </a:lnSpc>
            </a:pPr>
            <a:r>
              <a:rPr lang="ja-JP" altLang="en-US" sz="1400" b="1">
                <a:latin typeface="+mn-ea"/>
                <a:cs typeface="Calibri Light"/>
              </a:rPr>
              <a:t>②　専門的なデジタル知識・能力を持つ人材の育成・確保</a:t>
            </a:r>
            <a:endParaRPr lang="en-US" altLang="ja-JP" sz="1400" b="1">
              <a:latin typeface="+mn-ea"/>
              <a:cs typeface="Calibri Light"/>
            </a:endParaRPr>
          </a:p>
          <a:p>
            <a:pPr>
              <a:lnSpc>
                <a:spcPct val="120000"/>
              </a:lnSpc>
            </a:pPr>
            <a:r>
              <a:rPr lang="ja-JP" altLang="en-US" sz="1400">
                <a:latin typeface="+mn-ea"/>
                <a:cs typeface="Arial" panose="020B0604020202020204" pitchFamily="34" charset="0"/>
              </a:rPr>
              <a:t>　・</a:t>
            </a:r>
            <a:r>
              <a:rPr lang="ja-JP" altLang="en-US" sz="1370">
                <a:latin typeface="+mn-ea"/>
                <a:cs typeface="Calibri Light"/>
              </a:rPr>
              <a:t>教育コンテンツやカリキュラムの整備、実践的な学びの場の提供等を行うデジタル人材育成プラットフォームを構築。</a:t>
            </a:r>
            <a:endParaRPr lang="en-US" altLang="ja-JP" sz="1370">
              <a:latin typeface="+mn-ea"/>
              <a:cs typeface="Calibri Light"/>
            </a:endParaRPr>
          </a:p>
          <a:p>
            <a:pPr marL="361950" indent="-361950">
              <a:lnSpc>
                <a:spcPct val="120000"/>
              </a:lnSpc>
            </a:pPr>
            <a:r>
              <a:rPr lang="ja-JP" altLang="en-US" sz="1400">
                <a:latin typeface="+mn-ea"/>
                <a:cs typeface="Arial" panose="020B0604020202020204" pitchFamily="34" charset="0"/>
              </a:rPr>
              <a:t>　・政府デジタル人材については、</a:t>
            </a:r>
            <a:r>
              <a:rPr lang="en-US" altLang="ja-JP" sz="1400">
                <a:latin typeface="+mn-ea"/>
                <a:cs typeface="Arial" panose="020B0604020202020204" pitchFamily="34" charset="0"/>
              </a:rPr>
              <a:t>2022</a:t>
            </a:r>
            <a:r>
              <a:rPr lang="ja-JP" altLang="en-US" sz="1400">
                <a:latin typeface="+mn-ea"/>
                <a:cs typeface="Arial" panose="020B0604020202020204" pitchFamily="34" charset="0"/>
              </a:rPr>
              <a:t>年度（令和</a:t>
            </a:r>
            <a:r>
              <a:rPr lang="en-US" altLang="ja-JP" sz="1400">
                <a:latin typeface="+mn-ea"/>
                <a:cs typeface="Arial" panose="020B0604020202020204" pitchFamily="34" charset="0"/>
              </a:rPr>
              <a:t>4</a:t>
            </a:r>
            <a:r>
              <a:rPr lang="ja-JP" altLang="en-US" sz="1400">
                <a:latin typeface="+mn-ea"/>
                <a:cs typeface="Arial" panose="020B0604020202020204" pitchFamily="34" charset="0"/>
              </a:rPr>
              <a:t>年度）の国家公務員採用試験から新設等された「デジタル区分」等の合格者を積極的に採用。</a:t>
            </a:r>
            <a:endParaRPr lang="en-US" altLang="ja-JP" sz="1400">
              <a:latin typeface="+mn-ea"/>
              <a:cs typeface="Arial" panose="020B0604020202020204" pitchFamily="34" charset="0"/>
            </a:endParaRPr>
          </a:p>
          <a:p>
            <a:pPr>
              <a:lnSpc>
                <a:spcPct val="120000"/>
              </a:lnSpc>
            </a:pPr>
            <a:r>
              <a:rPr lang="ja-JP" altLang="en-US" sz="1400">
                <a:latin typeface="+mn-ea"/>
                <a:cs typeface="Arial" panose="020B0604020202020204" pitchFamily="34" charset="0"/>
              </a:rPr>
              <a:t>　・各府省庁、地方、民間など組織の垣根を越えた人材の行き来を通じて人材育成が行われる環境を整備。</a:t>
            </a:r>
            <a:endParaRPr lang="en-US" altLang="ja-JP" sz="1400">
              <a:latin typeface="+mn-ea"/>
              <a:cs typeface="Arial" panose="020B0604020202020204" pitchFamily="34" charset="0"/>
            </a:endParaRPr>
          </a:p>
          <a:p>
            <a:pPr>
              <a:lnSpc>
                <a:spcPct val="120000"/>
              </a:lnSpc>
            </a:pPr>
            <a:r>
              <a:rPr lang="ja-JP" altLang="en-US" sz="1400">
                <a:latin typeface="+mn-ea"/>
                <a:cs typeface="Arial" panose="020B0604020202020204" pitchFamily="34" charset="0"/>
              </a:rPr>
              <a:t>　・「女性デジタル人材育成プラン」に基づき、就労に直結するデジタルスキルの習得支援及びデジタル分野への就労支援の推進。</a:t>
            </a:r>
            <a:endParaRPr lang="en-US" altLang="ja-JP" sz="1400">
              <a:latin typeface="+mn-ea"/>
              <a:cs typeface="Arial" panose="020B0604020202020204" pitchFamily="34" charset="0"/>
            </a:endParaRPr>
          </a:p>
          <a:p>
            <a:pPr>
              <a:lnSpc>
                <a:spcPct val="120000"/>
              </a:lnSpc>
            </a:pPr>
            <a:r>
              <a:rPr lang="ja-JP" altLang="en-US" sz="1400">
                <a:latin typeface="+mn-ea"/>
                <a:cs typeface="Arial"/>
              </a:rPr>
              <a:t>　</a:t>
            </a:r>
            <a:r>
              <a:rPr lang="ja-JP" altLang="ja-JP" sz="1400">
                <a:latin typeface="+mn-ea"/>
                <a:cs typeface="Arial" panose="020B0604020202020204" pitchFamily="34" charset="0"/>
              </a:rPr>
              <a:t>・各府省庁のデジタル人材確保・育成の施策に対し、デジタル庁が中心となり役割を果たすことができるよう体制強化を検討。</a:t>
            </a:r>
            <a:endParaRPr lang="ja-JP" altLang="en-US" sz="1400">
              <a:latin typeface="+mn-ea"/>
              <a:cs typeface="Arial" panose="020B0604020202020204" pitchFamily="34" charset="0"/>
            </a:endParaRPr>
          </a:p>
        </p:txBody>
      </p:sp>
      <p:sp>
        <p:nvSpPr>
          <p:cNvPr id="12" name="テキスト ボックス 11">
            <a:extLst>
              <a:ext uri="{FF2B5EF4-FFF2-40B4-BE49-F238E27FC236}">
                <a16:creationId xmlns:a16="http://schemas.microsoft.com/office/drawing/2014/main" id="{B6281742-4D12-488E-AE2C-D8582D7EF068}"/>
              </a:ext>
            </a:extLst>
          </p:cNvPr>
          <p:cNvSpPr txBox="1"/>
          <p:nvPr/>
        </p:nvSpPr>
        <p:spPr>
          <a:xfrm>
            <a:off x="849398" y="1458265"/>
            <a:ext cx="7690492" cy="400110"/>
          </a:xfrm>
          <a:prstGeom prst="rect">
            <a:avLst/>
          </a:prstGeom>
          <a:noFill/>
          <a:ln>
            <a:noFill/>
          </a:ln>
        </p:spPr>
        <p:txBody>
          <a:bodyPr wrap="square">
            <a:spAutoFit/>
          </a:bodyPr>
          <a:lstStyle/>
          <a:p>
            <a:pPr defTabSz="457200">
              <a:defRPr/>
            </a:pPr>
            <a:r>
              <a:rPr kumimoji="0" lang="ja-JP" altLang="en-US" sz="2000" b="1">
                <a:solidFill>
                  <a:srgbClr val="1E50B5"/>
                </a:solidFill>
                <a:latin typeface="+mn-ea"/>
                <a:cs typeface="Calibri Light"/>
              </a:rPr>
              <a:t>デジタル人材の育成・確保</a:t>
            </a:r>
            <a:endParaRPr kumimoji="0" lang="ja-JP" altLang="en-US" sz="2000">
              <a:solidFill>
                <a:srgbClr val="1E50B5"/>
              </a:solidFill>
              <a:latin typeface="+mn-ea"/>
            </a:endParaRPr>
          </a:p>
        </p:txBody>
      </p:sp>
      <p:sp>
        <p:nvSpPr>
          <p:cNvPr id="17" name="テキスト ボックス 16">
            <a:extLst>
              <a:ext uri="{FF2B5EF4-FFF2-40B4-BE49-F238E27FC236}">
                <a16:creationId xmlns:a16="http://schemas.microsoft.com/office/drawing/2014/main" id="{D596B0EF-3AC8-4F43-BB00-786E27BE3D86}"/>
              </a:ext>
            </a:extLst>
          </p:cNvPr>
          <p:cNvSpPr txBox="1"/>
          <p:nvPr/>
        </p:nvSpPr>
        <p:spPr>
          <a:xfrm>
            <a:off x="699630" y="4862302"/>
            <a:ext cx="9222921" cy="2000997"/>
          </a:xfrm>
          <a:prstGeom prst="rect">
            <a:avLst/>
          </a:prstGeom>
          <a:noFill/>
        </p:spPr>
        <p:txBody>
          <a:bodyPr wrap="square">
            <a:spAutoFit/>
          </a:bodyPr>
          <a:lstStyle/>
          <a:p>
            <a:pPr marL="180975" indent="-180975" defTabSz="457200">
              <a:lnSpc>
                <a:spcPct val="150000"/>
              </a:lnSpc>
              <a:defRPr/>
            </a:pPr>
            <a:r>
              <a:rPr kumimoji="0" lang="ja-JP" altLang="en-US" sz="1400" b="1">
                <a:latin typeface="+mn-ea"/>
                <a:cs typeface="Calibri Light"/>
              </a:rPr>
              <a:t>①　　デジタル庁</a:t>
            </a:r>
            <a:r>
              <a:rPr kumimoji="0" lang="ja-JP" altLang="en-US" sz="1400">
                <a:latin typeface="+mn-ea"/>
                <a:cs typeface="Calibri Light"/>
              </a:rPr>
              <a:t>（司令塔）</a:t>
            </a:r>
            <a:endParaRPr kumimoji="0" lang="en-US" altLang="ja-JP" sz="1400">
              <a:latin typeface="+mn-ea"/>
              <a:cs typeface="Calibri Light"/>
            </a:endParaRPr>
          </a:p>
          <a:p>
            <a:pPr marL="180975" indent="-180975" defTabSz="457200">
              <a:lnSpc>
                <a:spcPct val="150000"/>
              </a:lnSpc>
              <a:defRPr/>
            </a:pPr>
            <a:r>
              <a:rPr lang="ja-JP" altLang="en-US" sz="1400" b="1">
                <a:latin typeface="+mn-ea"/>
                <a:cs typeface="Calibri Light"/>
              </a:rPr>
              <a:t>②　　デジタル改革の推進体制</a:t>
            </a:r>
            <a:r>
              <a:rPr lang="ja-JP" altLang="en-US" sz="1400">
                <a:latin typeface="+mn-ea"/>
                <a:cs typeface="Calibri Light"/>
              </a:rPr>
              <a:t>（政府の推進体制を強化）</a:t>
            </a:r>
            <a:endParaRPr kumimoji="0" lang="ja-JP" altLang="en-US" sz="1400">
              <a:latin typeface="+mn-ea"/>
              <a:cs typeface="Calibri Light"/>
            </a:endParaRPr>
          </a:p>
          <a:p>
            <a:pPr marL="360363" indent="-360363" defTabSz="457200">
              <a:lnSpc>
                <a:spcPct val="150000"/>
              </a:lnSpc>
              <a:defRPr/>
            </a:pPr>
            <a:r>
              <a:rPr lang="ja-JP" altLang="en-US" sz="1400" b="1">
                <a:latin typeface="+mn-ea"/>
                <a:cs typeface="Calibri Light"/>
              </a:rPr>
              <a:t>③</a:t>
            </a:r>
            <a:r>
              <a:rPr lang="en-US" altLang="ja-JP" sz="1400" b="1">
                <a:latin typeface="+mn-ea"/>
                <a:cs typeface="Calibri Light"/>
              </a:rPr>
              <a:t>-1</a:t>
            </a:r>
            <a:r>
              <a:rPr lang="ja-JP" altLang="en-US" sz="1400" b="1">
                <a:latin typeface="+mn-ea"/>
                <a:cs typeface="Calibri Light"/>
              </a:rPr>
              <a:t>　デジタル社会推進会議</a:t>
            </a:r>
            <a:r>
              <a:rPr lang="ja-JP" altLang="en-US" sz="1400">
                <a:latin typeface="+mn-ea"/>
                <a:cs typeface="Calibri Light"/>
              </a:rPr>
              <a:t>（施策の実施を推進）</a:t>
            </a:r>
            <a:endParaRPr lang="en-US" altLang="ja-JP" sz="1400" b="1">
              <a:latin typeface="+mn-ea"/>
              <a:cs typeface="Calibri Light"/>
            </a:endParaRPr>
          </a:p>
          <a:p>
            <a:pPr marL="360363" indent="-360363" defTabSz="457200">
              <a:lnSpc>
                <a:spcPct val="150000"/>
              </a:lnSpc>
              <a:defRPr/>
            </a:pPr>
            <a:r>
              <a:rPr lang="ja-JP" altLang="en-US" sz="1400" b="1">
                <a:latin typeface="+mn-ea"/>
                <a:cs typeface="Calibri Light"/>
              </a:rPr>
              <a:t>③</a:t>
            </a:r>
            <a:r>
              <a:rPr lang="en-US" altLang="ja-JP" sz="1400" b="1">
                <a:latin typeface="+mn-ea"/>
                <a:cs typeface="Calibri Light"/>
              </a:rPr>
              <a:t>-2</a:t>
            </a:r>
            <a:r>
              <a:rPr lang="ja-JP" altLang="en-US" sz="1400" b="1">
                <a:latin typeface="+mn-ea"/>
                <a:cs typeface="Calibri Light"/>
              </a:rPr>
              <a:t>　デジタル社会構想会議</a:t>
            </a:r>
            <a:r>
              <a:rPr lang="ja-JP" altLang="en-US" sz="1400">
                <a:latin typeface="+mn-ea"/>
                <a:cs typeface="Calibri Light"/>
              </a:rPr>
              <a:t>（重要施策について調査・審議）</a:t>
            </a:r>
            <a:endParaRPr lang="en-US" altLang="ja-JP" sz="1400">
              <a:latin typeface="+mn-ea"/>
              <a:cs typeface="Calibri Light"/>
            </a:endParaRPr>
          </a:p>
          <a:p>
            <a:pPr marL="360363" indent="-360363" defTabSz="457200">
              <a:lnSpc>
                <a:spcPct val="150000"/>
              </a:lnSpc>
              <a:defRPr/>
            </a:pPr>
            <a:r>
              <a:rPr lang="ja-JP" altLang="en-US" sz="1400" b="1">
                <a:latin typeface="+mn-ea"/>
                <a:cs typeface="Calibri Light"/>
              </a:rPr>
              <a:t>③</a:t>
            </a:r>
            <a:r>
              <a:rPr lang="en-US" altLang="ja-JP" sz="1400" b="1">
                <a:latin typeface="+mn-ea"/>
                <a:cs typeface="Calibri Light"/>
              </a:rPr>
              <a:t>-3</a:t>
            </a:r>
            <a:r>
              <a:rPr lang="ja-JP" altLang="en-US" sz="1400" b="1">
                <a:latin typeface="+mn-ea"/>
                <a:cs typeface="Calibri Light"/>
              </a:rPr>
              <a:t>　デジタル臨時行政調査会</a:t>
            </a:r>
            <a:r>
              <a:rPr lang="ja-JP" altLang="en-US" sz="1400">
                <a:latin typeface="+mn-ea"/>
                <a:cs typeface="Calibri Light"/>
              </a:rPr>
              <a:t>（デジタル改革・規制改革・行政改革を一体的に推進）</a:t>
            </a:r>
            <a:endParaRPr lang="en-US" altLang="ja-JP" sz="1400">
              <a:latin typeface="+mn-ea"/>
              <a:cs typeface="Calibri Light"/>
            </a:endParaRPr>
          </a:p>
          <a:p>
            <a:pPr marL="360363" indent="-360363" defTabSz="457200">
              <a:lnSpc>
                <a:spcPct val="150000"/>
              </a:lnSpc>
              <a:defRPr/>
            </a:pPr>
            <a:r>
              <a:rPr lang="ja-JP" altLang="en-US" sz="1400" b="1">
                <a:latin typeface="+mn-ea"/>
                <a:cs typeface="Calibri Light"/>
              </a:rPr>
              <a:t>③</a:t>
            </a:r>
            <a:r>
              <a:rPr lang="en-US" altLang="ja-JP" sz="1400" b="1">
                <a:latin typeface="+mn-ea"/>
                <a:cs typeface="Calibri Light"/>
              </a:rPr>
              <a:t>-4</a:t>
            </a:r>
            <a:r>
              <a:rPr lang="ja-JP" altLang="en-US" sz="1400" b="1">
                <a:latin typeface="+mn-ea"/>
                <a:cs typeface="Calibri Light"/>
              </a:rPr>
              <a:t>　デジタル田園都市国家構想実現会議</a:t>
            </a:r>
            <a:r>
              <a:rPr kumimoji="0" lang="ja-JP" altLang="en-US" sz="1400">
                <a:latin typeface="+mn-ea"/>
                <a:cs typeface="Calibri Light"/>
              </a:rPr>
              <a:t>（デジタル基盤を整備しデジタル化の恩恵を全国に広げる）</a:t>
            </a:r>
            <a:endParaRPr lang="en-US" altLang="ja-JP" sz="1400" b="1">
              <a:latin typeface="+mn-ea"/>
              <a:cs typeface="Calibri Light"/>
            </a:endParaRPr>
          </a:p>
        </p:txBody>
      </p:sp>
      <p:grpSp>
        <p:nvGrpSpPr>
          <p:cNvPr id="6" name="グループ化 5">
            <a:extLst>
              <a:ext uri="{FF2B5EF4-FFF2-40B4-BE49-F238E27FC236}">
                <a16:creationId xmlns:a16="http://schemas.microsoft.com/office/drawing/2014/main" id="{7FDFE9D1-B6F9-5D0C-CCC9-BB4B631D97A5}"/>
              </a:ext>
            </a:extLst>
          </p:cNvPr>
          <p:cNvGrpSpPr/>
          <p:nvPr/>
        </p:nvGrpSpPr>
        <p:grpSpPr>
          <a:xfrm>
            <a:off x="144736" y="4432463"/>
            <a:ext cx="9620456" cy="532220"/>
            <a:chOff x="228570" y="3484379"/>
            <a:chExt cx="9620456" cy="532220"/>
          </a:xfrm>
        </p:grpSpPr>
        <p:sp>
          <p:nvSpPr>
            <p:cNvPr id="18" name="Title 1">
              <a:extLst>
                <a:ext uri="{FF2B5EF4-FFF2-40B4-BE49-F238E27FC236}">
                  <a16:creationId xmlns:a16="http://schemas.microsoft.com/office/drawing/2014/main" id="{3AD79986-A8C4-40FF-9A91-14316A160061}"/>
                </a:ext>
              </a:extLst>
            </p:cNvPr>
            <p:cNvSpPr txBox="1">
              <a:spLocks/>
            </p:cNvSpPr>
            <p:nvPr/>
          </p:nvSpPr>
          <p:spPr>
            <a:xfrm>
              <a:off x="826434" y="3484379"/>
              <a:ext cx="9022592" cy="5322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defRPr/>
              </a:pPr>
              <a:r>
                <a:rPr lang="ja-JP" altLang="en-US" sz="2600" b="1">
                  <a:latin typeface="+mn-ea"/>
                  <a:ea typeface="+mn-ea"/>
                  <a:cs typeface="Calibri Light"/>
                </a:rPr>
                <a:t>第４　今後の推進体制</a:t>
              </a:r>
            </a:p>
          </p:txBody>
        </p:sp>
        <p:pic>
          <p:nvPicPr>
            <p:cNvPr id="19" name="図 4" descr="図形, 四角形&#10;&#10;説明は自動で生成されたものです">
              <a:extLst>
                <a:ext uri="{FF2B5EF4-FFF2-40B4-BE49-F238E27FC236}">
                  <a16:creationId xmlns:a16="http://schemas.microsoft.com/office/drawing/2014/main" id="{7ED167D1-E858-4145-A77C-A31AE6F26E86}"/>
                </a:ext>
              </a:extLst>
            </p:cNvPr>
            <p:cNvPicPr>
              <a:picLocks noChangeAspect="1"/>
            </p:cNvPicPr>
            <p:nvPr/>
          </p:nvPicPr>
          <p:blipFill>
            <a:blip r:embed="rId2"/>
            <a:stretch>
              <a:fillRect/>
            </a:stretch>
          </p:blipFill>
          <p:spPr>
            <a:xfrm>
              <a:off x="228570" y="3711608"/>
              <a:ext cx="513059" cy="77763"/>
            </a:xfrm>
            <a:prstGeom prst="rect">
              <a:avLst/>
            </a:prstGeom>
          </p:spPr>
        </p:pic>
      </p:grpSp>
      <p:sp>
        <p:nvSpPr>
          <p:cNvPr id="30" name="テキスト ボックス 29">
            <a:extLst>
              <a:ext uri="{FF2B5EF4-FFF2-40B4-BE49-F238E27FC236}">
                <a16:creationId xmlns:a16="http://schemas.microsoft.com/office/drawing/2014/main" id="{A44D3AF5-BDA1-4DFF-B62E-7B8070DF7728}"/>
              </a:ext>
            </a:extLst>
          </p:cNvPr>
          <p:cNvSpPr txBox="1"/>
          <p:nvPr/>
        </p:nvSpPr>
        <p:spPr>
          <a:xfrm>
            <a:off x="6196096" y="4862302"/>
            <a:ext cx="5846953" cy="1031051"/>
          </a:xfrm>
          <a:prstGeom prst="rect">
            <a:avLst/>
          </a:prstGeom>
          <a:noFill/>
        </p:spPr>
        <p:txBody>
          <a:bodyPr wrap="square">
            <a:spAutoFit/>
          </a:bodyPr>
          <a:lstStyle/>
          <a:p>
            <a:pPr marL="180975" indent="-180975" defTabSz="457200">
              <a:lnSpc>
                <a:spcPct val="150000"/>
              </a:lnSpc>
              <a:defRPr/>
            </a:pPr>
            <a:r>
              <a:rPr lang="ja-JP" altLang="en-US" sz="1400" b="1">
                <a:latin typeface="+mn-ea"/>
                <a:cs typeface="Calibri Light"/>
              </a:rPr>
              <a:t>④　政府情報システム保守運用体制に係る関係機関との連携強化</a:t>
            </a:r>
            <a:endParaRPr lang="en-US" altLang="ja-JP" sz="1400" b="1">
              <a:latin typeface="+mn-ea"/>
              <a:cs typeface="Calibri Light"/>
            </a:endParaRPr>
          </a:p>
          <a:p>
            <a:pPr marL="180975" indent="-180975" defTabSz="457200">
              <a:lnSpc>
                <a:spcPct val="150000"/>
              </a:lnSpc>
              <a:defRPr/>
            </a:pPr>
            <a:r>
              <a:rPr lang="ja-JP" altLang="en-US" sz="1400" b="1">
                <a:latin typeface="+mn-ea"/>
                <a:cs typeface="Calibri Light"/>
              </a:rPr>
              <a:t>⑤　</a:t>
            </a:r>
            <a:r>
              <a:rPr kumimoji="0" lang="ja-JP" altLang="en-US" sz="1400" b="1">
                <a:latin typeface="+mn-ea"/>
                <a:cs typeface="Calibri Light"/>
              </a:rPr>
              <a:t>地方公共団体等との連携・協力</a:t>
            </a:r>
          </a:p>
          <a:p>
            <a:pPr marL="180975" indent="-180975" defTabSz="457200">
              <a:lnSpc>
                <a:spcPct val="150000"/>
              </a:lnSpc>
              <a:defRPr/>
            </a:pPr>
            <a:r>
              <a:rPr lang="ja-JP" altLang="en-US" sz="1400" b="1">
                <a:latin typeface="+mn-ea"/>
                <a:cs typeface="Calibri Light"/>
              </a:rPr>
              <a:t>⑥　</a:t>
            </a:r>
            <a:r>
              <a:rPr kumimoji="0" lang="ja-JP" altLang="en-US" sz="1400" b="1">
                <a:latin typeface="+mn-ea"/>
                <a:cs typeface="Calibri Light"/>
              </a:rPr>
              <a:t>民間事業者等との連携・協力</a:t>
            </a:r>
            <a:endParaRPr kumimoji="0" lang="en-US" altLang="ja-JP" sz="1400" b="1">
              <a:latin typeface="+mn-ea"/>
              <a:cs typeface="Calibri Light"/>
            </a:endParaRPr>
          </a:p>
        </p:txBody>
      </p:sp>
      <p:sp>
        <p:nvSpPr>
          <p:cNvPr id="4" name="スライド番号プレースホルダー 5">
            <a:extLst>
              <a:ext uri="{FF2B5EF4-FFF2-40B4-BE49-F238E27FC236}">
                <a16:creationId xmlns:a16="http://schemas.microsoft.com/office/drawing/2014/main" id="{6AA36DA3-AB04-D912-2F83-9084D3E07F27}"/>
              </a:ext>
            </a:extLst>
          </p:cNvPr>
          <p:cNvSpPr>
            <a:spLocks noGrp="1"/>
          </p:cNvSpPr>
          <p:nvPr>
            <p:ph type="sldNum" sz="quarter" idx="4"/>
          </p:nvPr>
        </p:nvSpPr>
        <p:spPr>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z="1800"/>
              <a:pPr/>
              <a:t>19</a:t>
            </a:fld>
            <a:endParaRPr lang="ja-JP" altLang="en-US" sz="1800"/>
          </a:p>
        </p:txBody>
      </p:sp>
    </p:spTree>
    <p:extLst>
      <p:ext uri="{BB962C8B-B14F-4D97-AF65-F5344CB8AC3E}">
        <p14:creationId xmlns:p14="http://schemas.microsoft.com/office/powerpoint/2010/main" val="1168742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78159E99-6073-4184-9880-B081598649CD}"/>
              </a:ext>
            </a:extLst>
          </p:cNvPr>
          <p:cNvSpPr txBox="1"/>
          <p:nvPr/>
        </p:nvSpPr>
        <p:spPr>
          <a:xfrm>
            <a:off x="1127448" y="947084"/>
            <a:ext cx="8345466" cy="593560"/>
          </a:xfrm>
          <a:prstGeom prst="rect">
            <a:avLst/>
          </a:prstGeom>
          <a:noFill/>
        </p:spPr>
        <p:txBody>
          <a:bodyPr wrap="square">
            <a:spAutoFit/>
          </a:bodyPr>
          <a:lstStyle/>
          <a:p>
            <a:pPr marL="216000" indent="-216000" algn="just" defTabSz="457200">
              <a:lnSpc>
                <a:spcPct val="150000"/>
              </a:lnSpc>
              <a:defRPr/>
            </a:pPr>
            <a:r>
              <a:rPr lang="ja-JP" altLang="en-US" sz="2400" b="1" kern="100">
                <a:solidFill>
                  <a:srgbClr val="1E50B5"/>
                </a:solidFill>
                <a:latin typeface="+mn-ea"/>
                <a:cs typeface="Calibri Light"/>
              </a:rPr>
              <a:t>重点計画の位置付け</a:t>
            </a:r>
            <a:endParaRPr kumimoji="0" lang="en-US" altLang="ja-JP" sz="2400" b="1" kern="100">
              <a:solidFill>
                <a:srgbClr val="1E50B5"/>
              </a:solidFill>
              <a:latin typeface="+mn-ea"/>
              <a:cs typeface="Calibri Light"/>
            </a:endParaRPr>
          </a:p>
        </p:txBody>
      </p:sp>
      <p:sp>
        <p:nvSpPr>
          <p:cNvPr id="6" name="テキスト ボックス 5">
            <a:extLst>
              <a:ext uri="{FF2B5EF4-FFF2-40B4-BE49-F238E27FC236}">
                <a16:creationId xmlns:a16="http://schemas.microsoft.com/office/drawing/2014/main" id="{9C5D3C97-D21E-4AEC-80FF-837071153965}"/>
              </a:ext>
            </a:extLst>
          </p:cNvPr>
          <p:cNvSpPr txBox="1"/>
          <p:nvPr/>
        </p:nvSpPr>
        <p:spPr>
          <a:xfrm>
            <a:off x="736600" y="1124781"/>
            <a:ext cx="11048032" cy="5039265"/>
          </a:xfrm>
          <a:prstGeom prst="rect">
            <a:avLst/>
          </a:prstGeom>
          <a:noFill/>
          <a:ln>
            <a:noFill/>
          </a:ln>
        </p:spPr>
        <p:txBody>
          <a:bodyPr wrap="square">
            <a:spAutoFit/>
          </a:bodyPr>
          <a:lstStyle/>
          <a:p>
            <a:pPr marL="216000" indent="-216000" algn="just" defTabSz="457200">
              <a:lnSpc>
                <a:spcPct val="150000"/>
              </a:lnSpc>
              <a:defRPr/>
            </a:pPr>
            <a:endParaRPr lang="en-US" altLang="ja-JP" kern="100" dirty="0">
              <a:latin typeface="+mn-ea"/>
              <a:cs typeface="Calibri Light"/>
            </a:endParaRPr>
          </a:p>
          <a:p>
            <a:pPr marL="216000" indent="-216000" defTabSz="457200">
              <a:lnSpc>
                <a:spcPct val="150000"/>
              </a:lnSpc>
              <a:defRPr/>
            </a:pPr>
            <a:r>
              <a:rPr lang="ja-JP" altLang="en-US" kern="100" dirty="0">
                <a:latin typeface="+mn-ea"/>
                <a:cs typeface="Calibri Light"/>
              </a:rPr>
              <a:t>・</a:t>
            </a:r>
            <a:r>
              <a:rPr lang="ja-JP" altLang="en-US" b="1" kern="100" dirty="0">
                <a:latin typeface="+mn-ea"/>
                <a:cs typeface="Calibri Light"/>
              </a:rPr>
              <a:t>「デジタル社会の形成のために政府が迅速かつ重点的に実施すべき施策に関する基本的な方針」等</a:t>
            </a:r>
            <a:r>
              <a:rPr lang="ja-JP" altLang="en-US" kern="100" dirty="0">
                <a:latin typeface="+mn-ea"/>
                <a:cs typeface="Calibri Light"/>
              </a:rPr>
              <a:t>を</a:t>
            </a:r>
            <a:br>
              <a:rPr lang="en-US" altLang="ja-JP" kern="100" dirty="0">
                <a:latin typeface="+mn-ea"/>
                <a:cs typeface="Calibri Light"/>
              </a:rPr>
            </a:br>
            <a:r>
              <a:rPr lang="ja-JP" altLang="en-US" kern="100" dirty="0">
                <a:latin typeface="+mn-ea"/>
                <a:cs typeface="Calibri Light"/>
              </a:rPr>
              <a:t>定めるもの（デジタル社会形成基本法</a:t>
            </a:r>
            <a:r>
              <a:rPr lang="en-US" altLang="ja-JP" kern="100" dirty="0">
                <a:latin typeface="+mn-ea"/>
                <a:cs typeface="Calibri Light"/>
              </a:rPr>
              <a:t>38</a:t>
            </a:r>
            <a:r>
              <a:rPr lang="ja-JP" altLang="en-US" kern="100" dirty="0">
                <a:latin typeface="+mn-ea"/>
                <a:cs typeface="Calibri Light"/>
              </a:rPr>
              <a:t>②等）。</a:t>
            </a:r>
            <a:endParaRPr lang="en-US" altLang="ja-JP" kern="100" dirty="0">
              <a:latin typeface="+mn-ea"/>
              <a:cs typeface="Calibri Light"/>
            </a:endParaRPr>
          </a:p>
          <a:p>
            <a:pPr marL="216000" indent="-216000" defTabSz="457200">
              <a:lnSpc>
                <a:spcPct val="150000"/>
              </a:lnSpc>
              <a:defRPr/>
            </a:pPr>
            <a:r>
              <a:rPr lang="ja-JP" altLang="en-US" kern="100" dirty="0">
                <a:latin typeface="+mn-ea"/>
                <a:cs typeface="Calibri Light"/>
              </a:rPr>
              <a:t>・</a:t>
            </a:r>
            <a:r>
              <a:rPr lang="ja-JP" altLang="en-US" dirty="0">
                <a:latin typeface="+mn-ea"/>
                <a:cs typeface="Calibri Light"/>
              </a:rPr>
              <a:t>今回の重点計画は、</a:t>
            </a:r>
            <a:r>
              <a:rPr lang="en-US" altLang="ja-JP" b="1" dirty="0">
                <a:latin typeface="+mn-ea"/>
                <a:cs typeface="Calibri Light"/>
              </a:rPr>
              <a:t>2022</a:t>
            </a:r>
            <a:r>
              <a:rPr lang="ja-JP" altLang="en-US" b="1" dirty="0">
                <a:latin typeface="+mn-ea"/>
                <a:cs typeface="Calibri Light"/>
              </a:rPr>
              <a:t>年（令和４年）６月７日に策定した重点計画をアップデート</a:t>
            </a:r>
            <a:r>
              <a:rPr lang="ja-JP" altLang="en-US" dirty="0">
                <a:latin typeface="+mn-ea"/>
                <a:cs typeface="Calibri Light"/>
              </a:rPr>
              <a:t>するもの。</a:t>
            </a:r>
            <a:endParaRPr lang="en-US" altLang="ja-JP" dirty="0">
              <a:latin typeface="+mn-ea"/>
              <a:cs typeface="Calibri Light"/>
            </a:endParaRPr>
          </a:p>
          <a:p>
            <a:pPr marL="216000" indent="-216000" defTabSz="457200">
              <a:lnSpc>
                <a:spcPct val="150000"/>
              </a:lnSpc>
              <a:defRPr/>
            </a:pPr>
            <a:r>
              <a:rPr lang="ja-JP" altLang="en-US" b="1" dirty="0">
                <a:latin typeface="+mn-ea"/>
                <a:cs typeface="Calibri Light"/>
              </a:rPr>
              <a:t>・目指すべきデジタル社会の実現</a:t>
            </a:r>
            <a:r>
              <a:rPr lang="ja-JP" altLang="en-US" dirty="0">
                <a:latin typeface="+mn-ea"/>
                <a:cs typeface="Calibri Light"/>
              </a:rPr>
              <a:t>に向けて</a:t>
            </a:r>
            <a:r>
              <a:rPr lang="ja-JP" altLang="en-US" b="1" dirty="0">
                <a:latin typeface="+mn-ea"/>
                <a:cs typeface="Calibri Light"/>
              </a:rPr>
              <a:t>構造改革や施策に取り組む</a:t>
            </a:r>
            <a:r>
              <a:rPr lang="ja-JP" altLang="en-US" dirty="0">
                <a:latin typeface="+mn-ea"/>
                <a:cs typeface="Calibri Light"/>
              </a:rPr>
              <a:t>とともに、</a:t>
            </a:r>
            <a:br>
              <a:rPr lang="en-US" altLang="ja-JP" dirty="0">
                <a:latin typeface="+mn-ea"/>
                <a:cs typeface="Calibri Light"/>
              </a:rPr>
            </a:br>
            <a:r>
              <a:rPr lang="ja-JP" altLang="en-US" dirty="0">
                <a:latin typeface="+mn-ea"/>
                <a:cs typeface="Calibri Light"/>
              </a:rPr>
              <a:t>それを</a:t>
            </a:r>
            <a:r>
              <a:rPr lang="ja-JP" altLang="en-US" b="1" dirty="0">
                <a:latin typeface="+mn-ea"/>
                <a:cs typeface="Calibri Light"/>
              </a:rPr>
              <a:t>世界に発信・提言</a:t>
            </a:r>
            <a:r>
              <a:rPr lang="ja-JP" altLang="en-US" dirty="0">
                <a:latin typeface="+mn-ea"/>
                <a:cs typeface="Calibri Light"/>
              </a:rPr>
              <a:t>するための</a:t>
            </a:r>
            <a:r>
              <a:rPr lang="ja-JP" altLang="en-US" b="1" dirty="0">
                <a:latin typeface="+mn-ea"/>
                <a:cs typeface="Calibri Light"/>
              </a:rPr>
              <a:t>羅針盤となるもの</a:t>
            </a:r>
            <a:r>
              <a:rPr lang="ja-JP" altLang="en-US" dirty="0">
                <a:latin typeface="+mn-ea"/>
                <a:cs typeface="Calibri Light"/>
              </a:rPr>
              <a:t>。</a:t>
            </a:r>
            <a:endParaRPr lang="en-US" altLang="ja-JP" dirty="0">
              <a:latin typeface="+mn-ea"/>
              <a:cs typeface="Calibri Light"/>
            </a:endParaRPr>
          </a:p>
          <a:p>
            <a:pPr marL="216000" indent="-216000" algn="just" defTabSz="457200">
              <a:lnSpc>
                <a:spcPct val="150000"/>
              </a:lnSpc>
              <a:defRPr/>
            </a:pPr>
            <a:endParaRPr lang="en-US" altLang="ja-JP" dirty="0">
              <a:latin typeface="+mn-ea"/>
              <a:cs typeface="Calibri Light"/>
            </a:endParaRPr>
          </a:p>
          <a:p>
            <a:pPr marL="216000" indent="-216000" algn="just" defTabSz="457200">
              <a:lnSpc>
                <a:spcPct val="150000"/>
              </a:lnSpc>
              <a:defRPr/>
            </a:pPr>
            <a:endParaRPr lang="en-US" altLang="ja-JP" kern="100" dirty="0">
              <a:latin typeface="+mn-ea"/>
              <a:cs typeface="Calibri Light"/>
            </a:endParaRPr>
          </a:p>
          <a:p>
            <a:pPr marL="216000" indent="-216000" algn="just" defTabSz="457200">
              <a:lnSpc>
                <a:spcPct val="150000"/>
              </a:lnSpc>
              <a:defRPr/>
            </a:pPr>
            <a:r>
              <a:rPr lang="ja-JP" altLang="en-US" kern="100" dirty="0">
                <a:latin typeface="+mn-ea"/>
                <a:cs typeface="Calibri Light"/>
              </a:rPr>
              <a:t>・</a:t>
            </a:r>
            <a:r>
              <a:rPr lang="ja-JP" altLang="en-US" b="1" kern="100" dirty="0">
                <a:latin typeface="+mn-ea"/>
                <a:cs typeface="Calibri Light"/>
              </a:rPr>
              <a:t>デジタル社会の実現に向けた取組の全体像</a:t>
            </a:r>
            <a:r>
              <a:rPr lang="ja-JP" altLang="en-US" kern="100" dirty="0">
                <a:latin typeface="+mn-ea"/>
                <a:cs typeface="Calibri Light"/>
              </a:rPr>
              <a:t>について、</a:t>
            </a:r>
            <a:r>
              <a:rPr lang="ja-JP" altLang="en-US" b="1" kern="100" dirty="0">
                <a:latin typeface="+mn-ea"/>
                <a:cs typeface="Calibri Light"/>
              </a:rPr>
              <a:t>司令塔であるデジタル庁のみならず、各府省庁の</a:t>
            </a:r>
            <a:br>
              <a:rPr lang="en-US" altLang="ja-JP" b="1" kern="100" dirty="0">
                <a:latin typeface="+mn-ea"/>
                <a:cs typeface="Calibri Light"/>
              </a:rPr>
            </a:br>
            <a:r>
              <a:rPr lang="ja-JP" altLang="en-US" b="1" kern="100" dirty="0">
                <a:latin typeface="+mn-ea"/>
                <a:cs typeface="Calibri Light"/>
              </a:rPr>
              <a:t>取組も含め</a:t>
            </a:r>
            <a:r>
              <a:rPr lang="ja-JP" altLang="en-US" kern="100" dirty="0">
                <a:latin typeface="+mn-ea"/>
                <a:cs typeface="Calibri Light"/>
              </a:rPr>
              <a:t>、</a:t>
            </a:r>
            <a:r>
              <a:rPr lang="ja-JP" altLang="en-US" b="1" kern="100" dirty="0">
                <a:latin typeface="+mn-ea"/>
                <a:cs typeface="Calibri Light"/>
              </a:rPr>
              <a:t>工程表などスケジュール</a:t>
            </a:r>
            <a:r>
              <a:rPr lang="ja-JP" altLang="en-US" kern="100" dirty="0">
                <a:latin typeface="+mn-ea"/>
                <a:cs typeface="Calibri Light"/>
              </a:rPr>
              <a:t>と併せて、明らかにするもの。</a:t>
            </a:r>
            <a:endParaRPr lang="en-US" altLang="ja-JP" kern="100" dirty="0">
              <a:latin typeface="+mn-ea"/>
              <a:cs typeface="Calibri Light"/>
            </a:endParaRPr>
          </a:p>
          <a:p>
            <a:pPr marL="216000" indent="-216000" algn="just" defTabSz="457200">
              <a:lnSpc>
                <a:spcPct val="150000"/>
              </a:lnSpc>
              <a:defRPr/>
            </a:pPr>
            <a:r>
              <a:rPr lang="ja-JP" altLang="en-US" kern="100" dirty="0">
                <a:latin typeface="+mn-ea"/>
                <a:cs typeface="Calibri Light"/>
              </a:rPr>
              <a:t>・また、</a:t>
            </a:r>
            <a:r>
              <a:rPr lang="ja-JP" altLang="en-US" b="1" kern="100" dirty="0">
                <a:latin typeface="+mn-ea"/>
                <a:cs typeface="Calibri Light"/>
              </a:rPr>
              <a:t>我が国の目指すデジタル社会の姿やデジタル原則</a:t>
            </a:r>
            <a:r>
              <a:rPr lang="ja-JP" altLang="en-US" kern="100" dirty="0">
                <a:latin typeface="+mn-ea"/>
                <a:cs typeface="Calibri Light"/>
              </a:rPr>
              <a:t>を明らかにし、</a:t>
            </a:r>
            <a:r>
              <a:rPr lang="ja-JP" altLang="en-US" b="1" kern="100" dirty="0">
                <a:latin typeface="+mn-ea"/>
                <a:cs typeface="Calibri Light"/>
              </a:rPr>
              <a:t>「デジタル臨時行政調査会」、「デジタル田園都市国家構想実現会議」などにおける検討や取組の道しるべ</a:t>
            </a:r>
            <a:r>
              <a:rPr lang="ja-JP" altLang="en-US" kern="100" dirty="0">
                <a:latin typeface="+mn-ea"/>
                <a:cs typeface="Calibri Light"/>
              </a:rPr>
              <a:t>となるもの。</a:t>
            </a:r>
            <a:endParaRPr lang="en-US" altLang="ja-JP" kern="100" dirty="0">
              <a:latin typeface="+mn-ea"/>
              <a:cs typeface="Calibri Light"/>
            </a:endParaRPr>
          </a:p>
        </p:txBody>
      </p:sp>
      <p:sp>
        <p:nvSpPr>
          <p:cNvPr id="12" name="テキスト ボックス 11">
            <a:extLst>
              <a:ext uri="{FF2B5EF4-FFF2-40B4-BE49-F238E27FC236}">
                <a16:creationId xmlns:a16="http://schemas.microsoft.com/office/drawing/2014/main" id="{467C9914-5AEC-4DF5-AD66-B9A0CCEFE32F}"/>
              </a:ext>
            </a:extLst>
          </p:cNvPr>
          <p:cNvSpPr txBox="1"/>
          <p:nvPr/>
        </p:nvSpPr>
        <p:spPr>
          <a:xfrm>
            <a:off x="1127448" y="3883265"/>
            <a:ext cx="8345466" cy="461665"/>
          </a:xfrm>
          <a:prstGeom prst="rect">
            <a:avLst/>
          </a:prstGeom>
          <a:noFill/>
        </p:spPr>
        <p:txBody>
          <a:bodyPr wrap="square">
            <a:spAutoFit/>
          </a:bodyPr>
          <a:lstStyle/>
          <a:p>
            <a:r>
              <a:rPr kumimoji="0" lang="ja-JP" altLang="en-US" sz="2400" b="1" kern="100">
                <a:solidFill>
                  <a:srgbClr val="1E50B5"/>
                </a:solidFill>
                <a:latin typeface="+mn-ea"/>
                <a:cs typeface="Calibri Light"/>
              </a:rPr>
              <a:t>重点計画の性格</a:t>
            </a:r>
            <a:endParaRPr kumimoji="0" lang="en-US" altLang="ja-JP" sz="2400" b="1" kern="100">
              <a:solidFill>
                <a:srgbClr val="1E50B5"/>
              </a:solidFill>
              <a:latin typeface="+mn-ea"/>
              <a:cs typeface="Calibri Light"/>
            </a:endParaRPr>
          </a:p>
        </p:txBody>
      </p:sp>
      <p:sp>
        <p:nvSpPr>
          <p:cNvPr id="2" name="タイトル 1">
            <a:extLst>
              <a:ext uri="{FF2B5EF4-FFF2-40B4-BE49-F238E27FC236}">
                <a16:creationId xmlns:a16="http://schemas.microsoft.com/office/drawing/2014/main" id="{1804FC6C-7AAC-24BA-283F-399D9CD4C7CE}"/>
              </a:ext>
            </a:extLst>
          </p:cNvPr>
          <p:cNvSpPr>
            <a:spLocks noGrp="1"/>
          </p:cNvSpPr>
          <p:nvPr>
            <p:ph type="title"/>
          </p:nvPr>
        </p:nvSpPr>
        <p:spPr/>
        <p:txBody>
          <a:bodyPr/>
          <a:lstStyle/>
          <a:p>
            <a:r>
              <a:rPr lang="ja-JP" altLang="en-US" sz="2800" b="1">
                <a:latin typeface="+mn-ea"/>
                <a:ea typeface="+mn-ea"/>
                <a:cs typeface="Calibri Light"/>
              </a:rPr>
              <a:t>重点計画について</a:t>
            </a:r>
          </a:p>
        </p:txBody>
      </p:sp>
      <p:sp>
        <p:nvSpPr>
          <p:cNvPr id="4" name="スライド番号プレースホルダー 5">
            <a:extLst>
              <a:ext uri="{FF2B5EF4-FFF2-40B4-BE49-F238E27FC236}">
                <a16:creationId xmlns:a16="http://schemas.microsoft.com/office/drawing/2014/main" id="{83A501B6-40B1-2DC7-4639-AA617569DB71}"/>
              </a:ext>
            </a:extLst>
          </p:cNvPr>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z="1800"/>
              <a:pPr/>
              <a:t>2</a:t>
            </a:fld>
            <a:endParaRPr lang="ja-JP" altLang="en-US" sz="1800"/>
          </a:p>
        </p:txBody>
      </p:sp>
    </p:spTree>
    <p:extLst>
      <p:ext uri="{BB962C8B-B14F-4D97-AF65-F5344CB8AC3E}">
        <p14:creationId xmlns:p14="http://schemas.microsoft.com/office/powerpoint/2010/main" val="496653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D1ABE7E-5961-CFF7-8FFC-C79366FE7A6F}"/>
              </a:ext>
            </a:extLst>
          </p:cNvPr>
          <p:cNvSpPr>
            <a:spLocks noGrp="1"/>
          </p:cNvSpPr>
          <p:nvPr>
            <p:ph type="title"/>
          </p:nvPr>
        </p:nvSpPr>
        <p:spPr>
          <a:xfrm>
            <a:off x="742600" y="410369"/>
            <a:ext cx="11042032" cy="734676"/>
          </a:xfrm>
        </p:spPr>
        <p:txBody>
          <a:bodyPr/>
          <a:lstStyle/>
          <a:p>
            <a:r>
              <a:rPr lang="ja-JP" altLang="en-US" sz="2800" b="1"/>
              <a:t>令和５年度「デジタル社会の実現に向けた重点計画」の構成</a:t>
            </a:r>
            <a:endParaRPr lang="ja-JP" altLang="en-US" sz="2800"/>
          </a:p>
        </p:txBody>
      </p:sp>
      <p:sp>
        <p:nvSpPr>
          <p:cNvPr id="5" name="字幕 4">
            <a:extLst>
              <a:ext uri="{FF2B5EF4-FFF2-40B4-BE49-F238E27FC236}">
                <a16:creationId xmlns:a16="http://schemas.microsoft.com/office/drawing/2014/main" id="{F339D822-791F-4166-6058-635488B2993D}"/>
              </a:ext>
            </a:extLst>
          </p:cNvPr>
          <p:cNvSpPr>
            <a:spLocks noGrp="1"/>
          </p:cNvSpPr>
          <p:nvPr>
            <p:ph type="subTitle" idx="1"/>
          </p:nvPr>
        </p:nvSpPr>
        <p:spPr>
          <a:xfrm>
            <a:off x="1703512" y="2272920"/>
            <a:ext cx="8784976" cy="2462360"/>
          </a:xfrm>
        </p:spPr>
        <p:txBody>
          <a:bodyPr/>
          <a:lstStyle/>
          <a:p>
            <a:pPr algn="just">
              <a:lnSpc>
                <a:spcPts val="2160"/>
              </a:lnSpc>
            </a:pPr>
            <a:r>
              <a:rPr lang="ja-JP"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第</a:t>
            </a:r>
            <a:r>
              <a:rPr lang="ja-JP" altLang="en-US" sz="1800" b="1" kern="100">
                <a:latin typeface="ＭＳ ゴシック" panose="020B0609070205080204" pitchFamily="49" charset="-128"/>
                <a:ea typeface="ＭＳ ゴシック" panose="020B0609070205080204" pitchFamily="49" charset="-128"/>
                <a:cs typeface="Times New Roman" panose="02020603050405020304" pitchFamily="18" charset="0"/>
              </a:rPr>
              <a:t>１　</a:t>
            </a: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安全・安心で便利な国民の生活や事業者の活動に向けた重点的な取組</a:t>
            </a:r>
            <a:endParaRPr lang="en-US"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2160"/>
              </a:lnSpc>
            </a:pPr>
            <a:r>
              <a:rPr lang="ja-JP"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第２　</a:t>
            </a: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重点計画の基本的考え方</a:t>
            </a:r>
            <a:endParaRPr lang="en-US"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2160"/>
              </a:lnSpc>
            </a:pP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　　１．</a:t>
            </a:r>
            <a:r>
              <a:rPr lang="ja-JP"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デジタルにより目指す社会の姿</a:t>
            </a:r>
          </a:p>
          <a:p>
            <a:pPr algn="just">
              <a:lnSpc>
                <a:spcPts val="2160"/>
              </a:lnSpc>
            </a:pP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　　２．</a:t>
            </a:r>
            <a:r>
              <a:rPr lang="ja-JP"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デジタル社会の実現に向けての理念・原則</a:t>
            </a:r>
            <a:endParaRPr lang="en-US"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2160"/>
              </a:lnSpc>
            </a:pP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第３　デジタル社会の実現に向けた戦略・施策</a:t>
            </a:r>
            <a:endParaRPr lang="en-US"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2160"/>
              </a:lnSpc>
            </a:pP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第３</a:t>
            </a: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ー１</a:t>
            </a:r>
            <a:r>
              <a:rPr lang="ja-JP"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戦略として取り組む政策群</a:t>
            </a:r>
            <a:endParaRPr lang="en-US"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2160"/>
              </a:lnSpc>
            </a:pPr>
            <a:r>
              <a:rPr lang="ja-JP" altLang="en-US" sz="1800" b="1" kern="100">
                <a:latin typeface="ＭＳ ゴシック" panose="020B0609070205080204" pitchFamily="49" charset="-128"/>
                <a:ea typeface="ＭＳ ゴシック" panose="020B0609070205080204" pitchFamily="49" charset="-128"/>
                <a:cs typeface="Times New Roman" panose="02020603050405020304" pitchFamily="18" charset="0"/>
              </a:rPr>
              <a:t>　第３－２　</a:t>
            </a: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各分野における基本的な施策</a:t>
            </a:r>
            <a:endParaRPr lang="en-US"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2160"/>
              </a:lnSpc>
            </a:pPr>
            <a:r>
              <a:rPr lang="ja-JP"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第</a:t>
            </a: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４</a:t>
            </a:r>
            <a:r>
              <a:rPr lang="ja-JP"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　今後の推進体制</a:t>
            </a:r>
            <a:endParaRPr lang="en-US"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2160"/>
              </a:lnSpc>
            </a:pPr>
            <a:endPar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nSpc>
                <a:spcPts val="2160"/>
              </a:lnSpc>
            </a:pPr>
            <a:endParaRPr lang="ja-JP" altLang="en-US" sz="1800"/>
          </a:p>
        </p:txBody>
      </p:sp>
      <p:sp>
        <p:nvSpPr>
          <p:cNvPr id="3" name="スライド番号プレースホルダー 2">
            <a:extLst>
              <a:ext uri="{FF2B5EF4-FFF2-40B4-BE49-F238E27FC236}">
                <a16:creationId xmlns:a16="http://schemas.microsoft.com/office/drawing/2014/main" id="{7CAD6A09-F76F-E770-DF5F-3FE7779FB5F2}"/>
              </a:ext>
            </a:extLst>
          </p:cNvPr>
          <p:cNvSpPr>
            <a:spLocks noGrp="1"/>
          </p:cNvSpPr>
          <p:nvPr>
            <p:ph type="sldNum" sz="quarter" idx="4"/>
          </p:nvPr>
        </p:nvSpPr>
        <p:spPr/>
        <p:txBody>
          <a:bodyPr/>
          <a:lstStyle/>
          <a:p>
            <a:fld id="{3202DECC-888D-4484-8ACD-C6BF8B24BC79}" type="slidenum">
              <a:rPr lang="ja-JP" altLang="en-US" sz="1800" smtClean="0"/>
              <a:pPr/>
              <a:t>3</a:t>
            </a:fld>
            <a:endParaRPr lang="ja-JP" altLang="en-US" sz="1800"/>
          </a:p>
        </p:txBody>
      </p:sp>
      <p:grpSp>
        <p:nvGrpSpPr>
          <p:cNvPr id="13" name="グループ化 12">
            <a:extLst>
              <a:ext uri="{FF2B5EF4-FFF2-40B4-BE49-F238E27FC236}">
                <a16:creationId xmlns:a16="http://schemas.microsoft.com/office/drawing/2014/main" id="{17E78CE2-A153-9B31-2EC2-F68DA44012DF}"/>
              </a:ext>
            </a:extLst>
          </p:cNvPr>
          <p:cNvGrpSpPr/>
          <p:nvPr/>
        </p:nvGrpSpPr>
        <p:grpSpPr>
          <a:xfrm>
            <a:off x="1408196" y="1757564"/>
            <a:ext cx="9371265" cy="4143073"/>
            <a:chOff x="829191" y="1407044"/>
            <a:chExt cx="9371265" cy="4143073"/>
          </a:xfrm>
        </p:grpSpPr>
        <p:sp>
          <p:nvSpPr>
            <p:cNvPr id="8" name="正方形/長方形 7">
              <a:extLst>
                <a:ext uri="{FF2B5EF4-FFF2-40B4-BE49-F238E27FC236}">
                  <a16:creationId xmlns:a16="http://schemas.microsoft.com/office/drawing/2014/main" id="{9D243695-6CCC-95B6-ACE7-C63D8CF50F77}"/>
                </a:ext>
              </a:extLst>
            </p:cNvPr>
            <p:cNvSpPr/>
            <p:nvPr/>
          </p:nvSpPr>
          <p:spPr>
            <a:xfrm>
              <a:off x="837877" y="1407044"/>
              <a:ext cx="9358236" cy="45131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ja-JP" altLang="en-US" sz="2400" b="1">
                  <a:latin typeface="游ゴシック" panose="020B0400000000000000" pitchFamily="50" charset="-128"/>
                  <a:ea typeface="游ゴシック" panose="020B0400000000000000" pitchFamily="50" charset="-128"/>
                </a:rPr>
                <a:t>本文</a:t>
              </a:r>
            </a:p>
          </p:txBody>
        </p:sp>
        <p:sp>
          <p:nvSpPr>
            <p:cNvPr id="10" name="正方形/長方形 9">
              <a:extLst>
                <a:ext uri="{FF2B5EF4-FFF2-40B4-BE49-F238E27FC236}">
                  <a16:creationId xmlns:a16="http://schemas.microsoft.com/office/drawing/2014/main" id="{00F0EB28-7923-41BA-020E-9EF122E18337}"/>
                </a:ext>
              </a:extLst>
            </p:cNvPr>
            <p:cNvSpPr/>
            <p:nvPr/>
          </p:nvSpPr>
          <p:spPr>
            <a:xfrm>
              <a:off x="833534" y="4385482"/>
              <a:ext cx="9366922" cy="45131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2400" b="1">
                  <a:latin typeface="游ゴシック" panose="020B0400000000000000" pitchFamily="50" charset="-128"/>
                  <a:ea typeface="游ゴシック" panose="020B0400000000000000" pitchFamily="50" charset="-128"/>
                </a:rPr>
                <a:t>工程表</a:t>
              </a:r>
            </a:p>
          </p:txBody>
        </p:sp>
        <p:sp>
          <p:nvSpPr>
            <p:cNvPr id="15" name="正方形/長方形 14">
              <a:extLst>
                <a:ext uri="{FF2B5EF4-FFF2-40B4-BE49-F238E27FC236}">
                  <a16:creationId xmlns:a16="http://schemas.microsoft.com/office/drawing/2014/main" id="{0FA49A3D-0926-0881-17E9-31F8103C24B8}"/>
                </a:ext>
              </a:extLst>
            </p:cNvPr>
            <p:cNvSpPr/>
            <p:nvPr/>
          </p:nvSpPr>
          <p:spPr>
            <a:xfrm>
              <a:off x="829191" y="5098799"/>
              <a:ext cx="9366922" cy="45131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2400" b="1">
                  <a:latin typeface="游ゴシック" panose="020B0400000000000000" pitchFamily="50" charset="-128"/>
                  <a:ea typeface="游ゴシック" panose="020B0400000000000000" pitchFamily="50" charset="-128"/>
                </a:rPr>
                <a:t>別冊</a:t>
              </a:r>
              <a:r>
                <a:rPr lang="ja-JP" altLang="en-US" sz="1600" b="1">
                  <a:latin typeface="游ゴシック" panose="020B0400000000000000" pitchFamily="50" charset="-128"/>
                  <a:ea typeface="游ゴシック" panose="020B0400000000000000" pitchFamily="50" charset="-128"/>
                </a:rPr>
                <a:t>（施策集、オンライン化を実施する行政手続の一覧等）</a:t>
              </a:r>
            </a:p>
          </p:txBody>
        </p:sp>
      </p:grpSp>
    </p:spTree>
    <p:extLst>
      <p:ext uri="{BB962C8B-B14F-4D97-AF65-F5344CB8AC3E}">
        <p14:creationId xmlns:p14="http://schemas.microsoft.com/office/powerpoint/2010/main" val="1408379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AF7A88FD-CB29-4CDA-A6BF-39A66A56E6DF}"/>
              </a:ext>
            </a:extLst>
          </p:cNvPr>
          <p:cNvSpPr txBox="1">
            <a:spLocks/>
          </p:cNvSpPr>
          <p:nvPr/>
        </p:nvSpPr>
        <p:spPr>
          <a:xfrm>
            <a:off x="1989946" y="1"/>
            <a:ext cx="9042272" cy="5283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2400" b="1" i="0" u="none" strike="noStrike" kern="1200" cap="none" spc="0" normalizeH="0" baseline="0" noProof="0">
              <a:ln>
                <a:noFill/>
              </a:ln>
              <a:solidFill>
                <a:prstClr val="black"/>
              </a:solidFill>
              <a:effectLst/>
              <a:uLnTx/>
              <a:uFillTx/>
              <a:latin typeface="游ゴシック"/>
              <a:ea typeface="游ゴシック"/>
              <a:cs typeface="Calibri Light"/>
            </a:endParaRPr>
          </a:p>
        </p:txBody>
      </p:sp>
      <p:sp>
        <p:nvSpPr>
          <p:cNvPr id="2" name="タイトル 1">
            <a:extLst>
              <a:ext uri="{FF2B5EF4-FFF2-40B4-BE49-F238E27FC236}">
                <a16:creationId xmlns:a16="http://schemas.microsoft.com/office/drawing/2014/main" id="{70F0DCB7-C3F9-1823-BF1F-F4E10FFF8C9C}"/>
              </a:ext>
            </a:extLst>
          </p:cNvPr>
          <p:cNvSpPr>
            <a:spLocks noGrp="1"/>
          </p:cNvSpPr>
          <p:nvPr>
            <p:ph type="title"/>
          </p:nvPr>
        </p:nvSpPr>
        <p:spPr>
          <a:xfrm>
            <a:off x="643803" y="293599"/>
            <a:ext cx="11452400" cy="469443"/>
          </a:xfrm>
        </p:spPr>
        <p:txBody>
          <a:bodyPr/>
          <a:lstStyle/>
          <a:p>
            <a:r>
              <a:rPr lang="ja-JP" altLang="en-US" sz="2400" b="1">
                <a:latin typeface="+mn-ea"/>
                <a:ea typeface="+mn-ea"/>
              </a:rPr>
              <a:t>第１ 安全・安心で便利な国民の生活や事業者の活動に向けた重点的な取組</a:t>
            </a:r>
          </a:p>
        </p:txBody>
      </p:sp>
      <p:sp>
        <p:nvSpPr>
          <p:cNvPr id="5" name="テキスト ボックス 4">
            <a:extLst>
              <a:ext uri="{FF2B5EF4-FFF2-40B4-BE49-F238E27FC236}">
                <a16:creationId xmlns:a16="http://schemas.microsoft.com/office/drawing/2014/main" id="{0F81D19E-12B9-57E2-71AF-206D8F34DA92}"/>
              </a:ext>
            </a:extLst>
          </p:cNvPr>
          <p:cNvSpPr txBox="1"/>
          <p:nvPr/>
        </p:nvSpPr>
        <p:spPr>
          <a:xfrm>
            <a:off x="199338" y="938989"/>
            <a:ext cx="6327373" cy="5917004"/>
          </a:xfrm>
          <a:prstGeom prst="rect">
            <a:avLst/>
          </a:prstGeom>
          <a:noFill/>
        </p:spPr>
        <p:txBody>
          <a:bodyPr wrap="none" lIns="91440" tIns="45720" rIns="91440" bIns="45720" rtlCol="0" anchor="t">
            <a:spAutoFit/>
          </a:bodyPr>
          <a:lstStyle/>
          <a:p>
            <a:pPr marL="0" marR="0" lvl="0" indent="0" algn="just" defTabSz="914400" rtl="0" eaLnBrk="1" fontAlgn="auto" latinLnBrk="0" hangingPunct="1">
              <a:lnSpc>
                <a:spcPct val="100000"/>
              </a:lnSpc>
              <a:spcBef>
                <a:spcPts val="300"/>
              </a:spcBef>
              <a:spcAft>
                <a:spcPts val="300"/>
              </a:spcAft>
              <a:buClrTx/>
              <a:buSzTx/>
              <a:buFontTx/>
              <a:buNone/>
              <a:tabLst/>
              <a:defRPr/>
            </a:pPr>
            <a:r>
              <a:rPr kumimoji="1" lang="ja-JP" altLang="ja-JP" sz="1400" b="1" i="0" u="none" strike="noStrike" kern="1200" cap="none" spc="0" normalizeH="0" baseline="0" noProof="0">
                <a:ln>
                  <a:noFill/>
                </a:ln>
                <a:solidFill>
                  <a:srgbClr val="0017B6"/>
                </a:solidFill>
                <a:effectLst/>
                <a:uLnTx/>
                <a:uFillTx/>
                <a:latin typeface="游ゴシック"/>
                <a:ea typeface="游ゴシック"/>
                <a:cs typeface="+mn-cs"/>
              </a:rPr>
              <a:t>１．マイナンバーカード／デジタル行政サービス</a:t>
            </a:r>
            <a:endParaRPr kumimoji="1" lang="en-US" altLang="ja-JP" sz="1400" b="1" i="0" u="none" strike="noStrike" kern="1200" cap="none" spc="0" normalizeH="0" baseline="0" noProof="0">
              <a:ln>
                <a:noFill/>
              </a:ln>
              <a:solidFill>
                <a:srgbClr val="0017B6"/>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（１）申請・交付環境の整備</a:t>
            </a: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（２）行政サービス</a:t>
            </a: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等</a:t>
            </a: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の</a:t>
            </a: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拡充</a:t>
            </a:r>
            <a:endPar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　健康保険証との一体化／運転</a:t>
            </a:r>
            <a:r>
              <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rPr>
              <a:t>免許証との一体化</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a:t>
            </a:r>
            <a:r>
              <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rPr>
              <a:t>在留カードとの一体化</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a:t>
            </a:r>
            <a:endPar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　</a:t>
            </a:r>
            <a:r>
              <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rPr>
              <a:t>障害者手帳との連携の強化</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a:t>
            </a:r>
            <a:r>
              <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rPr>
              <a:t>年金情報との連携の強化</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a:t>
            </a:r>
            <a:r>
              <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rPr>
              <a:t>就労分野での利用の促進</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a:t>
            </a:r>
            <a:endPar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　</a:t>
            </a:r>
            <a:r>
              <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rPr>
              <a:t>資格</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情報のデジタル化／確定申告の利便性向上に向けた取組の充実／</a:t>
            </a:r>
            <a:endPar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　引越し手続のデジタル化の更なる推進とデジタル完結の検討／</a:t>
            </a:r>
            <a:r>
              <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rPr>
              <a:t>死亡相続手続のデジタル完結</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a:t>
            </a:r>
            <a:endPar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　在外選挙人名簿登録申請のオンライン化等の検討／「市民カード化」の推進／</a:t>
            </a:r>
            <a:b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b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（３）民間サービスとの連携</a:t>
            </a:r>
            <a:endPar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　行政サービスにおける民間サービスとの連携／様々な民間ビジネスにおける利用の促進／</a:t>
            </a:r>
            <a:endPar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　マイナポータル</a:t>
            </a:r>
            <a:r>
              <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rPr>
              <a:t>API</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の利用拡大等による官民のオンラインサービスの推進</a:t>
            </a:r>
            <a:endPar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（４）</a:t>
            </a: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公金受取口座の活用推進</a:t>
            </a:r>
            <a:endPar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（５）スマートフォンへの搭載等マイナンバーカードの利便性の向上</a:t>
            </a:r>
            <a:endPar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（６）次期マイナンバーカードの検討</a:t>
            </a:r>
            <a:endPar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0" marR="0" lvl="0" indent="0" algn="just" defTabSz="914400" rtl="0" eaLnBrk="1" fontAlgn="auto" latinLnBrk="0" hangingPunct="1">
              <a:lnSpc>
                <a:spcPct val="100000"/>
              </a:lnSpc>
              <a:spcBef>
                <a:spcPts val="300"/>
              </a:spcBef>
              <a:spcAft>
                <a:spcPts val="300"/>
              </a:spcAft>
              <a:buClrTx/>
              <a:buSzTx/>
              <a:buFontTx/>
              <a:buNone/>
              <a:tabLst/>
              <a:defRPr/>
            </a:pPr>
            <a:r>
              <a:rPr kumimoji="1" lang="ja-JP" altLang="en-US" sz="1400" b="1" i="0" u="none" strike="noStrike" kern="1200" cap="none" spc="0" normalizeH="0" baseline="0" noProof="0">
                <a:ln>
                  <a:noFill/>
                </a:ln>
                <a:solidFill>
                  <a:srgbClr val="0017B6"/>
                </a:solidFill>
                <a:effectLst/>
                <a:uLnTx/>
                <a:uFillTx/>
                <a:latin typeface="游ゴシック"/>
                <a:ea typeface="游ゴシック"/>
                <a:cs typeface="+mn-cs"/>
              </a:rPr>
              <a:t>２．デジタル臨時行政調査会によるアナログ規制の横断的な見直し</a:t>
            </a:r>
            <a:endParaRPr kumimoji="1" lang="en-US" altLang="en-US" sz="1400" b="1" i="0" u="none" strike="noStrike" kern="1200" cap="none" spc="0" normalizeH="0" baseline="0" noProof="0">
              <a:ln>
                <a:noFill/>
              </a:ln>
              <a:solidFill>
                <a:srgbClr val="0017B6"/>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（１）アナログ規制の横断的な見直し</a:t>
            </a:r>
            <a:endPar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（２）テクノロジーマップ等の整備</a:t>
            </a: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（３）デジタル法制審査</a:t>
            </a:r>
            <a:endPar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（４）官報の電子化</a:t>
            </a: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（５）</a:t>
            </a: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手続のデジタル完結と利便性向上</a:t>
            </a:r>
            <a:endPar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0" marR="0" lvl="0" indent="0" algn="just" defTabSz="914400" rtl="0" eaLnBrk="1" fontAlgn="auto" latinLnBrk="0" hangingPunct="1">
              <a:lnSpc>
                <a:spcPct val="100000"/>
              </a:lnSpc>
              <a:spcBef>
                <a:spcPts val="300"/>
              </a:spcBef>
              <a:spcAft>
                <a:spcPts val="300"/>
              </a:spcAft>
              <a:buClrTx/>
              <a:buSzTx/>
              <a:buFontTx/>
              <a:buNone/>
              <a:tabLst/>
              <a:defRPr/>
            </a:pPr>
            <a:r>
              <a:rPr kumimoji="1" lang="ja-JP" altLang="en-US" sz="1400" b="1" i="0" u="none" strike="noStrike" kern="1200" cap="none" spc="0" normalizeH="0" baseline="0" noProof="0">
                <a:ln>
                  <a:noFill/>
                </a:ln>
                <a:solidFill>
                  <a:srgbClr val="0017B6"/>
                </a:solidFill>
                <a:effectLst/>
                <a:uLnTx/>
                <a:uFillTx/>
                <a:latin typeface="游ゴシック"/>
                <a:ea typeface="游ゴシック"/>
                <a:cs typeface="+mn-cs"/>
              </a:rPr>
              <a:t>３．国・地方公共団体を通じた</a:t>
            </a:r>
            <a:r>
              <a:rPr kumimoji="1" lang="en-US" altLang="ja-JP" sz="1400" b="1" i="0" u="none" strike="noStrike" kern="1200" cap="none" spc="0" normalizeH="0" baseline="0" noProof="0">
                <a:ln>
                  <a:noFill/>
                </a:ln>
                <a:solidFill>
                  <a:srgbClr val="0017B6"/>
                </a:solidFill>
                <a:effectLst/>
                <a:uLnTx/>
                <a:uFillTx/>
                <a:latin typeface="游ゴシック"/>
                <a:ea typeface="游ゴシック"/>
                <a:cs typeface="+mn-cs"/>
              </a:rPr>
              <a:t>DX</a:t>
            </a:r>
            <a:r>
              <a:rPr kumimoji="1" lang="ja-JP" altLang="en-US" sz="1400" b="1" i="0" u="none" strike="noStrike" kern="1200" cap="none" spc="0" normalizeH="0" baseline="0" noProof="0">
                <a:ln>
                  <a:noFill/>
                </a:ln>
                <a:solidFill>
                  <a:srgbClr val="0017B6"/>
                </a:solidFill>
                <a:effectLst/>
                <a:uLnTx/>
                <a:uFillTx/>
                <a:latin typeface="游ゴシック"/>
                <a:ea typeface="游ゴシック"/>
                <a:cs typeface="+mn-cs"/>
              </a:rPr>
              <a:t>の推進</a:t>
            </a:r>
            <a:endParaRPr kumimoji="1" lang="en-US" altLang="ja-JP" sz="1400" b="1" i="0" u="none" strike="noStrike" kern="1200" cap="none" spc="0" normalizeH="0" baseline="0" noProof="0">
              <a:ln>
                <a:noFill/>
              </a:ln>
              <a:solidFill>
                <a:srgbClr val="0017B6"/>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（１）デジタル推進委員の活用</a:t>
            </a:r>
            <a:endPar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（２）地方公共団体のアナログ規制</a:t>
            </a: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の見直し</a:t>
            </a:r>
            <a:endPar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（３）情報連携基盤（公共サービスメッシュ）の整備</a:t>
            </a: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（４）自治体窓口</a:t>
            </a:r>
            <a:r>
              <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rPr>
              <a:t>DX</a:t>
            </a: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「書かないワンストップ窓口」</a:t>
            </a:r>
            <a:endPar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（５）自治体キャッシュレス</a:t>
            </a:r>
            <a:endPar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（６）地方公共団体の基幹業務システムの統一・標準化</a:t>
            </a:r>
            <a:endPar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（７）国・地方公共団体のガバメントクラウド移行</a:t>
            </a:r>
            <a:endPar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（８）デジタル化を支えるインフラの整備</a:t>
            </a:r>
            <a:endParaRPr kumimoji="1" lang="ja-JP" altLang="ja-JP" sz="1400" b="0" i="0" u="none" strike="noStrike" kern="1200" cap="none" spc="0" normalizeH="0" baseline="0" noProof="0">
              <a:ln>
                <a:noFill/>
              </a:ln>
              <a:solidFill>
                <a:prstClr val="black"/>
              </a:solidFill>
              <a:effectLst/>
              <a:uLnTx/>
              <a:uFillTx/>
              <a:latin typeface="游ゴシック"/>
              <a:ea typeface="游ゴシック"/>
              <a:cs typeface="+mn-cs"/>
            </a:endParaRPr>
          </a:p>
        </p:txBody>
      </p:sp>
      <p:sp>
        <p:nvSpPr>
          <p:cNvPr id="9" name="テキスト ボックス 8">
            <a:extLst>
              <a:ext uri="{FF2B5EF4-FFF2-40B4-BE49-F238E27FC236}">
                <a16:creationId xmlns:a16="http://schemas.microsoft.com/office/drawing/2014/main" id="{BA7B1302-BC93-4DA6-D266-70B65F005A57}"/>
              </a:ext>
            </a:extLst>
          </p:cNvPr>
          <p:cNvSpPr txBox="1"/>
          <p:nvPr/>
        </p:nvSpPr>
        <p:spPr>
          <a:xfrm>
            <a:off x="6377278" y="938989"/>
            <a:ext cx="6191117" cy="5586145"/>
          </a:xfrm>
          <a:prstGeom prst="rect">
            <a:avLst/>
          </a:prstGeom>
          <a:noFill/>
        </p:spPr>
        <p:txBody>
          <a:bodyPr wrap="square" rtlCol="0">
            <a:spAutoFit/>
          </a:bodyPr>
          <a:lstStyle>
            <a:defPPr>
              <a:defRPr lang="ja-JP"/>
            </a:defPPr>
            <a:lvl1pPr marL="76200" algn="just"/>
          </a:lstStyle>
          <a:p>
            <a:pPr marL="0" marR="0" lvl="0" indent="0" algn="just" defTabSz="914400" rtl="0" eaLnBrk="1" fontAlgn="auto" latinLnBrk="0" hangingPunct="1">
              <a:lnSpc>
                <a:spcPct val="100000"/>
              </a:lnSpc>
              <a:spcBef>
                <a:spcPts val="300"/>
              </a:spcBef>
              <a:spcAft>
                <a:spcPts val="300"/>
              </a:spcAft>
              <a:buClrTx/>
              <a:buSzTx/>
              <a:buFontTx/>
              <a:buNone/>
              <a:tabLst/>
              <a:defRPr/>
            </a:pPr>
            <a:r>
              <a:rPr kumimoji="1" lang="ja-JP" altLang="en-US" sz="1400" b="1" i="0" u="none" strike="noStrike" kern="1200" cap="none" spc="0" normalizeH="0" baseline="0" noProof="0">
                <a:ln>
                  <a:noFill/>
                </a:ln>
                <a:solidFill>
                  <a:srgbClr val="0017B6"/>
                </a:solidFill>
                <a:effectLst/>
                <a:uLnTx/>
                <a:uFillTx/>
                <a:latin typeface="游ゴシック"/>
                <a:ea typeface="游ゴシック"/>
                <a:cs typeface="+mn-cs"/>
              </a:rPr>
              <a:t>４．データ連携基盤の整備・優良事例のサービス</a:t>
            </a:r>
            <a:r>
              <a:rPr kumimoji="1" lang="en-US" altLang="ja-JP" sz="1400" b="1" i="0" u="none" strike="noStrike" kern="1200" cap="none" spc="0" normalizeH="0" baseline="0" noProof="0">
                <a:ln>
                  <a:noFill/>
                </a:ln>
                <a:solidFill>
                  <a:srgbClr val="0017B6"/>
                </a:solidFill>
                <a:effectLst/>
                <a:uLnTx/>
                <a:uFillTx/>
                <a:latin typeface="游ゴシック"/>
                <a:ea typeface="游ゴシック"/>
                <a:cs typeface="+mn-cs"/>
              </a:rPr>
              <a:t>/</a:t>
            </a:r>
            <a:r>
              <a:rPr kumimoji="1" lang="ja-JP" altLang="en-US" sz="1400" b="1" i="0" u="none" strike="noStrike" kern="1200" cap="none" spc="0" normalizeH="0" baseline="0" noProof="0">
                <a:ln>
                  <a:noFill/>
                </a:ln>
                <a:solidFill>
                  <a:srgbClr val="0017B6"/>
                </a:solidFill>
                <a:effectLst/>
                <a:uLnTx/>
                <a:uFillTx/>
                <a:latin typeface="游ゴシック"/>
                <a:ea typeface="游ゴシック"/>
                <a:cs typeface="+mn-cs"/>
              </a:rPr>
              <a:t>システムの横展開</a:t>
            </a:r>
            <a:endParaRPr kumimoji="1" lang="en-US" altLang="ja-JP" sz="1400" b="1" i="0" u="none" strike="noStrike" kern="1200" cap="none" spc="0" normalizeH="0" baseline="0" noProof="0">
              <a:ln>
                <a:noFill/>
              </a:ln>
              <a:solidFill>
                <a:srgbClr val="0017B6"/>
              </a:solidFill>
              <a:effectLst/>
              <a:uLnTx/>
              <a:uFillTx/>
              <a:latin typeface="游ゴシック"/>
              <a:ea typeface="游ゴシック"/>
              <a:cs typeface="+mn-cs"/>
            </a:endParaRPr>
          </a:p>
          <a:p>
            <a:pPr marL="0" marR="0" lvl="0" indent="0" algn="just" defTabSz="914400" rtl="0" eaLnBrk="1" fontAlgn="auto" latinLnBrk="0" hangingPunct="1">
              <a:lnSpc>
                <a:spcPct val="100000"/>
              </a:lnSpc>
              <a:spcBef>
                <a:spcPts val="300"/>
              </a:spcBef>
              <a:spcAft>
                <a:spcPts val="300"/>
              </a:spcAft>
              <a:buClrTx/>
              <a:buSzTx/>
              <a:buFontTx/>
              <a:buNone/>
              <a:tabLst/>
              <a:defRPr/>
            </a:pPr>
            <a:r>
              <a:rPr kumimoji="1" lang="ja-JP" altLang="en-US" sz="1400" b="1" i="0" u="none" strike="noStrike" kern="1200" cap="none" spc="0" normalizeH="0" baseline="0" noProof="0">
                <a:ln>
                  <a:noFill/>
                </a:ln>
                <a:solidFill>
                  <a:srgbClr val="0017B6"/>
                </a:solidFill>
                <a:effectLst/>
                <a:uLnTx/>
                <a:uFillTx/>
                <a:latin typeface="游ゴシック"/>
                <a:ea typeface="游ゴシック"/>
                <a:cs typeface="+mn-cs"/>
              </a:rPr>
              <a:t>５</a:t>
            </a:r>
            <a:r>
              <a:rPr kumimoji="1" lang="ja-JP" altLang="ja-JP" sz="1400" b="1" i="0" u="none" strike="noStrike" kern="1200" cap="none" spc="0" normalizeH="0" baseline="0" noProof="0">
                <a:ln>
                  <a:noFill/>
                </a:ln>
                <a:solidFill>
                  <a:srgbClr val="0017B6"/>
                </a:solidFill>
                <a:effectLst/>
                <a:uLnTx/>
                <a:uFillTx/>
                <a:latin typeface="游ゴシック"/>
                <a:ea typeface="游ゴシック"/>
                <a:cs typeface="+mn-cs"/>
              </a:rPr>
              <a:t>．準公共サービスの拡充</a:t>
            </a:r>
            <a:endParaRPr kumimoji="1" lang="en-US" altLang="ja-JP" sz="1400" b="1" i="0" u="none" strike="noStrike" kern="1200" cap="none" spc="0" normalizeH="0" baseline="0" noProof="0">
              <a:ln>
                <a:noFill/>
              </a:ln>
              <a:solidFill>
                <a:srgbClr val="0017B6"/>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a:t>
            </a: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１</a:t>
            </a: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）健康・医療・介護分野</a:t>
            </a: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　</a:t>
            </a:r>
            <a:r>
              <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rPr>
              <a:t>電子カルテの標準化</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a:t>
            </a:r>
            <a:r>
              <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rPr>
              <a:t>電子処方箋の促進</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a:t>
            </a:r>
            <a:endPar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　</a:t>
            </a:r>
            <a:r>
              <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rPr>
              <a:t>医療・介護・子育て支援における助成券、診察券などとの一体化</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a:t>
            </a:r>
            <a:endPar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　</a:t>
            </a:r>
            <a:r>
              <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rPr>
              <a:t>母子手帳との連携の強化</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／診療報酬改定</a:t>
            </a:r>
            <a:r>
              <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rPr>
              <a:t>DX</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a:t>
            </a:r>
            <a:r>
              <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rPr>
              <a:t>オンライン診療の促進</a:t>
            </a: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a:t>
            </a: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２</a:t>
            </a: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）教育</a:t>
            </a: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・こども分野</a:t>
            </a:r>
            <a:endPar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　データ駆動型の教育の推進／学校等と家庭のコミュニケーション／</a:t>
            </a:r>
            <a:endPar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　こどもに関するデータ連携の検討／就労証明書の地方公共団体へのオンライン申請</a:t>
            </a:r>
            <a:endParaRPr kumimoji="1" lang="en-US" altLang="ja-JP" sz="1300" b="0"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a:t>
            </a: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３</a:t>
            </a: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）防災分野</a:t>
            </a: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　</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防災デジタルプラットフォームの構築／住民支援のための</a:t>
            </a:r>
            <a:endPar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　防災アプリ開発・利活用の促進等とこれを支えるデータ連携基盤の構築等</a:t>
            </a:r>
            <a:endPar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a:t>
            </a: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４</a:t>
            </a: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）モビリティ分野</a:t>
            </a: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　</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モビリティ・ロードマップの策定／</a:t>
            </a:r>
            <a:endPar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　４次元時空間</a:t>
            </a:r>
            <a:r>
              <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rPr>
              <a:t>ID</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を含めた空間情報基盤の整備／</a:t>
            </a:r>
            <a:r>
              <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rPr>
              <a:t>モビリティ分野におけるデータ連携</a:t>
            </a:r>
            <a:endPar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a:t>
            </a: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５</a:t>
            </a: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）インフラ分野（「電子国土基本図」の</a:t>
            </a: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整備・更新</a:t>
            </a: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a:t>
            </a:r>
          </a:p>
          <a:p>
            <a:pPr marL="0" marR="0" lvl="0" indent="0" algn="just" defTabSz="914400" rtl="0" eaLnBrk="1" fontAlgn="auto" latinLnBrk="0" hangingPunct="1">
              <a:lnSpc>
                <a:spcPct val="100000"/>
              </a:lnSpc>
              <a:spcBef>
                <a:spcPts val="300"/>
              </a:spcBef>
              <a:spcAft>
                <a:spcPts val="300"/>
              </a:spcAft>
              <a:buClrTx/>
              <a:buSzTx/>
              <a:buFontTx/>
              <a:buNone/>
              <a:tabLst/>
              <a:defRPr/>
            </a:pPr>
            <a:r>
              <a:rPr kumimoji="1" lang="ja-JP" altLang="en-US" sz="1400" b="1" i="0" u="none" strike="noStrike" kern="1200" cap="none" spc="0" normalizeH="0" baseline="0" noProof="0">
                <a:ln>
                  <a:noFill/>
                </a:ln>
                <a:solidFill>
                  <a:srgbClr val="0017B6"/>
                </a:solidFill>
                <a:effectLst/>
                <a:uLnTx/>
                <a:uFillTx/>
                <a:latin typeface="游ゴシック"/>
                <a:ea typeface="游ゴシック"/>
                <a:cs typeface="+mn-cs"/>
              </a:rPr>
              <a:t>６．</a:t>
            </a:r>
            <a:r>
              <a:rPr kumimoji="1" lang="en-US" altLang="ja-JP" sz="1400" b="1" i="0" u="none" strike="noStrike" kern="1200" cap="none" spc="0" normalizeH="0" baseline="0" noProof="0">
                <a:ln>
                  <a:noFill/>
                </a:ln>
                <a:solidFill>
                  <a:srgbClr val="0017B6"/>
                </a:solidFill>
                <a:effectLst/>
                <a:uLnTx/>
                <a:uFillTx/>
                <a:latin typeface="游ゴシック"/>
                <a:ea typeface="游ゴシック"/>
                <a:cs typeface="+mn-cs"/>
              </a:rPr>
              <a:t>AI</a:t>
            </a:r>
            <a:r>
              <a:rPr kumimoji="1" lang="ja-JP" altLang="en-US" sz="1400" b="1" i="0" u="none" strike="noStrike" kern="1200" cap="none" spc="0" normalizeH="0" baseline="0" noProof="0">
                <a:ln>
                  <a:noFill/>
                </a:ln>
                <a:solidFill>
                  <a:srgbClr val="0017B6"/>
                </a:solidFill>
                <a:effectLst/>
                <a:uLnTx/>
                <a:uFillTx/>
                <a:latin typeface="游ゴシック"/>
                <a:ea typeface="游ゴシック"/>
                <a:cs typeface="+mn-cs"/>
              </a:rPr>
              <a:t>活用及びデータ戦略の推進</a:t>
            </a:r>
            <a:endParaRPr kumimoji="1" lang="en-US" altLang="ja-JP" sz="1400" b="1" i="0" u="none" strike="noStrike" kern="1200" cap="none" spc="0" normalizeH="0" baseline="0" noProof="0">
              <a:ln>
                <a:noFill/>
              </a:ln>
              <a:solidFill>
                <a:srgbClr val="0017B6"/>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（１）</a:t>
            </a:r>
            <a:r>
              <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rPr>
              <a:t>AI</a:t>
            </a: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活用に係る取組</a:t>
            </a: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（２）包括的データ戦略の推進と今後の取組</a:t>
            </a:r>
            <a:endPar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0" marR="0" lvl="0" indent="0" algn="just" defTabSz="914400" rtl="0" eaLnBrk="1" fontAlgn="auto" latinLnBrk="0" hangingPunct="1">
              <a:lnSpc>
                <a:spcPct val="100000"/>
              </a:lnSpc>
              <a:spcBef>
                <a:spcPts val="300"/>
              </a:spcBef>
              <a:spcAft>
                <a:spcPts val="300"/>
              </a:spcAft>
              <a:buClrTx/>
              <a:buSzTx/>
              <a:buFontTx/>
              <a:buNone/>
              <a:tabLst/>
              <a:defRPr/>
            </a:pPr>
            <a:r>
              <a:rPr kumimoji="1" lang="ja-JP" altLang="en-US" sz="1400" b="1" i="0" u="none" strike="noStrike" kern="1200" cap="none" spc="0" normalizeH="0" baseline="0" noProof="0">
                <a:ln>
                  <a:noFill/>
                </a:ln>
                <a:solidFill>
                  <a:srgbClr val="0017B6"/>
                </a:solidFill>
                <a:effectLst/>
                <a:uLnTx/>
                <a:uFillTx/>
                <a:latin typeface="游ゴシック"/>
                <a:ea typeface="游ゴシック"/>
                <a:cs typeface="+mn-cs"/>
              </a:rPr>
              <a:t>７</a:t>
            </a:r>
            <a:r>
              <a:rPr kumimoji="1" lang="ja-JP" altLang="ja-JP" sz="1400" b="1" i="0" u="none" strike="noStrike" kern="1200" cap="none" spc="0" normalizeH="0" baseline="0" noProof="0">
                <a:ln>
                  <a:noFill/>
                </a:ln>
                <a:solidFill>
                  <a:srgbClr val="0017B6"/>
                </a:solidFill>
                <a:effectLst/>
                <a:uLnTx/>
                <a:uFillTx/>
                <a:latin typeface="游ゴシック"/>
                <a:ea typeface="游ゴシック"/>
                <a:cs typeface="+mn-cs"/>
              </a:rPr>
              <a:t>．国際的なデータ連携・越境データ移転の国際枠組み</a:t>
            </a: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300" b="1" i="0" u="none" strike="noStrike" kern="1200" cap="none" spc="0" normalizeH="0" baseline="0" noProof="0">
                <a:ln>
                  <a:noFill/>
                </a:ln>
                <a:solidFill>
                  <a:prstClr val="black"/>
                </a:solidFill>
                <a:effectLst/>
                <a:uLnTx/>
                <a:uFillTx/>
                <a:latin typeface="游ゴシック"/>
                <a:ea typeface="游ゴシック"/>
                <a:cs typeface="+mn-cs"/>
              </a:rPr>
              <a:t>（１）国際的な官民連携枠組みの設立</a:t>
            </a:r>
            <a:endPar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（２）</a:t>
            </a:r>
            <a:r>
              <a:rPr kumimoji="1" lang="en-US" altLang="ja-JP" sz="1300" b="1" i="0" u="none" strike="noStrike" kern="1200" cap="none" spc="0" normalizeH="0" baseline="0" noProof="0" err="1">
                <a:ln>
                  <a:noFill/>
                </a:ln>
                <a:solidFill>
                  <a:prstClr val="black"/>
                </a:solidFill>
                <a:effectLst/>
                <a:uLnTx/>
                <a:uFillTx/>
                <a:latin typeface="游ゴシック"/>
                <a:ea typeface="游ゴシック"/>
                <a:cs typeface="+mn-cs"/>
              </a:rPr>
              <a:t>eID</a:t>
            </a: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の相互活用・信頼の枠組み</a:t>
            </a:r>
            <a:endPar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a:ln>
                  <a:noFill/>
                </a:ln>
                <a:solidFill>
                  <a:prstClr val="black"/>
                </a:solidFill>
                <a:effectLst/>
                <a:uLnTx/>
                <a:uFillTx/>
                <a:latin typeface="游ゴシック"/>
                <a:ea typeface="游ゴシック"/>
                <a:cs typeface="+mn-cs"/>
              </a:rPr>
              <a:t>（３）簡易な国際間送金</a:t>
            </a:r>
            <a:endParaRPr kumimoji="1" lang="en-US" altLang="ja-JP" sz="1300" b="1" i="0" u="none" strike="noStrike" kern="1200" cap="none" spc="0" normalizeH="0" baseline="0" noProof="0">
              <a:ln>
                <a:noFill/>
              </a:ln>
              <a:solidFill>
                <a:prstClr val="black"/>
              </a:solidFill>
              <a:effectLst/>
              <a:uLnTx/>
              <a:uFillTx/>
              <a:latin typeface="游ゴシック"/>
              <a:ea typeface="游ゴシック"/>
              <a:cs typeface="+mn-cs"/>
            </a:endParaRPr>
          </a:p>
          <a:p>
            <a:pPr marL="0" marR="0" lvl="0" indent="0" algn="just" defTabSz="914400" rtl="0" eaLnBrk="1" fontAlgn="auto" latinLnBrk="0" hangingPunct="1">
              <a:lnSpc>
                <a:spcPct val="100000"/>
              </a:lnSpc>
              <a:spcBef>
                <a:spcPts val="300"/>
              </a:spcBef>
              <a:spcAft>
                <a:spcPts val="300"/>
              </a:spcAft>
              <a:buClrTx/>
              <a:buSzTx/>
              <a:buFontTx/>
              <a:buNone/>
              <a:tabLst/>
              <a:defRPr/>
            </a:pPr>
            <a:r>
              <a:rPr kumimoji="1" lang="ja-JP" altLang="en-US" sz="1400" b="1" i="0" u="none" strike="noStrike" kern="1200" cap="none" spc="0" normalizeH="0" baseline="0" noProof="0">
                <a:ln>
                  <a:noFill/>
                </a:ln>
                <a:solidFill>
                  <a:srgbClr val="0017B6"/>
                </a:solidFill>
                <a:effectLst/>
                <a:uLnTx/>
                <a:uFillTx/>
                <a:latin typeface="游ゴシック"/>
                <a:ea typeface="游ゴシック"/>
                <a:cs typeface="+mn-cs"/>
              </a:rPr>
              <a:t>８．事業者向け行政サービスの拡充</a:t>
            </a:r>
            <a:endParaRPr kumimoji="1" lang="en-US" altLang="ja-JP" sz="1400" b="1" i="0" u="none" strike="noStrike" kern="1200" cap="none" spc="0" normalizeH="0" baseline="0" noProof="0">
              <a:ln>
                <a:noFill/>
              </a:ln>
              <a:solidFill>
                <a:srgbClr val="0017B6"/>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　</a:t>
            </a:r>
            <a:r>
              <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rPr>
              <a:t>e-Gov</a:t>
            </a:r>
            <a:r>
              <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rPr>
              <a:t>の拡充</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a:t>
            </a:r>
            <a:r>
              <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rPr>
              <a:t>G</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ビズ</a:t>
            </a:r>
            <a:r>
              <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rPr>
              <a:t>ID</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の普及／Ｊ</a:t>
            </a:r>
            <a:r>
              <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rPr>
              <a:t>グランツの刷新</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／中小企業支援の</a:t>
            </a:r>
            <a:r>
              <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rPr>
              <a:t>DX</a:t>
            </a: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推進</a:t>
            </a:r>
            <a:endPar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endParaRPr>
          </a:p>
          <a:p>
            <a:pPr marL="7620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a:ea typeface="游ゴシック"/>
                <a:cs typeface="+mn-cs"/>
              </a:rPr>
              <a:t>　</a:t>
            </a:r>
            <a:r>
              <a:rPr kumimoji="1" lang="ja-JP" altLang="ja-JP" sz="1100" b="0" i="0" u="none" strike="noStrike" kern="1200" cap="none" spc="0" normalizeH="0" baseline="0" noProof="0">
                <a:ln>
                  <a:noFill/>
                </a:ln>
                <a:solidFill>
                  <a:prstClr val="black"/>
                </a:solidFill>
                <a:effectLst/>
                <a:uLnTx/>
                <a:uFillTx/>
                <a:latin typeface="游ゴシック"/>
                <a:ea typeface="游ゴシック"/>
                <a:cs typeface="+mn-cs"/>
              </a:rPr>
              <a:t>政府調達におけるスタートアップ支援</a:t>
            </a:r>
            <a:endParaRPr kumimoji="1" lang="en-US" altLang="ja-JP" sz="1100" b="0" i="0" u="none" strike="noStrike" kern="1200" cap="none" spc="0" normalizeH="0" baseline="0" noProof="0">
              <a:ln>
                <a:noFill/>
              </a:ln>
              <a:solidFill>
                <a:prstClr val="black"/>
              </a:solidFill>
              <a:effectLst/>
              <a:uLnTx/>
              <a:uFillTx/>
              <a:latin typeface="游ゴシック"/>
              <a:ea typeface="游ゴシック"/>
              <a:cs typeface="+mn-cs"/>
            </a:endParaRPr>
          </a:p>
          <a:p>
            <a:pPr marL="0" marR="0" lvl="0" indent="0" algn="just" defTabSz="914400" rtl="0" eaLnBrk="1" fontAlgn="auto" latinLnBrk="0" hangingPunct="1">
              <a:lnSpc>
                <a:spcPct val="100000"/>
              </a:lnSpc>
              <a:spcBef>
                <a:spcPts val="300"/>
              </a:spcBef>
              <a:spcAft>
                <a:spcPts val="300"/>
              </a:spcAft>
              <a:buClrTx/>
              <a:buSzTx/>
              <a:buFontTx/>
              <a:buNone/>
              <a:tabLst/>
              <a:defRPr/>
            </a:pPr>
            <a:r>
              <a:rPr kumimoji="1" lang="ja-JP" altLang="en-US" sz="1400" b="1" i="0" u="none" strike="noStrike" kern="1200" cap="none" spc="0" normalizeH="0" baseline="0" noProof="0">
                <a:ln>
                  <a:noFill/>
                </a:ln>
                <a:solidFill>
                  <a:srgbClr val="0017B6"/>
                </a:solidFill>
                <a:effectLst/>
                <a:uLnTx/>
                <a:uFillTx/>
                <a:latin typeface="游ゴシック"/>
                <a:ea typeface="游ゴシック"/>
                <a:cs typeface="+mn-cs"/>
              </a:rPr>
              <a:t>９．</a:t>
            </a:r>
            <a:r>
              <a:rPr kumimoji="1" lang="ja-JP" altLang="ja-JP" sz="1400" b="1" i="0" u="none" strike="noStrike" kern="1200" cap="none" spc="0" normalizeH="0" baseline="0" noProof="0">
                <a:ln>
                  <a:noFill/>
                </a:ln>
                <a:solidFill>
                  <a:srgbClr val="0017B6"/>
                </a:solidFill>
                <a:effectLst/>
                <a:uLnTx/>
                <a:uFillTx/>
                <a:latin typeface="游ゴシック"/>
                <a:ea typeface="游ゴシック"/>
                <a:cs typeface="+mn-cs"/>
              </a:rPr>
              <a:t>デジタルマーケットプレイス試行導入</a:t>
            </a:r>
          </a:p>
          <a:p>
            <a:pPr marL="0" marR="0" lvl="0" indent="0" algn="just" defTabSz="914400" rtl="0" eaLnBrk="1" fontAlgn="auto" latinLnBrk="0" hangingPunct="1">
              <a:lnSpc>
                <a:spcPct val="100000"/>
              </a:lnSpc>
              <a:spcBef>
                <a:spcPts val="300"/>
              </a:spcBef>
              <a:spcAft>
                <a:spcPts val="300"/>
              </a:spcAft>
              <a:buClrTx/>
              <a:buSzTx/>
              <a:buFontTx/>
              <a:buNone/>
              <a:tabLst/>
              <a:defRPr/>
            </a:pPr>
            <a:r>
              <a:rPr kumimoji="1" lang="en-US" altLang="ja-JP" sz="1400" b="1" i="0" u="none" strike="noStrike" kern="1200" cap="none" spc="0" normalizeH="0" baseline="0" noProof="0">
                <a:ln>
                  <a:noFill/>
                </a:ln>
                <a:solidFill>
                  <a:srgbClr val="0017B6"/>
                </a:solidFill>
                <a:effectLst/>
                <a:uLnTx/>
                <a:uFillTx/>
                <a:latin typeface="游ゴシック"/>
                <a:ea typeface="游ゴシック"/>
                <a:cs typeface="+mn-cs"/>
              </a:rPr>
              <a:t>10</a:t>
            </a:r>
            <a:r>
              <a:rPr kumimoji="1" lang="ja-JP" altLang="en-US" sz="1400" b="1" i="0" u="none" strike="noStrike" kern="1200" cap="none" spc="0" normalizeH="0" baseline="0" noProof="0">
                <a:ln>
                  <a:noFill/>
                </a:ln>
                <a:solidFill>
                  <a:srgbClr val="0017B6"/>
                </a:solidFill>
                <a:effectLst/>
                <a:uLnTx/>
                <a:uFillTx/>
                <a:latin typeface="游ゴシック"/>
                <a:ea typeface="游ゴシック"/>
                <a:cs typeface="+mn-cs"/>
              </a:rPr>
              <a:t>．国家安全保障戦略等に基づく取組等の推進</a:t>
            </a:r>
            <a:endParaRPr kumimoji="1" lang="ja-JP" altLang="ja-JP" sz="1400" b="1" i="0" u="none" strike="noStrike" kern="1200" cap="none" spc="0" normalizeH="0" baseline="0" noProof="0">
              <a:ln>
                <a:noFill/>
              </a:ln>
              <a:solidFill>
                <a:srgbClr val="0017B6"/>
              </a:solidFill>
              <a:effectLst/>
              <a:uLnTx/>
              <a:uFillTx/>
              <a:latin typeface="游ゴシック"/>
              <a:ea typeface="游ゴシック"/>
              <a:cs typeface="+mn-cs"/>
            </a:endParaRPr>
          </a:p>
        </p:txBody>
      </p:sp>
      <p:sp>
        <p:nvSpPr>
          <p:cNvPr id="3" name="スライド番号プレースホルダー 1">
            <a:extLst>
              <a:ext uri="{FF2B5EF4-FFF2-40B4-BE49-F238E27FC236}">
                <a16:creationId xmlns:a16="http://schemas.microsoft.com/office/drawing/2014/main" id="{13CAF79D-DCC4-55BA-0E5D-BA99E32C5F06}"/>
              </a:ext>
            </a:extLst>
          </p:cNvPr>
          <p:cNvSpPr>
            <a:spLocks noGrp="1"/>
          </p:cNvSpPr>
          <p:nvPr>
            <p:ph type="sldNum" sz="quarter" idx="4"/>
          </p:nvPr>
        </p:nvSpPr>
        <p:spPr>
          <a:xfrm>
            <a:off x="10596001" y="6367301"/>
            <a:ext cx="1305344" cy="365125"/>
          </a:xfrm>
        </p:spPr>
        <p:txBody>
          <a:bodyPr vert="horz" lIns="91440" tIns="45720" rIns="91440" bIns="45720" rtlCol="0" anchor="ctr"/>
          <a:lstStyle/>
          <a:p>
            <a:fld id="{3202DECC-888D-4484-8ACD-C6BF8B24BC79}" type="slidenum">
              <a:rPr lang="ja-JP" altLang="en-US" sz="1800"/>
              <a:pPr/>
              <a:t>4</a:t>
            </a:fld>
            <a:endParaRPr lang="ja-JP" altLang="en-US" sz="1800"/>
          </a:p>
        </p:txBody>
      </p:sp>
    </p:spTree>
    <p:extLst>
      <p:ext uri="{BB962C8B-B14F-4D97-AF65-F5344CB8AC3E}">
        <p14:creationId xmlns:p14="http://schemas.microsoft.com/office/powerpoint/2010/main" val="2824319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a:extLst>
              <a:ext uri="{FF2B5EF4-FFF2-40B4-BE49-F238E27FC236}">
                <a16:creationId xmlns:a16="http://schemas.microsoft.com/office/drawing/2014/main" id="{1D4ABE8C-AFDE-17DD-CF2D-E00B7B5DA92B}"/>
              </a:ext>
            </a:extLst>
          </p:cNvPr>
          <p:cNvGrpSpPr/>
          <p:nvPr/>
        </p:nvGrpSpPr>
        <p:grpSpPr>
          <a:xfrm>
            <a:off x="1416000" y="2399399"/>
            <a:ext cx="9360000" cy="2062286"/>
            <a:chOff x="1531522" y="1138852"/>
            <a:chExt cx="9360000" cy="2062286"/>
          </a:xfrm>
        </p:grpSpPr>
        <p:sp>
          <p:nvSpPr>
            <p:cNvPr id="8" name="正方形/長方形 7">
              <a:extLst>
                <a:ext uri="{FF2B5EF4-FFF2-40B4-BE49-F238E27FC236}">
                  <a16:creationId xmlns:a16="http://schemas.microsoft.com/office/drawing/2014/main" id="{5946A357-9A94-466D-AECE-4DEDA50C4030}"/>
                </a:ext>
              </a:extLst>
            </p:cNvPr>
            <p:cNvSpPr/>
            <p:nvPr/>
          </p:nvSpPr>
          <p:spPr>
            <a:xfrm>
              <a:off x="6211522" y="1581138"/>
              <a:ext cx="4680000" cy="16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400">
                  <a:solidFill>
                    <a:schemeClr val="tx1"/>
                  </a:solidFill>
                  <a:latin typeface="+mn-ea"/>
                </a:rPr>
                <a:t>国・地方公共団体や民間との連携の在り方を含めた</a:t>
              </a:r>
              <a:r>
                <a:rPr lang="ja-JP" altLang="en-US" sz="1400" b="1">
                  <a:solidFill>
                    <a:schemeClr val="tx1"/>
                  </a:solidFill>
                  <a:latin typeface="+mn-ea"/>
                </a:rPr>
                <a:t>アーキテクチャの設計やクラウドサービスの徹底活用</a:t>
              </a:r>
              <a:r>
                <a:rPr lang="ja-JP" altLang="en-US" sz="1400">
                  <a:solidFill>
                    <a:schemeClr val="tx1"/>
                  </a:solidFill>
                  <a:latin typeface="+mn-ea"/>
                </a:rPr>
                <a:t>、デジタル原則を含む</a:t>
              </a:r>
              <a:r>
                <a:rPr lang="ja-JP" altLang="en-US" sz="1400" b="1">
                  <a:solidFill>
                    <a:schemeClr val="tx1"/>
                  </a:solidFill>
                  <a:latin typeface="+mn-ea"/>
                </a:rPr>
                <a:t>規制改革の徹底</a:t>
              </a:r>
              <a:r>
                <a:rPr lang="ja-JP" altLang="en-US" sz="1400">
                  <a:solidFill>
                    <a:schemeClr val="tx1"/>
                  </a:solidFill>
                  <a:latin typeface="+mn-ea"/>
                </a:rPr>
                <a:t>、</a:t>
              </a:r>
              <a:r>
                <a:rPr lang="ja-JP" altLang="en-US" sz="1400" b="1">
                  <a:solidFill>
                    <a:schemeClr val="tx1"/>
                  </a:solidFill>
                  <a:latin typeface="+mn-ea"/>
                </a:rPr>
                <a:t>調達改革の推進</a:t>
              </a:r>
              <a:r>
                <a:rPr lang="ja-JP" altLang="en-US" sz="1400">
                  <a:solidFill>
                    <a:schemeClr val="tx1"/>
                  </a:solidFill>
                  <a:latin typeface="+mn-ea"/>
                </a:rPr>
                <a:t>、</a:t>
              </a:r>
              <a:r>
                <a:rPr lang="ja-JP" altLang="en-US" sz="1400" b="1">
                  <a:solidFill>
                    <a:schemeClr val="tx1"/>
                  </a:solidFill>
                  <a:latin typeface="+mn-ea"/>
                </a:rPr>
                <a:t>データ戦略</a:t>
              </a:r>
              <a:r>
                <a:rPr lang="ja-JP" altLang="en-US" sz="1400">
                  <a:solidFill>
                    <a:schemeClr val="tx1"/>
                  </a:solidFill>
                  <a:latin typeface="+mn-ea"/>
                </a:rPr>
                <a:t>の推進、データ連携や</a:t>
              </a:r>
              <a:r>
                <a:rPr lang="en-US" altLang="ja-JP" sz="1400">
                  <a:solidFill>
                    <a:schemeClr val="tx1"/>
                  </a:solidFill>
                  <a:latin typeface="+mn-ea"/>
                </a:rPr>
                <a:t>DX</a:t>
              </a:r>
              <a:r>
                <a:rPr lang="ja-JP" altLang="en-US" sz="1400">
                  <a:solidFill>
                    <a:schemeClr val="tx1"/>
                  </a:solidFill>
                  <a:latin typeface="+mn-ea"/>
                </a:rPr>
                <a:t>の推進、</a:t>
              </a:r>
              <a:r>
                <a:rPr lang="en-US" altLang="ja-JP" sz="1400" b="1">
                  <a:solidFill>
                    <a:schemeClr val="tx1"/>
                  </a:solidFill>
                  <a:latin typeface="+mn-ea"/>
                </a:rPr>
                <a:t>AI</a:t>
              </a:r>
              <a:r>
                <a:rPr lang="ja-JP" altLang="en-US" sz="1400" b="1">
                  <a:solidFill>
                    <a:schemeClr val="tx1"/>
                  </a:solidFill>
                  <a:latin typeface="+mn-ea"/>
                </a:rPr>
                <a:t>の適切かつ効果的な活用</a:t>
              </a:r>
              <a:r>
                <a:rPr lang="ja-JP" altLang="en-US" sz="1400">
                  <a:solidFill>
                    <a:schemeClr val="tx1"/>
                  </a:solidFill>
                  <a:latin typeface="+mn-ea"/>
                </a:rPr>
                <a:t>などにより</a:t>
              </a:r>
              <a:r>
                <a:rPr lang="ja-JP" altLang="en-US" sz="1400" b="1">
                  <a:solidFill>
                    <a:schemeClr val="tx1"/>
                  </a:solidFill>
                  <a:latin typeface="+mn-ea"/>
                </a:rPr>
                <a:t>、我が国全体のデジタル競争力が底上げされ、成長していく持続可能な社会</a:t>
              </a:r>
              <a:r>
                <a:rPr lang="ja-JP" altLang="en-US" sz="1400">
                  <a:solidFill>
                    <a:schemeClr val="tx1"/>
                  </a:solidFill>
                  <a:latin typeface="+mn-ea"/>
                </a:rPr>
                <a:t>を目指す。</a:t>
              </a:r>
            </a:p>
          </p:txBody>
        </p:sp>
        <p:sp>
          <p:nvSpPr>
            <p:cNvPr id="9" name="正方形/長方形 8">
              <a:extLst>
                <a:ext uri="{FF2B5EF4-FFF2-40B4-BE49-F238E27FC236}">
                  <a16:creationId xmlns:a16="http://schemas.microsoft.com/office/drawing/2014/main" id="{C74E9988-0003-43BB-BBCC-F61826F55B82}"/>
                </a:ext>
              </a:extLst>
            </p:cNvPr>
            <p:cNvSpPr/>
            <p:nvPr/>
          </p:nvSpPr>
          <p:spPr>
            <a:xfrm>
              <a:off x="1531522" y="1558477"/>
              <a:ext cx="4680000" cy="16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400" b="1">
                  <a:solidFill>
                    <a:schemeClr val="tx1"/>
                  </a:solidFill>
                  <a:latin typeface="+mn-ea"/>
                </a:rPr>
                <a:t>少子高齢化や地域の人口減少</a:t>
              </a:r>
              <a:r>
                <a:rPr lang="ja-JP" altLang="en-US" sz="1400">
                  <a:solidFill>
                    <a:schemeClr val="tx1"/>
                  </a:solidFill>
                  <a:latin typeface="+mn-ea"/>
                </a:rPr>
                <a:t>の課題とともに、</a:t>
              </a:r>
              <a:r>
                <a:rPr lang="ja-JP" altLang="en-US" sz="1400" b="1">
                  <a:solidFill>
                    <a:schemeClr val="tx1"/>
                  </a:solidFill>
                  <a:latin typeface="+mn-ea"/>
                </a:rPr>
                <a:t>災害等の有事への備えや脱炭素化・循環経済への移行など</a:t>
              </a:r>
              <a:r>
                <a:rPr lang="ja-JP" altLang="en-US" sz="1400">
                  <a:solidFill>
                    <a:schemeClr val="tx1"/>
                  </a:solidFill>
                  <a:latin typeface="+mn-ea"/>
                </a:rPr>
                <a:t>も課題となってきている。今、覚悟を決めて</a:t>
              </a:r>
              <a:r>
                <a:rPr lang="ja-JP" altLang="en-US" sz="1400" b="1">
                  <a:solidFill>
                    <a:schemeClr val="tx1"/>
                  </a:solidFill>
                  <a:latin typeface="+mn-ea"/>
                </a:rPr>
                <a:t>デジタルを最大限活用</a:t>
              </a:r>
              <a:r>
                <a:rPr lang="ja-JP" altLang="en-US" sz="1400">
                  <a:solidFill>
                    <a:schemeClr val="tx1"/>
                  </a:solidFill>
                  <a:latin typeface="+mn-ea"/>
                </a:rPr>
                <a:t>して我が国の様々な課題の解決を図らなければ世界に追いつくのは不可能との認識。</a:t>
              </a:r>
            </a:p>
          </p:txBody>
        </p:sp>
        <p:graphicFrame>
          <p:nvGraphicFramePr>
            <p:cNvPr id="12" name="図表 11">
              <a:extLst>
                <a:ext uri="{FF2B5EF4-FFF2-40B4-BE49-F238E27FC236}">
                  <a16:creationId xmlns:a16="http://schemas.microsoft.com/office/drawing/2014/main" id="{ACD9B1DA-83B1-48C8-BD00-1D5F0F2FDBFC}"/>
                </a:ext>
              </a:extLst>
            </p:cNvPr>
            <p:cNvGraphicFramePr/>
            <p:nvPr/>
          </p:nvGraphicFramePr>
          <p:xfrm>
            <a:off x="1531522" y="1138852"/>
            <a:ext cx="9360000" cy="4196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
        <p:nvSpPr>
          <p:cNvPr id="2" name="タイトル 1">
            <a:extLst>
              <a:ext uri="{FF2B5EF4-FFF2-40B4-BE49-F238E27FC236}">
                <a16:creationId xmlns:a16="http://schemas.microsoft.com/office/drawing/2014/main" id="{77EBD0F3-E1A5-3260-EE47-8D062CC3AA43}"/>
              </a:ext>
            </a:extLst>
          </p:cNvPr>
          <p:cNvSpPr>
            <a:spLocks noGrp="1"/>
          </p:cNvSpPr>
          <p:nvPr>
            <p:ph type="title"/>
          </p:nvPr>
        </p:nvSpPr>
        <p:spPr/>
        <p:txBody>
          <a:bodyPr/>
          <a:lstStyle/>
          <a:p>
            <a:r>
              <a:rPr lang="ja-JP" altLang="en-US" sz="2800" b="1">
                <a:latin typeface="+mn-ea"/>
                <a:ea typeface="+mn-ea"/>
                <a:cs typeface="Calibri Light"/>
              </a:rPr>
              <a:t>第２　</a:t>
            </a:r>
            <a:r>
              <a:rPr lang="ja-JP" altLang="en-US">
                <a:latin typeface="+mn-ea"/>
                <a:ea typeface="+mn-ea"/>
                <a:cs typeface="Calibri Light"/>
              </a:rPr>
              <a:t>１</a:t>
            </a:r>
            <a:r>
              <a:rPr lang="ja-JP" altLang="en-US" sz="2800" b="1">
                <a:latin typeface="+mn-ea"/>
                <a:ea typeface="+mn-ea"/>
                <a:cs typeface="Calibri Light"/>
              </a:rPr>
              <a:t>．デジタルにより目指す社会の姿 </a:t>
            </a:r>
            <a:r>
              <a:rPr lang="ja-JP" altLang="en-US">
                <a:latin typeface="+mn-ea"/>
                <a:ea typeface="+mn-ea"/>
                <a:cs typeface="Calibri Light"/>
              </a:rPr>
              <a:t>①</a:t>
            </a:r>
            <a:endParaRPr lang="ja-JP" altLang="en-US">
              <a:solidFill>
                <a:srgbClr val="1E50B5"/>
              </a:solidFill>
              <a:latin typeface="游ゴシック"/>
              <a:ea typeface="游ゴシック"/>
              <a:cs typeface="+mn-cs"/>
            </a:endParaRPr>
          </a:p>
        </p:txBody>
      </p:sp>
      <p:sp>
        <p:nvSpPr>
          <p:cNvPr id="4" name="スライド番号プレースホルダー 5">
            <a:extLst>
              <a:ext uri="{FF2B5EF4-FFF2-40B4-BE49-F238E27FC236}">
                <a16:creationId xmlns:a16="http://schemas.microsoft.com/office/drawing/2014/main" id="{EEF3E65D-1E10-9DC9-B076-ABF9A0AA53DB}"/>
              </a:ext>
            </a:extLst>
          </p:cNvPr>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z="1800"/>
              <a:pPr/>
              <a:t>5</a:t>
            </a:fld>
            <a:endParaRPr lang="ja-JP" altLang="en-US" sz="1800"/>
          </a:p>
        </p:txBody>
      </p:sp>
      <p:grpSp>
        <p:nvGrpSpPr>
          <p:cNvPr id="16" name="グループ化 15">
            <a:extLst>
              <a:ext uri="{FF2B5EF4-FFF2-40B4-BE49-F238E27FC236}">
                <a16:creationId xmlns:a16="http://schemas.microsoft.com/office/drawing/2014/main" id="{59EC0876-277D-8F48-0F54-12025F5A2476}"/>
              </a:ext>
            </a:extLst>
          </p:cNvPr>
          <p:cNvGrpSpPr/>
          <p:nvPr/>
        </p:nvGrpSpPr>
        <p:grpSpPr>
          <a:xfrm>
            <a:off x="1416000" y="4958912"/>
            <a:ext cx="9360000" cy="1845748"/>
            <a:chOff x="2209989" y="4411669"/>
            <a:chExt cx="9360000" cy="1845748"/>
          </a:xfrm>
        </p:grpSpPr>
        <p:sp>
          <p:nvSpPr>
            <p:cNvPr id="3" name="正方形/長方形 2">
              <a:extLst>
                <a:ext uri="{FF2B5EF4-FFF2-40B4-BE49-F238E27FC236}">
                  <a16:creationId xmlns:a16="http://schemas.microsoft.com/office/drawing/2014/main" id="{A61EF4F6-3782-7775-1C67-D9EB30577BD3}"/>
                </a:ext>
              </a:extLst>
            </p:cNvPr>
            <p:cNvSpPr/>
            <p:nvPr/>
          </p:nvSpPr>
          <p:spPr>
            <a:xfrm>
              <a:off x="6889989" y="4831295"/>
              <a:ext cx="4680000" cy="1426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400" b="0" i="0">
                  <a:solidFill>
                    <a:srgbClr val="1D1C1D"/>
                  </a:solidFill>
                  <a:effectLst/>
                  <a:latin typeface="NotoSansJP"/>
                </a:rPr>
                <a:t>必要なデータの連係等を通じて、</a:t>
              </a:r>
              <a:r>
                <a:rPr lang="ja-JP" altLang="en-US" sz="1400">
                  <a:solidFill>
                    <a:schemeClr val="tx1"/>
                  </a:solidFill>
                  <a:latin typeface="+mn-ea"/>
                </a:rPr>
                <a:t>国民一人ひとりのニーズに応じた</a:t>
              </a:r>
              <a:r>
                <a:rPr lang="ja-JP" altLang="en-US" sz="1400" b="1">
                  <a:solidFill>
                    <a:schemeClr val="tx1"/>
                  </a:solidFill>
                  <a:latin typeface="+mn-ea"/>
                </a:rPr>
                <a:t>プッシュ型の情報提供の充実</a:t>
              </a:r>
              <a:r>
                <a:rPr lang="ja-JP" altLang="en-US" sz="1400">
                  <a:solidFill>
                    <a:schemeClr val="tx1"/>
                  </a:solidFill>
                  <a:latin typeface="+mn-ea"/>
                </a:rPr>
                <a:t>を図り、国民一人一人のニーズやライフスタイルに合ったサービスが提供される</a:t>
              </a:r>
              <a:r>
                <a:rPr lang="ja-JP" altLang="en-US" sz="1400" b="1">
                  <a:solidFill>
                    <a:schemeClr val="tx1"/>
                  </a:solidFill>
                  <a:latin typeface="+mn-ea"/>
                </a:rPr>
                <a:t>豊かな社会、継続的に力強く成長する社会の実現</a:t>
              </a:r>
              <a:r>
                <a:rPr lang="ja-JP" altLang="en-US" sz="1400">
                  <a:solidFill>
                    <a:schemeClr val="tx1"/>
                  </a:solidFill>
                  <a:latin typeface="+mn-ea"/>
                </a:rPr>
                <a:t>を目指す。</a:t>
              </a:r>
              <a:endParaRPr lang="en-US" altLang="ja-JP" sz="1400">
                <a:solidFill>
                  <a:schemeClr val="tx1"/>
                </a:solidFill>
                <a:latin typeface="+mn-ea"/>
              </a:endParaRPr>
            </a:p>
          </p:txBody>
        </p:sp>
        <p:sp>
          <p:nvSpPr>
            <p:cNvPr id="5" name="正方形/長方形 4">
              <a:extLst>
                <a:ext uri="{FF2B5EF4-FFF2-40B4-BE49-F238E27FC236}">
                  <a16:creationId xmlns:a16="http://schemas.microsoft.com/office/drawing/2014/main" id="{C87952D5-0231-647E-CA8C-9F534E0057B6}"/>
                </a:ext>
              </a:extLst>
            </p:cNvPr>
            <p:cNvSpPr/>
            <p:nvPr/>
          </p:nvSpPr>
          <p:spPr>
            <a:xfrm>
              <a:off x="2209989" y="4831295"/>
              <a:ext cx="4680000" cy="13044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400">
                  <a:solidFill>
                    <a:schemeClr val="tx1"/>
                  </a:solidFill>
                  <a:latin typeface="+mn-ea"/>
                </a:rPr>
                <a:t>医療、教育、防災、こども等の様々な切り口から</a:t>
              </a:r>
              <a:r>
                <a:rPr lang="ja-JP" altLang="en-US" sz="1400" b="1">
                  <a:solidFill>
                    <a:schemeClr val="tx1"/>
                  </a:solidFill>
                  <a:latin typeface="+mn-ea"/>
                </a:rPr>
                <a:t>断片的・画一的なサービスが提供</a:t>
              </a:r>
              <a:r>
                <a:rPr lang="ja-JP" altLang="en-US" sz="1400">
                  <a:solidFill>
                    <a:schemeClr val="tx1"/>
                  </a:solidFill>
                  <a:latin typeface="+mn-ea"/>
                </a:rPr>
                <a:t>されている状況にあり、目指す姿になっていない。</a:t>
              </a:r>
              <a:endParaRPr lang="en-US" altLang="ja-JP" sz="1400">
                <a:solidFill>
                  <a:schemeClr val="tx1"/>
                </a:solidFill>
                <a:latin typeface="+mn-ea"/>
              </a:endParaRPr>
            </a:p>
          </p:txBody>
        </p:sp>
        <p:graphicFrame>
          <p:nvGraphicFramePr>
            <p:cNvPr id="6" name="図表 5">
              <a:extLst>
                <a:ext uri="{FF2B5EF4-FFF2-40B4-BE49-F238E27FC236}">
                  <a16:creationId xmlns:a16="http://schemas.microsoft.com/office/drawing/2014/main" id="{8422789C-968B-8373-48D1-8DF170D3D093}"/>
                </a:ext>
              </a:extLst>
            </p:cNvPr>
            <p:cNvGraphicFramePr/>
            <p:nvPr/>
          </p:nvGraphicFramePr>
          <p:xfrm>
            <a:off x="2209989" y="4411669"/>
            <a:ext cx="9360000" cy="41962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grpSp>
        <p:nvGrpSpPr>
          <p:cNvPr id="20" name="グループ化 19">
            <a:extLst>
              <a:ext uri="{FF2B5EF4-FFF2-40B4-BE49-F238E27FC236}">
                <a16:creationId xmlns:a16="http://schemas.microsoft.com/office/drawing/2014/main" id="{B1888601-B5D7-2113-8C93-11578E003AB4}"/>
              </a:ext>
            </a:extLst>
          </p:cNvPr>
          <p:cNvGrpSpPr/>
          <p:nvPr/>
        </p:nvGrpSpPr>
        <p:grpSpPr>
          <a:xfrm>
            <a:off x="136665" y="4364597"/>
            <a:ext cx="11315735" cy="734676"/>
            <a:chOff x="136665" y="4105517"/>
            <a:chExt cx="11315735" cy="734676"/>
          </a:xfrm>
        </p:grpSpPr>
        <p:sp>
          <p:nvSpPr>
            <p:cNvPr id="7" name="タイトル 1">
              <a:extLst>
                <a:ext uri="{FF2B5EF4-FFF2-40B4-BE49-F238E27FC236}">
                  <a16:creationId xmlns:a16="http://schemas.microsoft.com/office/drawing/2014/main" id="{326BEB33-7219-C8CF-EEA2-64E488CF294E}"/>
                </a:ext>
              </a:extLst>
            </p:cNvPr>
            <p:cNvSpPr txBox="1">
              <a:spLocks/>
            </p:cNvSpPr>
            <p:nvPr/>
          </p:nvSpPr>
          <p:spPr>
            <a:xfrm>
              <a:off x="739600" y="4105517"/>
              <a:ext cx="10712800" cy="734676"/>
            </a:xfrm>
            <a:prstGeom prst="rect">
              <a:avLst/>
            </a:prstGeom>
          </p:spPr>
          <p:txBody>
            <a:bodyPr anchor="ctr"/>
            <a:lstStyle>
              <a:lvl1pPr algn="l" defTabSz="914400" rtl="0" eaLnBrk="1" latinLnBrk="0" hangingPunct="1">
                <a:lnSpc>
                  <a:spcPct val="120000"/>
                </a:lnSpc>
                <a:spcBef>
                  <a:spcPct val="0"/>
                </a:spcBef>
                <a:buNone/>
                <a:defRPr kumimoji="1" sz="2800" b="1" kern="1200" baseline="0">
                  <a:solidFill>
                    <a:schemeClr val="tx1"/>
                  </a:solidFill>
                  <a:latin typeface="+mj-lt"/>
                  <a:ea typeface="+mj-ea"/>
                  <a:cs typeface="+mj-cs"/>
                </a:defRPr>
              </a:lvl1pPr>
            </a:lstStyle>
            <a:p>
              <a:pPr>
                <a:lnSpc>
                  <a:spcPct val="100000"/>
                </a:lnSpc>
                <a:spcBef>
                  <a:spcPts val="0"/>
                </a:spcBef>
                <a:defRPr/>
              </a:pPr>
              <a:r>
                <a:rPr lang="ja-JP" altLang="en-US" sz="2400">
                  <a:solidFill>
                    <a:srgbClr val="1E50B5"/>
                  </a:solidFill>
                  <a:latin typeface="游ゴシック"/>
                  <a:ea typeface="游ゴシック"/>
                  <a:cs typeface="+mn-cs"/>
                </a:rPr>
                <a:t>②医療・教育・防災・こども等の準公共分野のデジタル化</a:t>
              </a:r>
              <a:endParaRPr lang="en-US" altLang="ja-JP" sz="2400">
                <a:solidFill>
                  <a:srgbClr val="1E50B5"/>
                </a:solidFill>
                <a:latin typeface="游ゴシック"/>
                <a:ea typeface="游ゴシック"/>
                <a:cs typeface="+mn-cs"/>
              </a:endParaRPr>
            </a:p>
          </p:txBody>
        </p:sp>
        <p:pic>
          <p:nvPicPr>
            <p:cNvPr id="10" name="図 4" descr="図形, 四角形&#10;&#10;説明は自動で生成されたものです">
              <a:extLst>
                <a:ext uri="{FF2B5EF4-FFF2-40B4-BE49-F238E27FC236}">
                  <a16:creationId xmlns:a16="http://schemas.microsoft.com/office/drawing/2014/main" id="{2BFB751A-809B-C9A4-F218-70A0073AA1C9}"/>
                </a:ext>
              </a:extLst>
            </p:cNvPr>
            <p:cNvPicPr>
              <a:picLocks noChangeAspect="1"/>
            </p:cNvPicPr>
            <p:nvPr/>
          </p:nvPicPr>
          <p:blipFill>
            <a:blip r:embed="rId13"/>
            <a:stretch>
              <a:fillRect/>
            </a:stretch>
          </p:blipFill>
          <p:spPr>
            <a:xfrm>
              <a:off x="136665" y="4435230"/>
              <a:ext cx="509298" cy="77193"/>
            </a:xfrm>
            <a:prstGeom prst="rect">
              <a:avLst/>
            </a:prstGeom>
          </p:spPr>
        </p:pic>
      </p:grpSp>
      <p:grpSp>
        <p:nvGrpSpPr>
          <p:cNvPr id="19" name="グループ化 18">
            <a:extLst>
              <a:ext uri="{FF2B5EF4-FFF2-40B4-BE49-F238E27FC236}">
                <a16:creationId xmlns:a16="http://schemas.microsoft.com/office/drawing/2014/main" id="{5564408E-B731-BFCD-D96C-87A3C6907400}"/>
              </a:ext>
            </a:extLst>
          </p:cNvPr>
          <p:cNvGrpSpPr/>
          <p:nvPr/>
        </p:nvGrpSpPr>
        <p:grpSpPr>
          <a:xfrm>
            <a:off x="133665" y="1841777"/>
            <a:ext cx="11315735" cy="734676"/>
            <a:chOff x="133665" y="782597"/>
            <a:chExt cx="11315735" cy="734676"/>
          </a:xfrm>
        </p:grpSpPr>
        <p:sp>
          <p:nvSpPr>
            <p:cNvPr id="17" name="タイトル 1">
              <a:extLst>
                <a:ext uri="{FF2B5EF4-FFF2-40B4-BE49-F238E27FC236}">
                  <a16:creationId xmlns:a16="http://schemas.microsoft.com/office/drawing/2014/main" id="{D6F16D15-E7D1-F5BC-8DC3-4F5B8026D416}"/>
                </a:ext>
              </a:extLst>
            </p:cNvPr>
            <p:cNvSpPr txBox="1">
              <a:spLocks/>
            </p:cNvSpPr>
            <p:nvPr/>
          </p:nvSpPr>
          <p:spPr>
            <a:xfrm>
              <a:off x="736600" y="782597"/>
              <a:ext cx="10712800" cy="734676"/>
            </a:xfrm>
            <a:prstGeom prst="rect">
              <a:avLst/>
            </a:prstGeom>
          </p:spPr>
          <p:txBody>
            <a:bodyPr anchor="ctr"/>
            <a:lstStyle>
              <a:lvl1pPr algn="l" defTabSz="914400" rtl="0" eaLnBrk="1" latinLnBrk="0" hangingPunct="1">
                <a:lnSpc>
                  <a:spcPct val="120000"/>
                </a:lnSpc>
                <a:spcBef>
                  <a:spcPct val="0"/>
                </a:spcBef>
                <a:buNone/>
                <a:defRPr kumimoji="1" sz="2800" b="1" kern="1200" baseline="0">
                  <a:solidFill>
                    <a:schemeClr val="tx1"/>
                  </a:solidFill>
                  <a:latin typeface="+mj-lt"/>
                  <a:ea typeface="+mj-ea"/>
                  <a:cs typeface="+mj-cs"/>
                </a:defRPr>
              </a:lvl1pPr>
            </a:lstStyle>
            <a:p>
              <a:pPr>
                <a:lnSpc>
                  <a:spcPct val="100000"/>
                </a:lnSpc>
                <a:spcBef>
                  <a:spcPts val="0"/>
                </a:spcBef>
                <a:defRPr/>
              </a:pPr>
              <a:r>
                <a:rPr lang="ja-JP" altLang="en-US" sz="2400">
                  <a:solidFill>
                    <a:srgbClr val="1E50B5"/>
                  </a:solidFill>
                  <a:latin typeface="游ゴシック"/>
                  <a:ea typeface="游ゴシック"/>
                  <a:cs typeface="+mn-cs"/>
                </a:rPr>
                <a:t>①デジタル化による成長戦略</a:t>
              </a:r>
              <a:endParaRPr lang="en-US" altLang="ja-JP" sz="2400" b="0">
                <a:solidFill>
                  <a:srgbClr val="1E50B5"/>
                </a:solidFill>
                <a:latin typeface="游ゴシック"/>
                <a:ea typeface="游ゴシック"/>
                <a:cs typeface="+mn-cs"/>
              </a:endParaRPr>
            </a:p>
          </p:txBody>
        </p:sp>
        <p:pic>
          <p:nvPicPr>
            <p:cNvPr id="18" name="図 4" descr="図形, 四角形&#10;&#10;説明は自動で生成されたものです">
              <a:extLst>
                <a:ext uri="{FF2B5EF4-FFF2-40B4-BE49-F238E27FC236}">
                  <a16:creationId xmlns:a16="http://schemas.microsoft.com/office/drawing/2014/main" id="{8F8C87F5-0B07-4CEF-86AB-9D3B3C53C45C}"/>
                </a:ext>
              </a:extLst>
            </p:cNvPr>
            <p:cNvPicPr>
              <a:picLocks noChangeAspect="1"/>
            </p:cNvPicPr>
            <p:nvPr/>
          </p:nvPicPr>
          <p:blipFill>
            <a:blip r:embed="rId13"/>
            <a:stretch>
              <a:fillRect/>
            </a:stretch>
          </p:blipFill>
          <p:spPr>
            <a:xfrm>
              <a:off x="133665" y="1112310"/>
              <a:ext cx="509298" cy="77193"/>
            </a:xfrm>
            <a:prstGeom prst="rect">
              <a:avLst/>
            </a:prstGeom>
          </p:spPr>
        </p:pic>
      </p:grpSp>
      <p:sp>
        <p:nvSpPr>
          <p:cNvPr id="21" name="正方形/長方形 20">
            <a:extLst>
              <a:ext uri="{FF2B5EF4-FFF2-40B4-BE49-F238E27FC236}">
                <a16:creationId xmlns:a16="http://schemas.microsoft.com/office/drawing/2014/main" id="{B11EDFF3-D84F-87BD-5968-53D6D7FD97D1}"/>
              </a:ext>
            </a:extLst>
          </p:cNvPr>
          <p:cNvSpPr/>
          <p:nvPr/>
        </p:nvSpPr>
        <p:spPr>
          <a:xfrm>
            <a:off x="1055441" y="1206877"/>
            <a:ext cx="9735448" cy="808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8288" indent="-268288">
              <a:spcBef>
                <a:spcPts val="300"/>
              </a:spcBef>
            </a:pPr>
            <a:r>
              <a:rPr lang="ja-JP" altLang="en-US" sz="1400" b="1">
                <a:solidFill>
                  <a:schemeClr val="tx1"/>
                </a:solidFill>
                <a:latin typeface="+mn-ea"/>
              </a:rPr>
              <a:t>・「デジタルの活用により、一人ひとりのニーズに合ったサービスを選ぶことができ、多様な幸せが実現できる社会」</a:t>
            </a:r>
            <a:r>
              <a:rPr lang="ja-JP" altLang="en-US" sz="1400">
                <a:solidFill>
                  <a:schemeClr val="tx1"/>
                </a:solidFill>
                <a:latin typeface="+mn-ea"/>
              </a:rPr>
              <a:t>（ 「デジタル社会の実現に向けた改革の基本方針」</a:t>
            </a:r>
            <a:r>
              <a:rPr lang="en-US" altLang="ja-JP" sz="1400">
                <a:solidFill>
                  <a:schemeClr val="tx1"/>
                </a:solidFill>
                <a:latin typeface="+mn-ea"/>
              </a:rPr>
              <a:t>(R2.12.25) </a:t>
            </a:r>
            <a:r>
              <a:rPr lang="ja-JP" altLang="en-US" sz="1400">
                <a:solidFill>
                  <a:schemeClr val="tx1"/>
                </a:solidFill>
                <a:latin typeface="+mn-ea"/>
              </a:rPr>
              <a:t>）</a:t>
            </a:r>
            <a:endParaRPr lang="en-US" altLang="ja-JP" sz="1400">
              <a:solidFill>
                <a:schemeClr val="tx1"/>
              </a:solidFill>
              <a:latin typeface="+mn-ea"/>
            </a:endParaRPr>
          </a:p>
          <a:p>
            <a:pPr>
              <a:spcBef>
                <a:spcPts val="300"/>
              </a:spcBef>
            </a:pPr>
            <a:r>
              <a:rPr lang="ja-JP" altLang="en-US" sz="1400">
                <a:solidFill>
                  <a:schemeClr val="tx1"/>
                </a:solidFill>
                <a:latin typeface="+mn-ea"/>
              </a:rPr>
              <a:t>　　→「</a:t>
            </a:r>
            <a:r>
              <a:rPr lang="ja-JP" altLang="en-US" sz="1400" b="1">
                <a:solidFill>
                  <a:schemeClr val="tx1"/>
                </a:solidFill>
                <a:latin typeface="+mn-ea"/>
              </a:rPr>
              <a:t>誰一人取り残されない、人に優しいデジタル化」</a:t>
            </a:r>
            <a:r>
              <a:rPr lang="ja-JP" altLang="en-US" sz="1400">
                <a:solidFill>
                  <a:schemeClr val="tx1"/>
                </a:solidFill>
                <a:latin typeface="+mn-ea"/>
              </a:rPr>
              <a:t>を進めることに繋がる。</a:t>
            </a:r>
            <a:endParaRPr lang="en-US" altLang="ja-JP" sz="1400">
              <a:solidFill>
                <a:schemeClr val="tx1"/>
              </a:solidFill>
              <a:latin typeface="+mn-ea"/>
            </a:endParaRPr>
          </a:p>
          <a:p>
            <a:pPr marL="182563" indent="-182563">
              <a:spcBef>
                <a:spcPts val="300"/>
              </a:spcBef>
            </a:pPr>
            <a:endParaRPr lang="ja-JP" altLang="en-US" sz="1400">
              <a:solidFill>
                <a:schemeClr val="tx1"/>
              </a:solidFill>
              <a:latin typeface="+mn-ea"/>
            </a:endParaRPr>
          </a:p>
        </p:txBody>
      </p:sp>
      <p:sp>
        <p:nvSpPr>
          <p:cNvPr id="22" name="テキスト ボックス 21">
            <a:extLst>
              <a:ext uri="{FF2B5EF4-FFF2-40B4-BE49-F238E27FC236}">
                <a16:creationId xmlns:a16="http://schemas.microsoft.com/office/drawing/2014/main" id="{C26D507B-E789-C92B-64D0-F110A074F240}"/>
              </a:ext>
            </a:extLst>
          </p:cNvPr>
          <p:cNvSpPr txBox="1"/>
          <p:nvPr/>
        </p:nvSpPr>
        <p:spPr>
          <a:xfrm>
            <a:off x="736600" y="695204"/>
            <a:ext cx="8345466" cy="593560"/>
          </a:xfrm>
          <a:prstGeom prst="rect">
            <a:avLst/>
          </a:prstGeom>
          <a:noFill/>
        </p:spPr>
        <p:txBody>
          <a:bodyPr wrap="square">
            <a:spAutoFit/>
          </a:bodyPr>
          <a:lstStyle/>
          <a:p>
            <a:pPr marL="216000" indent="-216000" algn="just" defTabSz="457200">
              <a:lnSpc>
                <a:spcPct val="150000"/>
              </a:lnSpc>
              <a:defRPr/>
            </a:pPr>
            <a:r>
              <a:rPr lang="ja-JP" altLang="en-US" sz="2400" b="1" kern="100">
                <a:solidFill>
                  <a:srgbClr val="1E50B5"/>
                </a:solidFill>
                <a:latin typeface="+mn-ea"/>
                <a:cs typeface="Calibri Light"/>
              </a:rPr>
              <a:t>デジタル社会の目指すビジョン</a:t>
            </a:r>
            <a:endParaRPr kumimoji="0" lang="en-US" altLang="ja-JP" sz="2400" b="1" kern="100">
              <a:solidFill>
                <a:srgbClr val="1E50B5"/>
              </a:solidFill>
              <a:latin typeface="+mn-ea"/>
              <a:cs typeface="Calibri Light"/>
            </a:endParaRPr>
          </a:p>
        </p:txBody>
      </p:sp>
    </p:spTree>
    <p:extLst>
      <p:ext uri="{BB962C8B-B14F-4D97-AF65-F5344CB8AC3E}">
        <p14:creationId xmlns:p14="http://schemas.microsoft.com/office/powerpoint/2010/main" val="28153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F9B070-92BE-78BE-08A6-11827854D48E}"/>
              </a:ext>
            </a:extLst>
          </p:cNvPr>
          <p:cNvSpPr>
            <a:spLocks noGrp="1"/>
          </p:cNvSpPr>
          <p:nvPr>
            <p:ph type="title"/>
          </p:nvPr>
        </p:nvSpPr>
        <p:spPr/>
        <p:txBody>
          <a:bodyPr/>
          <a:lstStyle/>
          <a:p>
            <a:pPr marL="0" marR="0" lvl="0" indent="0" defTabSz="914400" rtl="0" eaLnBrk="1" fontAlgn="auto" latinLnBrk="0" hangingPunct="1">
              <a:lnSpc>
                <a:spcPct val="100000"/>
              </a:lnSpc>
              <a:spcBef>
                <a:spcPts val="0"/>
              </a:spcBef>
              <a:spcAft>
                <a:spcPts val="0"/>
              </a:spcAft>
              <a:tabLst/>
              <a:defRPr/>
            </a:pPr>
            <a:r>
              <a:rPr kumimoji="1" lang="ja-JP" altLang="en-US" sz="2800" b="1" i="0" u="none" strike="noStrike" kern="1200" cap="none" spc="0" normalizeH="0" baseline="0" noProof="0">
                <a:ln>
                  <a:noFill/>
                </a:ln>
                <a:solidFill>
                  <a:prstClr val="black"/>
                </a:solidFill>
                <a:effectLst/>
                <a:uLnTx/>
                <a:uFillTx/>
                <a:latin typeface="游ゴシック"/>
                <a:ea typeface="游ゴシック"/>
                <a:cs typeface="Calibri Light"/>
              </a:rPr>
              <a:t>第２　１．デジタルにより目指す社会の姿 ②</a:t>
            </a:r>
            <a:endParaRPr kumimoji="1" lang="en-US" altLang="ja-JP" sz="1400" b="0" i="0" u="none" strike="noStrike" kern="1200" cap="none" spc="0" normalizeH="0" baseline="0" noProof="0">
              <a:ln>
                <a:noFill/>
              </a:ln>
              <a:solidFill>
                <a:prstClr val="black"/>
              </a:solidFill>
              <a:effectLst/>
              <a:uLnTx/>
              <a:uFillTx/>
              <a:latin typeface="游ゴシック"/>
              <a:ea typeface="游ゴシック"/>
              <a:cs typeface="+mn-cs"/>
            </a:endParaRPr>
          </a:p>
        </p:txBody>
      </p:sp>
      <p:sp>
        <p:nvSpPr>
          <p:cNvPr id="4" name="スライド番号プレースホルダー 5">
            <a:extLst>
              <a:ext uri="{FF2B5EF4-FFF2-40B4-BE49-F238E27FC236}">
                <a16:creationId xmlns:a16="http://schemas.microsoft.com/office/drawing/2014/main" id="{DF48503C-8E19-5845-2AC1-9DA751130057}"/>
              </a:ext>
            </a:extLst>
          </p:cNvPr>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z="1800"/>
              <a:pPr/>
              <a:t>6</a:t>
            </a:fld>
            <a:endParaRPr lang="ja-JP" altLang="en-US" sz="1800"/>
          </a:p>
        </p:txBody>
      </p:sp>
      <p:sp>
        <p:nvSpPr>
          <p:cNvPr id="7" name="タイトル 4">
            <a:extLst>
              <a:ext uri="{FF2B5EF4-FFF2-40B4-BE49-F238E27FC236}">
                <a16:creationId xmlns:a16="http://schemas.microsoft.com/office/drawing/2014/main" id="{C36E0C21-BDBC-85B1-858A-F1856C0E059B}"/>
              </a:ext>
            </a:extLst>
          </p:cNvPr>
          <p:cNvSpPr txBox="1">
            <a:spLocks/>
          </p:cNvSpPr>
          <p:nvPr/>
        </p:nvSpPr>
        <p:spPr>
          <a:xfrm>
            <a:off x="742600" y="3716058"/>
            <a:ext cx="10712800" cy="734676"/>
          </a:xfrm>
          <a:prstGeom prst="rect">
            <a:avLst/>
          </a:prstGeom>
        </p:spPr>
        <p:txBody>
          <a:bodyPr anchor="ctr"/>
          <a:lstStyle>
            <a:lvl1pPr algn="l" defTabSz="914400" rtl="0" eaLnBrk="1" latinLnBrk="0" hangingPunct="1">
              <a:lnSpc>
                <a:spcPct val="120000"/>
              </a:lnSpc>
              <a:spcBef>
                <a:spcPct val="0"/>
              </a:spcBef>
              <a:buNone/>
              <a:defRPr kumimoji="1" sz="2800" b="1" kern="1200" baseline="0">
                <a:solidFill>
                  <a:schemeClr val="tx1"/>
                </a:solidFill>
                <a:latin typeface="+mj-lt"/>
                <a:ea typeface="+mj-ea"/>
                <a:cs typeface="+mj-cs"/>
              </a:defRPr>
            </a:lvl1pPr>
          </a:lstStyle>
          <a:p>
            <a:pPr>
              <a:lnSpc>
                <a:spcPct val="100000"/>
              </a:lnSpc>
              <a:spcBef>
                <a:spcPts val="0"/>
              </a:spcBef>
              <a:defRPr/>
            </a:pPr>
            <a:r>
              <a:rPr lang="ja-JP" altLang="en-US" sz="2400">
                <a:solidFill>
                  <a:srgbClr val="1E50B5"/>
                </a:solidFill>
                <a:latin typeface="游ゴシック"/>
                <a:ea typeface="游ゴシック"/>
                <a:cs typeface="+mn-cs"/>
              </a:rPr>
              <a:t>④誰一人取り残されないデジタル社会</a:t>
            </a:r>
            <a:endParaRPr lang="en-US" altLang="ja-JP" sz="2400">
              <a:solidFill>
                <a:srgbClr val="1E50B5"/>
              </a:solidFill>
              <a:latin typeface="游ゴシック"/>
              <a:ea typeface="游ゴシック"/>
              <a:cs typeface="+mn-cs"/>
            </a:endParaRPr>
          </a:p>
        </p:txBody>
      </p:sp>
      <p:pic>
        <p:nvPicPr>
          <p:cNvPr id="10" name="図 4" descr="図形, 四角形&#10;&#10;説明は自動で生成されたものです">
            <a:extLst>
              <a:ext uri="{FF2B5EF4-FFF2-40B4-BE49-F238E27FC236}">
                <a16:creationId xmlns:a16="http://schemas.microsoft.com/office/drawing/2014/main" id="{9F2330E6-5AEC-D6E1-1489-4CF5A47CF55A}"/>
              </a:ext>
            </a:extLst>
          </p:cNvPr>
          <p:cNvPicPr>
            <a:picLocks noChangeAspect="1"/>
          </p:cNvPicPr>
          <p:nvPr/>
        </p:nvPicPr>
        <p:blipFill>
          <a:blip r:embed="rId3"/>
          <a:stretch>
            <a:fillRect/>
          </a:stretch>
        </p:blipFill>
        <p:spPr>
          <a:xfrm>
            <a:off x="119336" y="4031610"/>
            <a:ext cx="509298" cy="77193"/>
          </a:xfrm>
          <a:prstGeom prst="rect">
            <a:avLst/>
          </a:prstGeom>
        </p:spPr>
      </p:pic>
      <p:grpSp>
        <p:nvGrpSpPr>
          <p:cNvPr id="11" name="グループ化 10">
            <a:extLst>
              <a:ext uri="{FF2B5EF4-FFF2-40B4-BE49-F238E27FC236}">
                <a16:creationId xmlns:a16="http://schemas.microsoft.com/office/drawing/2014/main" id="{EB76F1D6-6554-09F7-8092-0866DA90B0B7}"/>
              </a:ext>
            </a:extLst>
          </p:cNvPr>
          <p:cNvGrpSpPr/>
          <p:nvPr/>
        </p:nvGrpSpPr>
        <p:grpSpPr>
          <a:xfrm>
            <a:off x="1417568" y="1452789"/>
            <a:ext cx="9360000" cy="2062286"/>
            <a:chOff x="1531522" y="1138852"/>
            <a:chExt cx="9360000" cy="2062286"/>
          </a:xfrm>
        </p:grpSpPr>
        <p:sp>
          <p:nvSpPr>
            <p:cNvPr id="14" name="正方形/長方形 13">
              <a:extLst>
                <a:ext uri="{FF2B5EF4-FFF2-40B4-BE49-F238E27FC236}">
                  <a16:creationId xmlns:a16="http://schemas.microsoft.com/office/drawing/2014/main" id="{5160B051-69B5-ACCA-5969-EAD8D8B60278}"/>
                </a:ext>
              </a:extLst>
            </p:cNvPr>
            <p:cNvSpPr/>
            <p:nvPr/>
          </p:nvSpPr>
          <p:spPr>
            <a:xfrm>
              <a:off x="6211522" y="1581138"/>
              <a:ext cx="4680000" cy="16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400">
                  <a:solidFill>
                    <a:schemeClr val="tx1"/>
                  </a:solidFill>
                  <a:latin typeface="+mn-ea"/>
                </a:rPr>
                <a:t>地方の</a:t>
              </a:r>
              <a:r>
                <a:rPr lang="ja-JP" altLang="en-US" sz="1400" b="1">
                  <a:solidFill>
                    <a:schemeClr val="tx1"/>
                  </a:solidFill>
                  <a:latin typeface="+mn-ea"/>
                </a:rPr>
                <a:t>共通基盤を国が支援</a:t>
              </a:r>
              <a:r>
                <a:rPr lang="ja-JP" altLang="en-US" sz="1400">
                  <a:solidFill>
                    <a:schemeClr val="tx1"/>
                  </a:solidFill>
                  <a:latin typeface="+mn-ea"/>
                </a:rPr>
                <a:t>することなどにより、</a:t>
              </a:r>
              <a:r>
                <a:rPr lang="ja-JP" altLang="en-US" sz="1400" b="1">
                  <a:solidFill>
                    <a:schemeClr val="tx1"/>
                  </a:solidFill>
                  <a:latin typeface="+mn-ea"/>
                </a:rPr>
                <a:t>地域からデジタル改革、デジタル実装を推進</a:t>
              </a:r>
              <a:r>
                <a:rPr lang="ja-JP" altLang="en-US" sz="1400">
                  <a:solidFill>
                    <a:schemeClr val="tx1"/>
                  </a:solidFill>
                  <a:latin typeface="+mn-ea"/>
                </a:rPr>
                <a:t>。</a:t>
              </a:r>
              <a:r>
                <a:rPr lang="ja-JP" altLang="en-US" sz="1400" b="1">
                  <a:solidFill>
                    <a:schemeClr val="tx1"/>
                  </a:solidFill>
                  <a:latin typeface="+mn-ea"/>
                </a:rPr>
                <a:t>デジタル田園都市国家構想の実現</a:t>
              </a:r>
              <a:r>
                <a:rPr lang="ja-JP" altLang="en-US" sz="1400">
                  <a:solidFill>
                    <a:schemeClr val="tx1"/>
                  </a:solidFill>
                  <a:latin typeface="+mn-ea"/>
                </a:rPr>
                <a:t>、地域で魅力ある</a:t>
              </a:r>
              <a:r>
                <a:rPr lang="ja-JP" altLang="en-US" sz="1400" b="1">
                  <a:solidFill>
                    <a:schemeClr val="tx1"/>
                  </a:solidFill>
                  <a:latin typeface="+mn-ea"/>
                </a:rPr>
                <a:t>多様な就業機会の創出</a:t>
              </a:r>
              <a:r>
                <a:rPr lang="ja-JP" altLang="en-US" sz="1400">
                  <a:solidFill>
                    <a:schemeClr val="tx1"/>
                  </a:solidFill>
                  <a:latin typeface="+mn-ea"/>
                </a:rPr>
                <a:t>等を図り、地域の課題が解決され、各地域で培われてきた地域の魅力が向上する社会</a:t>
              </a:r>
              <a:endParaRPr lang="en-US" altLang="ja-JP" sz="1400">
                <a:solidFill>
                  <a:schemeClr val="tx1"/>
                </a:solidFill>
                <a:latin typeface="+mn-ea"/>
              </a:endParaRPr>
            </a:p>
          </p:txBody>
        </p:sp>
        <p:sp>
          <p:nvSpPr>
            <p:cNvPr id="15" name="正方形/長方形 14">
              <a:extLst>
                <a:ext uri="{FF2B5EF4-FFF2-40B4-BE49-F238E27FC236}">
                  <a16:creationId xmlns:a16="http://schemas.microsoft.com/office/drawing/2014/main" id="{DECD1BDC-4060-64DF-2D7B-3785B5F0D8EF}"/>
                </a:ext>
              </a:extLst>
            </p:cNvPr>
            <p:cNvSpPr/>
            <p:nvPr/>
          </p:nvSpPr>
          <p:spPr>
            <a:xfrm>
              <a:off x="1531522" y="1558477"/>
              <a:ext cx="4680000" cy="16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400">
                  <a:solidFill>
                    <a:schemeClr val="tx1"/>
                  </a:solidFill>
                  <a:latin typeface="+mn-ea"/>
                </a:rPr>
                <a:t>デジタルは、</a:t>
              </a:r>
              <a:r>
                <a:rPr lang="ja-JP" altLang="en-US" sz="1400" b="1">
                  <a:solidFill>
                    <a:schemeClr val="tx1"/>
                  </a:solidFill>
                  <a:latin typeface="+mn-ea"/>
                </a:rPr>
                <a:t>地域の課題を解決する可能性を飛躍的に増大</a:t>
              </a:r>
              <a:r>
                <a:rPr lang="ja-JP" altLang="en-US" sz="1400">
                  <a:solidFill>
                    <a:schemeClr val="tx1"/>
                  </a:solidFill>
                  <a:latin typeface="+mn-ea"/>
                </a:rPr>
                <a:t>し、データ収集やアイデア・手法の</a:t>
              </a:r>
              <a:r>
                <a:rPr lang="ja-JP" altLang="en-US" sz="1400" b="1">
                  <a:solidFill>
                    <a:schemeClr val="tx1"/>
                  </a:solidFill>
                  <a:latin typeface="+mn-ea"/>
                </a:rPr>
                <a:t>共有・全国展開も容易</a:t>
              </a:r>
              <a:r>
                <a:rPr lang="ja-JP" altLang="en-US" sz="1400">
                  <a:solidFill>
                    <a:schemeClr val="tx1"/>
                  </a:solidFill>
                  <a:latin typeface="+mn-ea"/>
                </a:rPr>
                <a:t>にする力を持つ。しかし、地域においては、</a:t>
              </a:r>
              <a:r>
                <a:rPr lang="ja-JP" altLang="en-US" sz="1400" b="1">
                  <a:solidFill>
                    <a:schemeClr val="tx1"/>
                  </a:solidFill>
                  <a:latin typeface="+mn-ea"/>
                </a:rPr>
                <a:t>人口減少や少子高齢化、産業空洞化、防災</a:t>
              </a:r>
              <a:r>
                <a:rPr lang="ja-JP" altLang="en-US" sz="1400">
                  <a:solidFill>
                    <a:schemeClr val="tx1"/>
                  </a:solidFill>
                  <a:latin typeface="+mn-ea"/>
                </a:rPr>
                <a:t>など様々な社会課題に直面している。</a:t>
              </a:r>
              <a:endParaRPr lang="en-US" altLang="ja-JP" sz="1400">
                <a:solidFill>
                  <a:schemeClr val="tx1"/>
                </a:solidFill>
                <a:latin typeface="+mn-ea"/>
              </a:endParaRPr>
            </a:p>
          </p:txBody>
        </p:sp>
        <p:graphicFrame>
          <p:nvGraphicFramePr>
            <p:cNvPr id="16" name="図表 15">
              <a:extLst>
                <a:ext uri="{FF2B5EF4-FFF2-40B4-BE49-F238E27FC236}">
                  <a16:creationId xmlns:a16="http://schemas.microsoft.com/office/drawing/2014/main" id="{6FC5D596-0D5C-B885-80D9-15D4791CD7BE}"/>
                </a:ext>
              </a:extLst>
            </p:cNvPr>
            <p:cNvGraphicFramePr/>
            <p:nvPr/>
          </p:nvGraphicFramePr>
          <p:xfrm>
            <a:off x="1531522" y="1138852"/>
            <a:ext cx="9360000" cy="4196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grpSp>
        <p:nvGrpSpPr>
          <p:cNvPr id="17" name="グループ化 16">
            <a:extLst>
              <a:ext uri="{FF2B5EF4-FFF2-40B4-BE49-F238E27FC236}">
                <a16:creationId xmlns:a16="http://schemas.microsoft.com/office/drawing/2014/main" id="{D98FA057-240B-FFB3-005E-BAF0E3DD3531}"/>
              </a:ext>
            </a:extLst>
          </p:cNvPr>
          <p:cNvGrpSpPr/>
          <p:nvPr/>
        </p:nvGrpSpPr>
        <p:grpSpPr>
          <a:xfrm>
            <a:off x="1416000" y="4527112"/>
            <a:ext cx="9360000" cy="2039625"/>
            <a:chOff x="2209989" y="4411669"/>
            <a:chExt cx="9360000" cy="2039625"/>
          </a:xfrm>
        </p:grpSpPr>
        <p:sp>
          <p:nvSpPr>
            <p:cNvPr id="18" name="正方形/長方形 17">
              <a:extLst>
                <a:ext uri="{FF2B5EF4-FFF2-40B4-BE49-F238E27FC236}">
                  <a16:creationId xmlns:a16="http://schemas.microsoft.com/office/drawing/2014/main" id="{17F86F81-6948-992C-3FA8-CAB24AEDC6B0}"/>
                </a:ext>
              </a:extLst>
            </p:cNvPr>
            <p:cNvSpPr/>
            <p:nvPr/>
          </p:nvSpPr>
          <p:spPr>
            <a:xfrm>
              <a:off x="6889989" y="4831294"/>
              <a:ext cx="4680000" cy="16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000" rIns="0" rtlCol="0" anchor="ctr"/>
            <a:lstStyle/>
            <a:p>
              <a:pPr defTabSz="457200">
                <a:lnSpc>
                  <a:spcPct val="130000"/>
                </a:lnSpc>
                <a:defRPr/>
              </a:pPr>
              <a:r>
                <a:rPr lang="ja-JP" altLang="en-US" sz="1400">
                  <a:solidFill>
                    <a:schemeClr val="tx1"/>
                  </a:solidFill>
                  <a:latin typeface="游ゴシック" panose="020B0400000000000000" pitchFamily="50" charset="-128"/>
                  <a:ea typeface="游ゴシック" panose="020B0400000000000000" pitchFamily="50" charset="-128"/>
                </a:rPr>
                <a:t>地理的な制約、年齢、性別、障害や疾病の有無、国籍、経済的な状況等にかかわらず、</a:t>
              </a:r>
              <a:r>
                <a:rPr lang="ja-JP" altLang="en-US" sz="1400" b="1">
                  <a:solidFill>
                    <a:schemeClr val="tx1"/>
                  </a:solidFill>
                  <a:latin typeface="游ゴシック" panose="020B0400000000000000" pitchFamily="50" charset="-128"/>
                  <a:ea typeface="游ゴシック" panose="020B0400000000000000" pitchFamily="50" charset="-128"/>
                </a:rPr>
                <a:t>誰もが（デジタルに不慣れな方にも・デジタルを利用する方にも）日常的にデジタル化の恩恵を享受でき、様々な課題を解決</a:t>
              </a:r>
              <a:r>
                <a:rPr lang="ja-JP" altLang="en-US" sz="1400">
                  <a:solidFill>
                    <a:schemeClr val="tx1"/>
                  </a:solidFill>
                  <a:latin typeface="游ゴシック" panose="020B0400000000000000" pitchFamily="50" charset="-128"/>
                  <a:ea typeface="游ゴシック" panose="020B0400000000000000" pitchFamily="50" charset="-128"/>
                </a:rPr>
                <a:t>し、</a:t>
              </a:r>
              <a:r>
                <a:rPr lang="ja-JP" altLang="en-US" sz="1400" b="1">
                  <a:solidFill>
                    <a:schemeClr val="tx1"/>
                  </a:solidFill>
                  <a:latin typeface="游ゴシック" panose="020B0400000000000000" pitchFamily="50" charset="-128"/>
                  <a:ea typeface="游ゴシック" panose="020B0400000000000000" pitchFamily="50" charset="-128"/>
                </a:rPr>
                <a:t>豊かさを真に実感</a:t>
              </a:r>
              <a:r>
                <a:rPr lang="ja-JP" altLang="en-US" sz="1400">
                  <a:solidFill>
                    <a:schemeClr val="tx1"/>
                  </a:solidFill>
                  <a:latin typeface="游ゴシック" panose="020B0400000000000000" pitchFamily="50" charset="-128"/>
                  <a:ea typeface="游ゴシック" panose="020B0400000000000000" pitchFamily="50" charset="-128"/>
                </a:rPr>
                <a:t>できる</a:t>
              </a:r>
              <a:r>
                <a:rPr lang="ja-JP" altLang="en-US" sz="1400" b="1">
                  <a:solidFill>
                    <a:schemeClr val="tx1"/>
                  </a:solidFill>
                  <a:latin typeface="游ゴシック" panose="020B0400000000000000" pitchFamily="50" charset="-128"/>
                  <a:ea typeface="游ゴシック" panose="020B0400000000000000" pitchFamily="50" charset="-128"/>
                </a:rPr>
                <a:t>「誰一人取り残されない」</a:t>
              </a:r>
              <a:r>
                <a:rPr lang="ja-JP" altLang="en-US" sz="1400">
                  <a:solidFill>
                    <a:schemeClr val="tx1"/>
                  </a:solidFill>
                  <a:latin typeface="游ゴシック" panose="020B0400000000000000" pitchFamily="50" charset="-128"/>
                  <a:ea typeface="游ゴシック" panose="020B0400000000000000" pitchFamily="50" charset="-128"/>
                </a:rPr>
                <a:t>デジタル社会</a:t>
              </a:r>
              <a:endParaRPr lang="en-US" altLang="ja-JP" sz="1400">
                <a:solidFill>
                  <a:schemeClr val="tx1"/>
                </a:solidFill>
                <a:latin typeface="游ゴシック" panose="020B0400000000000000" pitchFamily="50" charset="-128"/>
                <a:ea typeface="游ゴシック" panose="020B0400000000000000" pitchFamily="50" charset="-128"/>
              </a:endParaRPr>
            </a:p>
          </p:txBody>
        </p:sp>
        <p:sp>
          <p:nvSpPr>
            <p:cNvPr id="19" name="正方形/長方形 18">
              <a:extLst>
                <a:ext uri="{FF2B5EF4-FFF2-40B4-BE49-F238E27FC236}">
                  <a16:creationId xmlns:a16="http://schemas.microsoft.com/office/drawing/2014/main" id="{A0CD0518-6D3D-3605-5D2B-6A270764A1EA}"/>
                </a:ext>
              </a:extLst>
            </p:cNvPr>
            <p:cNvSpPr/>
            <p:nvPr/>
          </p:nvSpPr>
          <p:spPr>
            <a:xfrm>
              <a:off x="2209989" y="4831294"/>
              <a:ext cx="4680000" cy="16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79388">
                <a:lnSpc>
                  <a:spcPct val="130000"/>
                </a:lnSpc>
                <a:defRPr/>
              </a:pPr>
              <a:r>
                <a:rPr lang="ja-JP" altLang="en-US" sz="1400">
                  <a:solidFill>
                    <a:schemeClr val="tx1"/>
                  </a:solidFill>
                  <a:latin typeface="游ゴシック" panose="020B0400000000000000" pitchFamily="50" charset="-128"/>
                  <a:ea typeface="游ゴシック" panose="020B0400000000000000" pitchFamily="50" charset="-128"/>
                </a:rPr>
                <a:t>デジタル技術の進展により、</a:t>
              </a:r>
              <a:r>
                <a:rPr lang="ja-JP" altLang="en-US" sz="1400" b="1">
                  <a:solidFill>
                    <a:schemeClr val="tx1"/>
                  </a:solidFill>
                  <a:latin typeface="游ゴシック" panose="020B0400000000000000" pitchFamily="50" charset="-128"/>
                  <a:ea typeface="游ゴシック" panose="020B0400000000000000" pitchFamily="50" charset="-128"/>
                </a:rPr>
                <a:t>自分に合ったスタイル（音声、視線の動き等）</a:t>
              </a:r>
              <a:r>
                <a:rPr lang="ja-JP" altLang="en-US" sz="1400">
                  <a:solidFill>
                    <a:schemeClr val="tx1"/>
                  </a:solidFill>
                  <a:latin typeface="游ゴシック" panose="020B0400000000000000" pitchFamily="50" charset="-128"/>
                  <a:ea typeface="游ゴシック" panose="020B0400000000000000" pitchFamily="50" charset="-128"/>
                </a:rPr>
                <a:t>でデジタル機器・サービスを利用可能となる等、従来</a:t>
              </a:r>
              <a:r>
                <a:rPr lang="ja-JP" altLang="en-US" sz="1400" b="1">
                  <a:solidFill>
                    <a:schemeClr val="tx1"/>
                  </a:solidFill>
                  <a:latin typeface="游ゴシック" panose="020B0400000000000000" pitchFamily="50" charset="-128"/>
                  <a:ea typeface="游ゴシック" panose="020B0400000000000000" pitchFamily="50" charset="-128"/>
                </a:rPr>
                <a:t>できないと諦めていたことが可能な時代</a:t>
              </a:r>
              <a:r>
                <a:rPr lang="ja-JP" altLang="en-US" sz="1400">
                  <a:solidFill>
                    <a:schemeClr val="tx1"/>
                  </a:solidFill>
                  <a:latin typeface="游ゴシック" panose="020B0400000000000000" pitchFamily="50" charset="-128"/>
                  <a:ea typeface="游ゴシック" panose="020B0400000000000000" pitchFamily="50" charset="-128"/>
                </a:rPr>
                <a:t>になってきている。</a:t>
              </a:r>
              <a:endParaRPr lang="en-US" altLang="ja-JP" sz="1400">
                <a:solidFill>
                  <a:schemeClr val="tx1"/>
                </a:solidFill>
                <a:latin typeface="游ゴシック" panose="020B0400000000000000" pitchFamily="50" charset="-128"/>
                <a:ea typeface="游ゴシック" panose="020B0400000000000000" pitchFamily="50" charset="-128"/>
              </a:endParaRPr>
            </a:p>
          </p:txBody>
        </p:sp>
        <p:graphicFrame>
          <p:nvGraphicFramePr>
            <p:cNvPr id="20" name="図表 19">
              <a:extLst>
                <a:ext uri="{FF2B5EF4-FFF2-40B4-BE49-F238E27FC236}">
                  <a16:creationId xmlns:a16="http://schemas.microsoft.com/office/drawing/2014/main" id="{4B8FAC6B-1E2A-6E3D-D77E-9D09836B2B78}"/>
                </a:ext>
              </a:extLst>
            </p:cNvPr>
            <p:cNvGraphicFramePr/>
            <p:nvPr/>
          </p:nvGraphicFramePr>
          <p:xfrm>
            <a:off x="2209989" y="4411669"/>
            <a:ext cx="9360000" cy="41962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pSp>
      <p:sp>
        <p:nvSpPr>
          <p:cNvPr id="3" name="タイトル 1">
            <a:extLst>
              <a:ext uri="{FF2B5EF4-FFF2-40B4-BE49-F238E27FC236}">
                <a16:creationId xmlns:a16="http://schemas.microsoft.com/office/drawing/2014/main" id="{0AA55C64-531D-161D-0DC4-5734C6B8F6C6}"/>
              </a:ext>
            </a:extLst>
          </p:cNvPr>
          <p:cNvSpPr txBox="1">
            <a:spLocks/>
          </p:cNvSpPr>
          <p:nvPr/>
        </p:nvSpPr>
        <p:spPr>
          <a:xfrm>
            <a:off x="736600" y="782597"/>
            <a:ext cx="10712800" cy="734676"/>
          </a:xfrm>
          <a:prstGeom prst="rect">
            <a:avLst/>
          </a:prstGeom>
        </p:spPr>
        <p:txBody>
          <a:bodyPr anchor="ctr"/>
          <a:lstStyle>
            <a:lvl1pPr algn="l" defTabSz="914400" rtl="0" eaLnBrk="1" latinLnBrk="0" hangingPunct="1">
              <a:lnSpc>
                <a:spcPct val="120000"/>
              </a:lnSpc>
              <a:spcBef>
                <a:spcPct val="0"/>
              </a:spcBef>
              <a:buNone/>
              <a:defRPr kumimoji="1" sz="2800" b="1" kern="1200" baseline="0">
                <a:solidFill>
                  <a:schemeClr val="tx1"/>
                </a:solidFill>
                <a:latin typeface="+mj-lt"/>
                <a:ea typeface="+mj-ea"/>
                <a:cs typeface="+mj-cs"/>
              </a:defRPr>
            </a:lvl1pPr>
          </a:lstStyle>
          <a:p>
            <a:pPr>
              <a:lnSpc>
                <a:spcPct val="100000"/>
              </a:lnSpc>
              <a:spcBef>
                <a:spcPts val="0"/>
              </a:spcBef>
              <a:defRPr/>
            </a:pPr>
            <a:r>
              <a:rPr lang="ja-JP" altLang="en-US" sz="2400">
                <a:solidFill>
                  <a:srgbClr val="1E50B5"/>
                </a:solidFill>
                <a:latin typeface="游ゴシック"/>
                <a:ea typeface="游ゴシック"/>
                <a:cs typeface="+mn-cs"/>
              </a:rPr>
              <a:t>③デジタル化による地域の活性化</a:t>
            </a:r>
            <a:endParaRPr lang="en-US" altLang="ja-JP" sz="2400">
              <a:solidFill>
                <a:srgbClr val="1E50B5"/>
              </a:solidFill>
              <a:latin typeface="游ゴシック"/>
              <a:ea typeface="游ゴシック"/>
              <a:cs typeface="+mn-cs"/>
            </a:endParaRPr>
          </a:p>
        </p:txBody>
      </p:sp>
      <p:pic>
        <p:nvPicPr>
          <p:cNvPr id="5" name="図 4" descr="図形, 四角形&#10;&#10;説明は自動で生成されたものです">
            <a:extLst>
              <a:ext uri="{FF2B5EF4-FFF2-40B4-BE49-F238E27FC236}">
                <a16:creationId xmlns:a16="http://schemas.microsoft.com/office/drawing/2014/main" id="{196D0F2E-F153-29CE-1A47-520CE795A1C3}"/>
              </a:ext>
            </a:extLst>
          </p:cNvPr>
          <p:cNvPicPr>
            <a:picLocks noChangeAspect="1"/>
          </p:cNvPicPr>
          <p:nvPr/>
        </p:nvPicPr>
        <p:blipFill>
          <a:blip r:embed="rId3"/>
          <a:stretch>
            <a:fillRect/>
          </a:stretch>
        </p:blipFill>
        <p:spPr>
          <a:xfrm>
            <a:off x="133665" y="1112310"/>
            <a:ext cx="509298" cy="77193"/>
          </a:xfrm>
          <a:prstGeom prst="rect">
            <a:avLst/>
          </a:prstGeom>
        </p:spPr>
      </p:pic>
    </p:spTree>
    <p:extLst>
      <p:ext uri="{BB962C8B-B14F-4D97-AF65-F5344CB8AC3E}">
        <p14:creationId xmlns:p14="http://schemas.microsoft.com/office/powerpoint/2010/main" val="676230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A34C0E75-D861-D2D6-CFC3-6017816E2F62}"/>
              </a:ext>
            </a:extLst>
          </p:cNvPr>
          <p:cNvGrpSpPr/>
          <p:nvPr/>
        </p:nvGrpSpPr>
        <p:grpSpPr>
          <a:xfrm>
            <a:off x="1416000" y="1398285"/>
            <a:ext cx="9360000" cy="2062286"/>
            <a:chOff x="1531522" y="1138852"/>
            <a:chExt cx="9360000" cy="2062286"/>
          </a:xfrm>
        </p:grpSpPr>
        <p:sp>
          <p:nvSpPr>
            <p:cNvPr id="16" name="正方形/長方形 15">
              <a:extLst>
                <a:ext uri="{FF2B5EF4-FFF2-40B4-BE49-F238E27FC236}">
                  <a16:creationId xmlns:a16="http://schemas.microsoft.com/office/drawing/2014/main" id="{96F6C406-415D-B2A8-251A-9DCE3588621C}"/>
                </a:ext>
              </a:extLst>
            </p:cNvPr>
            <p:cNvSpPr/>
            <p:nvPr/>
          </p:nvSpPr>
          <p:spPr>
            <a:xfrm>
              <a:off x="1531522" y="1558477"/>
              <a:ext cx="4680000" cy="16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lnSpc>
                  <a:spcPct val="130000"/>
                </a:lnSpc>
                <a:defRPr/>
              </a:pPr>
              <a:r>
                <a:rPr lang="ja-JP" altLang="en-US" sz="1400">
                  <a:solidFill>
                    <a:schemeClr val="tx1"/>
                  </a:solidFill>
                  <a:latin typeface="游ゴシック" panose="020B0400000000000000" pitchFamily="50" charset="-128"/>
                  <a:ea typeface="游ゴシック" panose="020B0400000000000000" pitchFamily="50" charset="-128"/>
                </a:rPr>
                <a:t>デジタル改革やデジタル実装を進めていくための人材不足の課題が、</a:t>
              </a:r>
              <a:r>
                <a:rPr lang="ja-JP" altLang="en-US" sz="1400" b="1">
                  <a:solidFill>
                    <a:schemeClr val="tx1"/>
                  </a:solidFill>
                  <a:latin typeface="游ゴシック" panose="020B0400000000000000" pitchFamily="50" charset="-128"/>
                  <a:ea typeface="游ゴシック" panose="020B0400000000000000" pitchFamily="50" charset="-128"/>
                </a:rPr>
                <a:t>国、地方、企業などあらゆる局面で顕在化</a:t>
              </a:r>
              <a:r>
                <a:rPr lang="ja-JP" altLang="en-US" sz="1400">
                  <a:solidFill>
                    <a:schemeClr val="tx1"/>
                  </a:solidFill>
                  <a:latin typeface="游ゴシック" panose="020B0400000000000000" pitchFamily="50" charset="-128"/>
                  <a:ea typeface="游ゴシック" panose="020B0400000000000000" pitchFamily="50" charset="-128"/>
                </a:rPr>
                <a:t>している。</a:t>
              </a:r>
              <a:endParaRPr lang="en-US" altLang="ja-JP" sz="1400">
                <a:solidFill>
                  <a:schemeClr val="tx1"/>
                </a:solidFill>
                <a:latin typeface="游ゴシック" panose="020B0400000000000000" pitchFamily="50" charset="-128"/>
                <a:ea typeface="游ゴシック" panose="020B0400000000000000" pitchFamily="50" charset="-128"/>
              </a:endParaRPr>
            </a:p>
          </p:txBody>
        </p:sp>
        <p:sp>
          <p:nvSpPr>
            <p:cNvPr id="14" name="正方形/長方形 13">
              <a:extLst>
                <a:ext uri="{FF2B5EF4-FFF2-40B4-BE49-F238E27FC236}">
                  <a16:creationId xmlns:a16="http://schemas.microsoft.com/office/drawing/2014/main" id="{60A6D4A3-EA06-E4EA-83F1-7792986AA377}"/>
                </a:ext>
              </a:extLst>
            </p:cNvPr>
            <p:cNvSpPr/>
            <p:nvPr/>
          </p:nvSpPr>
          <p:spPr>
            <a:xfrm>
              <a:off x="6211522" y="1581138"/>
              <a:ext cx="4680000" cy="16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400">
                  <a:solidFill>
                    <a:schemeClr val="tx1"/>
                  </a:solidFill>
                  <a:latin typeface="游ゴシック" panose="020B0400000000000000" pitchFamily="50" charset="-128"/>
                  <a:ea typeface="游ゴシック" panose="020B0400000000000000" pitchFamily="50" charset="-128"/>
                </a:rPr>
                <a:t>全国民が当事者であるとの認識に立ち、ライフステージに応じた必要な</a:t>
              </a:r>
              <a:r>
                <a:rPr lang="en-US" altLang="ja-JP" sz="1400" b="1">
                  <a:solidFill>
                    <a:schemeClr val="tx1"/>
                  </a:solidFill>
                  <a:latin typeface="游ゴシック" panose="020B0400000000000000" pitchFamily="50" charset="-128"/>
                  <a:ea typeface="游ゴシック" panose="020B0400000000000000" pitchFamily="50" charset="-128"/>
                </a:rPr>
                <a:t>ICT</a:t>
              </a:r>
              <a:r>
                <a:rPr lang="ja-JP" altLang="en-US" sz="1400" b="1">
                  <a:solidFill>
                    <a:schemeClr val="tx1"/>
                  </a:solidFill>
                  <a:latin typeface="游ゴシック" panose="020B0400000000000000" pitchFamily="50" charset="-128"/>
                  <a:ea typeface="游ゴシック" panose="020B0400000000000000" pitchFamily="50" charset="-128"/>
                </a:rPr>
                <a:t>スキルを継続的に学ぶことができることで</a:t>
              </a:r>
              <a:r>
                <a:rPr lang="ja-JP" altLang="en-US" sz="1400">
                  <a:solidFill>
                    <a:schemeClr val="tx1"/>
                  </a:solidFill>
                  <a:latin typeface="游ゴシック" panose="020B0400000000000000" pitchFamily="50" charset="-128"/>
                  <a:ea typeface="游ゴシック" panose="020B0400000000000000" pitchFamily="50" charset="-128"/>
                </a:rPr>
                <a:t>、デジタル</a:t>
              </a:r>
              <a:r>
                <a:rPr lang="ja-JP" altLang="en-US" sz="1400" b="1">
                  <a:solidFill>
                    <a:schemeClr val="tx1"/>
                  </a:solidFill>
                  <a:latin typeface="游ゴシック" panose="020B0400000000000000" pitchFamily="50" charset="-128"/>
                  <a:ea typeface="游ゴシック" panose="020B0400000000000000" pitchFamily="50" charset="-128"/>
                </a:rPr>
                <a:t>人材の底上げ</a:t>
              </a:r>
              <a:r>
                <a:rPr lang="ja-JP" altLang="en-US" sz="1400">
                  <a:solidFill>
                    <a:schemeClr val="tx1"/>
                  </a:solidFill>
                  <a:latin typeface="游ゴシック" panose="020B0400000000000000" pitchFamily="50" charset="-128"/>
                  <a:ea typeface="游ゴシック" panose="020B0400000000000000" pitchFamily="50" charset="-128"/>
                </a:rPr>
                <a:t>と</a:t>
              </a:r>
              <a:r>
                <a:rPr lang="ja-JP" altLang="en-US" sz="1400" b="1">
                  <a:solidFill>
                    <a:schemeClr val="tx1"/>
                  </a:solidFill>
                  <a:latin typeface="游ゴシック" panose="020B0400000000000000" pitchFamily="50" charset="-128"/>
                  <a:ea typeface="游ゴシック" panose="020B0400000000000000" pitchFamily="50" charset="-128"/>
                </a:rPr>
                <a:t>専門性の向上</a:t>
              </a:r>
              <a:r>
                <a:rPr lang="ja-JP" altLang="en-US" sz="1400">
                  <a:solidFill>
                    <a:schemeClr val="tx1"/>
                  </a:solidFill>
                  <a:latin typeface="游ゴシック" panose="020B0400000000000000" pitchFamily="50" charset="-128"/>
                  <a:ea typeface="游ゴシック" panose="020B0400000000000000" pitchFamily="50" charset="-128"/>
                </a:rPr>
                <a:t>を図り、</a:t>
              </a:r>
              <a:r>
                <a:rPr lang="ja-JP" altLang="en-US" sz="1400" b="1">
                  <a:solidFill>
                    <a:schemeClr val="tx1"/>
                  </a:solidFill>
                  <a:latin typeface="游ゴシック" panose="020B0400000000000000" pitchFamily="50" charset="-128"/>
                  <a:ea typeface="游ゴシック" panose="020B0400000000000000" pitchFamily="50" charset="-128"/>
                </a:rPr>
                <a:t>デジタル人材が育成・確保される社会</a:t>
              </a:r>
              <a:endParaRPr lang="en-US" altLang="ja-JP" sz="1400" b="1">
                <a:solidFill>
                  <a:schemeClr val="tx1"/>
                </a:solidFill>
                <a:latin typeface="+mn-ea"/>
              </a:endParaRPr>
            </a:p>
          </p:txBody>
        </p:sp>
        <p:graphicFrame>
          <p:nvGraphicFramePr>
            <p:cNvPr id="17" name="図表 16">
              <a:extLst>
                <a:ext uri="{FF2B5EF4-FFF2-40B4-BE49-F238E27FC236}">
                  <a16:creationId xmlns:a16="http://schemas.microsoft.com/office/drawing/2014/main" id="{6B82446A-896B-5397-FFE2-253EB3E8EA26}"/>
                </a:ext>
              </a:extLst>
            </p:cNvPr>
            <p:cNvGraphicFramePr/>
            <p:nvPr/>
          </p:nvGraphicFramePr>
          <p:xfrm>
            <a:off x="1531522" y="1138852"/>
            <a:ext cx="9360000" cy="4196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
        <p:nvSpPr>
          <p:cNvPr id="5" name="タイトル 4">
            <a:extLst>
              <a:ext uri="{FF2B5EF4-FFF2-40B4-BE49-F238E27FC236}">
                <a16:creationId xmlns:a16="http://schemas.microsoft.com/office/drawing/2014/main" id="{5C3761AC-5A5F-533C-CD0C-7E10B2C44BAD}"/>
              </a:ext>
            </a:extLst>
          </p:cNvPr>
          <p:cNvSpPr>
            <a:spLocks noGrp="1"/>
          </p:cNvSpPr>
          <p:nvPr>
            <p:ph type="title"/>
          </p:nvPr>
        </p:nvSpPr>
        <p:spPr/>
        <p:txBody>
          <a:bodyPr/>
          <a:lstStyle/>
          <a:p>
            <a:pPr marL="0" marR="0" lvl="0" indent="0" defTabSz="914400" rtl="0" eaLnBrk="1" fontAlgn="auto" latinLnBrk="0" hangingPunct="1">
              <a:lnSpc>
                <a:spcPct val="100000"/>
              </a:lnSpc>
              <a:spcBef>
                <a:spcPts val="0"/>
              </a:spcBef>
              <a:spcAft>
                <a:spcPts val="0"/>
              </a:spcAft>
              <a:tabLst/>
              <a:defRPr/>
            </a:pPr>
            <a:r>
              <a:rPr kumimoji="1" lang="ja-JP" altLang="en-US" sz="2800" b="1" i="0" u="none" strike="noStrike" kern="1200" cap="none" spc="0" normalizeH="0" baseline="0" noProof="0">
                <a:ln>
                  <a:noFill/>
                </a:ln>
                <a:solidFill>
                  <a:prstClr val="black"/>
                </a:solidFill>
                <a:effectLst/>
                <a:uLnTx/>
                <a:uFillTx/>
                <a:latin typeface="游ゴシック"/>
                <a:ea typeface="游ゴシック"/>
                <a:cs typeface="Calibri Light"/>
              </a:rPr>
              <a:t>第２　１．デジタルにより目指す社会の姿 ③</a:t>
            </a:r>
            <a:endParaRPr lang="ja-JP" altLang="en-US" sz="2400"/>
          </a:p>
        </p:txBody>
      </p:sp>
      <p:sp>
        <p:nvSpPr>
          <p:cNvPr id="4" name="スライド番号プレースホルダー 5">
            <a:extLst>
              <a:ext uri="{FF2B5EF4-FFF2-40B4-BE49-F238E27FC236}">
                <a16:creationId xmlns:a16="http://schemas.microsoft.com/office/drawing/2014/main" id="{DC49ECE8-F5E5-F9B2-5C5D-DD0E5491CE38}"/>
              </a:ext>
            </a:extLst>
          </p:cNvPr>
          <p:cNvSpPr>
            <a:spLocks noGrp="1"/>
          </p:cNvSpPr>
          <p:nvPr>
            <p:ph type="sldNum" sz="quarter" idx="4"/>
          </p:nvPr>
        </p:nvSpPr>
        <p:spPr>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z="1800"/>
              <a:pPr/>
              <a:t>7</a:t>
            </a:fld>
            <a:endParaRPr lang="ja-JP" altLang="en-US" sz="1800"/>
          </a:p>
        </p:txBody>
      </p:sp>
      <p:sp>
        <p:nvSpPr>
          <p:cNvPr id="10" name="タイトル 4">
            <a:extLst>
              <a:ext uri="{FF2B5EF4-FFF2-40B4-BE49-F238E27FC236}">
                <a16:creationId xmlns:a16="http://schemas.microsoft.com/office/drawing/2014/main" id="{0B4C9040-812D-0543-CDC5-11E31538C9F6}"/>
              </a:ext>
            </a:extLst>
          </p:cNvPr>
          <p:cNvSpPr txBox="1">
            <a:spLocks/>
          </p:cNvSpPr>
          <p:nvPr/>
        </p:nvSpPr>
        <p:spPr>
          <a:xfrm>
            <a:off x="742600" y="3639586"/>
            <a:ext cx="10712800" cy="734676"/>
          </a:xfrm>
          <a:prstGeom prst="rect">
            <a:avLst/>
          </a:prstGeom>
        </p:spPr>
        <p:txBody>
          <a:bodyPr anchor="ctr"/>
          <a:lstStyle>
            <a:lvl1pPr algn="l" defTabSz="914400" rtl="0" eaLnBrk="1" latinLnBrk="0" hangingPunct="1">
              <a:lnSpc>
                <a:spcPct val="120000"/>
              </a:lnSpc>
              <a:spcBef>
                <a:spcPct val="0"/>
              </a:spcBef>
              <a:buNone/>
              <a:defRPr kumimoji="1" sz="2800" b="1" kern="1200" baseline="0">
                <a:solidFill>
                  <a:schemeClr val="tx1"/>
                </a:solidFill>
                <a:latin typeface="+mj-lt"/>
                <a:ea typeface="+mj-ea"/>
                <a:cs typeface="+mj-cs"/>
              </a:defRPr>
            </a:lvl1pPr>
          </a:lstStyle>
          <a:p>
            <a:pPr>
              <a:lnSpc>
                <a:spcPct val="100000"/>
              </a:lnSpc>
              <a:spcBef>
                <a:spcPts val="0"/>
              </a:spcBef>
              <a:defRPr/>
            </a:pPr>
            <a:r>
              <a:rPr lang="ja-JP" altLang="en-US" sz="2400">
                <a:solidFill>
                  <a:srgbClr val="1E50B5"/>
                </a:solidFill>
                <a:latin typeface="游ゴシック"/>
                <a:ea typeface="游ゴシック"/>
                <a:cs typeface="+mn-cs"/>
              </a:rPr>
              <a:t>⑥</a:t>
            </a:r>
            <a:r>
              <a:rPr lang="en-US" altLang="ja-JP" sz="2400">
                <a:solidFill>
                  <a:srgbClr val="1E50B5"/>
                </a:solidFill>
                <a:latin typeface="游ゴシック"/>
                <a:ea typeface="游ゴシック"/>
                <a:cs typeface="+mn-cs"/>
              </a:rPr>
              <a:t>DFFT</a:t>
            </a:r>
            <a:r>
              <a:rPr lang="ja-JP" altLang="en-US" sz="2400">
                <a:solidFill>
                  <a:srgbClr val="1E50B5"/>
                </a:solidFill>
                <a:latin typeface="游ゴシック"/>
                <a:ea typeface="游ゴシック"/>
                <a:cs typeface="+mn-cs"/>
              </a:rPr>
              <a:t>の推進を始めとする国際戦略</a:t>
            </a:r>
          </a:p>
        </p:txBody>
      </p:sp>
      <p:pic>
        <p:nvPicPr>
          <p:cNvPr id="13" name="図 4" descr="図形, 四角形&#10;&#10;説明は自動で生成されたものです">
            <a:extLst>
              <a:ext uri="{FF2B5EF4-FFF2-40B4-BE49-F238E27FC236}">
                <a16:creationId xmlns:a16="http://schemas.microsoft.com/office/drawing/2014/main" id="{D93A99AD-FEDC-1717-0ED5-41BDA9D5A629}"/>
              </a:ext>
            </a:extLst>
          </p:cNvPr>
          <p:cNvPicPr>
            <a:picLocks noChangeAspect="1"/>
          </p:cNvPicPr>
          <p:nvPr/>
        </p:nvPicPr>
        <p:blipFill>
          <a:blip r:embed="rId8"/>
          <a:stretch>
            <a:fillRect/>
          </a:stretch>
        </p:blipFill>
        <p:spPr>
          <a:xfrm>
            <a:off x="119336" y="3971032"/>
            <a:ext cx="509298" cy="77193"/>
          </a:xfrm>
          <a:prstGeom prst="rect">
            <a:avLst/>
          </a:prstGeom>
        </p:spPr>
      </p:pic>
      <p:grpSp>
        <p:nvGrpSpPr>
          <p:cNvPr id="18" name="グループ化 17">
            <a:extLst>
              <a:ext uri="{FF2B5EF4-FFF2-40B4-BE49-F238E27FC236}">
                <a16:creationId xmlns:a16="http://schemas.microsoft.com/office/drawing/2014/main" id="{E1268E18-A6A5-BF45-7DB3-29BB1AAAE1F0}"/>
              </a:ext>
            </a:extLst>
          </p:cNvPr>
          <p:cNvGrpSpPr/>
          <p:nvPr/>
        </p:nvGrpSpPr>
        <p:grpSpPr>
          <a:xfrm>
            <a:off x="1416000" y="4508062"/>
            <a:ext cx="9360000" cy="2039626"/>
            <a:chOff x="2209989" y="4411669"/>
            <a:chExt cx="9360000" cy="2039626"/>
          </a:xfrm>
        </p:grpSpPr>
        <p:sp>
          <p:nvSpPr>
            <p:cNvPr id="19" name="正方形/長方形 18">
              <a:extLst>
                <a:ext uri="{FF2B5EF4-FFF2-40B4-BE49-F238E27FC236}">
                  <a16:creationId xmlns:a16="http://schemas.microsoft.com/office/drawing/2014/main" id="{D6142EF8-244C-9074-12B5-C0FCA068CD6F}"/>
                </a:ext>
              </a:extLst>
            </p:cNvPr>
            <p:cNvSpPr/>
            <p:nvPr/>
          </p:nvSpPr>
          <p:spPr>
            <a:xfrm>
              <a:off x="6889989" y="4831295"/>
              <a:ext cx="4680000" cy="16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lnSpc>
                  <a:spcPct val="130000"/>
                </a:lnSpc>
                <a:defRPr/>
              </a:pPr>
              <a:r>
                <a:rPr lang="ja-JP" altLang="en-US" sz="1400">
                  <a:solidFill>
                    <a:schemeClr val="tx1"/>
                  </a:solidFill>
                  <a:latin typeface="游ゴシック" panose="020B0400000000000000" pitchFamily="50" charset="-128"/>
                  <a:ea typeface="游ゴシック" panose="020B0400000000000000" pitchFamily="50" charset="-128"/>
                </a:rPr>
                <a:t>国際連携を図ることで、</a:t>
              </a:r>
              <a:r>
                <a:rPr lang="ja-JP" altLang="en-US" sz="1400" b="1">
                  <a:solidFill>
                    <a:schemeClr val="tx1"/>
                  </a:solidFill>
                  <a:latin typeface="游ゴシック" panose="020B0400000000000000" pitchFamily="50" charset="-128"/>
                  <a:ea typeface="游ゴシック" panose="020B0400000000000000" pitchFamily="50" charset="-128"/>
                </a:rPr>
                <a:t>データがもたらす価値を最大限引き出し、国境を越えた自由なデータ流通が可能な社会の実現を目指す。</a:t>
              </a:r>
              <a:endParaRPr lang="en-US" altLang="ja-JP" sz="1400">
                <a:solidFill>
                  <a:schemeClr val="tx1"/>
                </a:solidFill>
                <a:latin typeface="游ゴシック" panose="020B0400000000000000" pitchFamily="50" charset="-128"/>
                <a:ea typeface="游ゴシック" panose="020B0400000000000000" pitchFamily="50" charset="-128"/>
              </a:endParaRPr>
            </a:p>
          </p:txBody>
        </p:sp>
        <p:sp>
          <p:nvSpPr>
            <p:cNvPr id="20" name="正方形/長方形 19">
              <a:extLst>
                <a:ext uri="{FF2B5EF4-FFF2-40B4-BE49-F238E27FC236}">
                  <a16:creationId xmlns:a16="http://schemas.microsoft.com/office/drawing/2014/main" id="{FD75D4EC-AD72-23A5-53AB-52BD8CC6F579}"/>
                </a:ext>
              </a:extLst>
            </p:cNvPr>
            <p:cNvSpPr/>
            <p:nvPr/>
          </p:nvSpPr>
          <p:spPr>
            <a:xfrm>
              <a:off x="2209989" y="4831295"/>
              <a:ext cx="4680000" cy="16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lnSpc>
                  <a:spcPct val="130000"/>
                </a:lnSpc>
                <a:defRPr/>
              </a:pPr>
              <a:r>
                <a:rPr lang="ja-JP" altLang="en-US" sz="1400">
                  <a:solidFill>
                    <a:schemeClr val="tx1"/>
                  </a:solidFill>
                  <a:latin typeface="游ゴシック" panose="020B0400000000000000" pitchFamily="50" charset="-128"/>
                  <a:ea typeface="游ゴシック" panose="020B0400000000000000" pitchFamily="50" charset="-128"/>
                </a:rPr>
                <a:t>プライバシーやセキュリティ上の懸念、情報の極端な偏在、競争上の課題などが</a:t>
              </a:r>
              <a:r>
                <a:rPr lang="ja-JP" altLang="en-US" sz="1400" b="1">
                  <a:solidFill>
                    <a:schemeClr val="tx1"/>
                  </a:solidFill>
                  <a:latin typeface="游ゴシック" panose="020B0400000000000000" pitchFamily="50" charset="-128"/>
                  <a:ea typeface="游ゴシック" panose="020B0400000000000000" pitchFamily="50" charset="-128"/>
                </a:rPr>
                <a:t>国際的に顕在化</a:t>
              </a:r>
              <a:r>
                <a:rPr lang="ja-JP" altLang="en-US" sz="1400">
                  <a:solidFill>
                    <a:schemeClr val="tx1"/>
                  </a:solidFill>
                  <a:latin typeface="游ゴシック" panose="020B0400000000000000" pitchFamily="50" charset="-128"/>
                  <a:ea typeface="游ゴシック" panose="020B0400000000000000" pitchFamily="50" charset="-128"/>
                </a:rPr>
                <a:t>。</a:t>
              </a:r>
              <a:r>
                <a:rPr lang="en-US" altLang="ja-JP" sz="1400">
                  <a:solidFill>
                    <a:schemeClr val="tx1"/>
                  </a:solidFill>
                  <a:latin typeface="游ゴシック" panose="020B0400000000000000" pitchFamily="50" charset="-128"/>
                  <a:ea typeface="游ゴシック" panose="020B0400000000000000" pitchFamily="50" charset="-128"/>
                </a:rPr>
                <a:t>DFFT</a:t>
              </a:r>
              <a:r>
                <a:rPr lang="ja-JP" altLang="en-US" sz="1400">
                  <a:solidFill>
                    <a:schemeClr val="tx1"/>
                  </a:solidFill>
                  <a:latin typeface="游ゴシック" panose="020B0400000000000000" pitchFamily="50" charset="-128"/>
                  <a:ea typeface="游ゴシック" panose="020B0400000000000000" pitchFamily="50" charset="-128"/>
                </a:rPr>
                <a:t>を含む国際的な共通認識の醸成、データ流通やデジタル経済に関するルール・原則の合意等、</a:t>
              </a:r>
              <a:r>
                <a:rPr lang="ja-JP" altLang="en-US" sz="1400" b="1">
                  <a:solidFill>
                    <a:schemeClr val="tx1"/>
                  </a:solidFill>
                  <a:latin typeface="游ゴシック" panose="020B0400000000000000" pitchFamily="50" charset="-128"/>
                  <a:ea typeface="游ゴシック" panose="020B0400000000000000" pitchFamily="50" charset="-128"/>
                </a:rPr>
                <a:t>我が国が世界をリードするという視点が不可欠</a:t>
              </a:r>
              <a:r>
                <a:rPr lang="ja-JP" altLang="en-US" sz="1400">
                  <a:solidFill>
                    <a:schemeClr val="tx1"/>
                  </a:solidFill>
                  <a:latin typeface="游ゴシック" panose="020B0400000000000000" pitchFamily="50" charset="-128"/>
                  <a:ea typeface="游ゴシック" panose="020B0400000000000000" pitchFamily="50" charset="-128"/>
                </a:rPr>
                <a:t>である。</a:t>
              </a:r>
              <a:endParaRPr lang="en-US" altLang="ja-JP" sz="1400">
                <a:solidFill>
                  <a:schemeClr val="tx1"/>
                </a:solidFill>
                <a:latin typeface="游ゴシック" panose="020B0400000000000000" pitchFamily="50" charset="-128"/>
                <a:ea typeface="游ゴシック" panose="020B0400000000000000" pitchFamily="50" charset="-128"/>
              </a:endParaRPr>
            </a:p>
          </p:txBody>
        </p:sp>
        <p:graphicFrame>
          <p:nvGraphicFramePr>
            <p:cNvPr id="21" name="図表 20">
              <a:extLst>
                <a:ext uri="{FF2B5EF4-FFF2-40B4-BE49-F238E27FC236}">
                  <a16:creationId xmlns:a16="http://schemas.microsoft.com/office/drawing/2014/main" id="{EBF3AB88-497D-8FEE-865E-67F8C1E427F9}"/>
                </a:ext>
              </a:extLst>
            </p:cNvPr>
            <p:cNvGraphicFramePr/>
            <p:nvPr/>
          </p:nvGraphicFramePr>
          <p:xfrm>
            <a:off x="2209989" y="4411669"/>
            <a:ext cx="9360000" cy="41962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pSp>
      <p:sp>
        <p:nvSpPr>
          <p:cNvPr id="2" name="テキスト ボックス 1">
            <a:extLst>
              <a:ext uri="{FF2B5EF4-FFF2-40B4-BE49-F238E27FC236}">
                <a16:creationId xmlns:a16="http://schemas.microsoft.com/office/drawing/2014/main" id="{7230461A-8C5B-0E20-7822-8481B45AED82}"/>
              </a:ext>
            </a:extLst>
          </p:cNvPr>
          <p:cNvSpPr txBox="1"/>
          <p:nvPr/>
        </p:nvSpPr>
        <p:spPr>
          <a:xfrm>
            <a:off x="1141956" y="4175139"/>
            <a:ext cx="4954044" cy="246221"/>
          </a:xfrm>
          <a:prstGeom prst="rect">
            <a:avLst/>
          </a:prstGeom>
          <a:noFill/>
        </p:spPr>
        <p:txBody>
          <a:bodyPr wrap="square">
            <a:spAutoFit/>
          </a:bodyPr>
          <a:lstStyle/>
          <a:p>
            <a:r>
              <a:rPr lang="en-US" altLang="ja-JP" sz="1000">
                <a:solidFill>
                  <a:srgbClr val="333333"/>
                </a:solidFill>
                <a:latin typeface="+mn-ea"/>
              </a:rPr>
              <a:t>※</a:t>
            </a:r>
            <a:r>
              <a:rPr lang="en-US" altLang="ja-JP" sz="1000" b="0" i="0">
                <a:solidFill>
                  <a:srgbClr val="333333"/>
                </a:solidFill>
                <a:effectLst/>
                <a:latin typeface="+mn-ea"/>
              </a:rPr>
              <a:t>Data Free Flow with Trust</a:t>
            </a:r>
            <a:endParaRPr lang="ja-JP" altLang="en-US" sz="1000">
              <a:latin typeface="+mn-ea"/>
            </a:endParaRPr>
          </a:p>
        </p:txBody>
      </p:sp>
      <p:sp>
        <p:nvSpPr>
          <p:cNvPr id="3" name="タイトル 1">
            <a:extLst>
              <a:ext uri="{FF2B5EF4-FFF2-40B4-BE49-F238E27FC236}">
                <a16:creationId xmlns:a16="http://schemas.microsoft.com/office/drawing/2014/main" id="{E4E9CD57-EF8A-0E6D-E1B6-8289585BFEEE}"/>
              </a:ext>
            </a:extLst>
          </p:cNvPr>
          <p:cNvSpPr txBox="1">
            <a:spLocks/>
          </p:cNvSpPr>
          <p:nvPr/>
        </p:nvSpPr>
        <p:spPr>
          <a:xfrm>
            <a:off x="736600" y="782597"/>
            <a:ext cx="10712800" cy="734676"/>
          </a:xfrm>
          <a:prstGeom prst="rect">
            <a:avLst/>
          </a:prstGeom>
        </p:spPr>
        <p:txBody>
          <a:bodyPr anchor="ctr"/>
          <a:lstStyle>
            <a:lvl1pPr algn="l" defTabSz="914400" rtl="0" eaLnBrk="1" latinLnBrk="0" hangingPunct="1">
              <a:lnSpc>
                <a:spcPct val="120000"/>
              </a:lnSpc>
              <a:spcBef>
                <a:spcPct val="0"/>
              </a:spcBef>
              <a:buNone/>
              <a:defRPr kumimoji="1" sz="2800" b="1" kern="1200" baseline="0">
                <a:solidFill>
                  <a:schemeClr val="tx1"/>
                </a:solidFill>
                <a:latin typeface="+mj-lt"/>
                <a:ea typeface="+mj-ea"/>
                <a:cs typeface="+mj-cs"/>
              </a:defRPr>
            </a:lvl1pPr>
          </a:lstStyle>
          <a:p>
            <a:pPr>
              <a:lnSpc>
                <a:spcPct val="100000"/>
              </a:lnSpc>
              <a:spcBef>
                <a:spcPts val="0"/>
              </a:spcBef>
              <a:defRPr/>
            </a:pPr>
            <a:r>
              <a:rPr lang="ja-JP" altLang="en-US" sz="2400">
                <a:solidFill>
                  <a:srgbClr val="1E50B5"/>
                </a:solidFill>
                <a:latin typeface="游ゴシック"/>
                <a:ea typeface="游ゴシック"/>
                <a:cs typeface="+mn-cs"/>
              </a:rPr>
              <a:t>⑤デジタル人材の育成・確保</a:t>
            </a:r>
            <a:endParaRPr lang="en-US" altLang="ja-JP" sz="2400">
              <a:solidFill>
                <a:srgbClr val="1E50B5"/>
              </a:solidFill>
              <a:latin typeface="游ゴシック"/>
              <a:ea typeface="游ゴシック"/>
              <a:cs typeface="+mn-cs"/>
            </a:endParaRPr>
          </a:p>
        </p:txBody>
      </p:sp>
      <p:pic>
        <p:nvPicPr>
          <p:cNvPr id="6" name="図 5" descr="図形, 四角形&#10;&#10;説明は自動で生成されたものです">
            <a:extLst>
              <a:ext uri="{FF2B5EF4-FFF2-40B4-BE49-F238E27FC236}">
                <a16:creationId xmlns:a16="http://schemas.microsoft.com/office/drawing/2014/main" id="{CA583BFB-F547-D849-BCFF-6424527669F4}"/>
              </a:ext>
            </a:extLst>
          </p:cNvPr>
          <p:cNvPicPr>
            <a:picLocks noChangeAspect="1"/>
          </p:cNvPicPr>
          <p:nvPr/>
        </p:nvPicPr>
        <p:blipFill>
          <a:blip r:embed="rId8"/>
          <a:stretch>
            <a:fillRect/>
          </a:stretch>
        </p:blipFill>
        <p:spPr>
          <a:xfrm>
            <a:off x="133665" y="1112310"/>
            <a:ext cx="509298" cy="77193"/>
          </a:xfrm>
          <a:prstGeom prst="rect">
            <a:avLst/>
          </a:prstGeom>
        </p:spPr>
      </p:pic>
    </p:spTree>
    <p:extLst>
      <p:ext uri="{BB962C8B-B14F-4D97-AF65-F5344CB8AC3E}">
        <p14:creationId xmlns:p14="http://schemas.microsoft.com/office/powerpoint/2010/main" val="1022650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4A88606C-B7B8-4296-96F3-4CBCE16979AD}"/>
              </a:ext>
            </a:extLst>
          </p:cNvPr>
          <p:cNvSpPr txBox="1"/>
          <p:nvPr/>
        </p:nvSpPr>
        <p:spPr>
          <a:xfrm>
            <a:off x="731976" y="810559"/>
            <a:ext cx="5639966" cy="400110"/>
          </a:xfrm>
          <a:prstGeom prst="rect">
            <a:avLst/>
          </a:prstGeom>
          <a:noFill/>
          <a:ln>
            <a:noFill/>
          </a:ln>
        </p:spPr>
        <p:txBody>
          <a:bodyPr wrap="square">
            <a:spAutoFit/>
          </a:bodyPr>
          <a:lstStyle/>
          <a:p>
            <a:pPr defTabSz="457200">
              <a:defRPr/>
            </a:pPr>
            <a:r>
              <a:rPr kumimoji="0" lang="ja-JP" altLang="en-US" sz="2000" b="1">
                <a:solidFill>
                  <a:srgbClr val="1E50B5"/>
                </a:solidFill>
                <a:latin typeface="+mn-ea"/>
                <a:cs typeface="Calibri Light"/>
              </a:rPr>
              <a:t>デジタル社会形成のための基本原則</a:t>
            </a:r>
            <a:endParaRPr kumimoji="0" lang="ja-JP" altLang="en-US" sz="2000">
              <a:solidFill>
                <a:srgbClr val="1E50B5"/>
              </a:solidFill>
              <a:latin typeface="+mn-ea"/>
            </a:endParaRPr>
          </a:p>
        </p:txBody>
      </p:sp>
      <p:sp>
        <p:nvSpPr>
          <p:cNvPr id="12" name="テキスト ボックス 11">
            <a:extLst>
              <a:ext uri="{FF2B5EF4-FFF2-40B4-BE49-F238E27FC236}">
                <a16:creationId xmlns:a16="http://schemas.microsoft.com/office/drawing/2014/main" id="{373A537A-7F6D-4A72-A2E2-4C3CF41E29AE}"/>
              </a:ext>
            </a:extLst>
          </p:cNvPr>
          <p:cNvSpPr txBox="1"/>
          <p:nvPr/>
        </p:nvSpPr>
        <p:spPr>
          <a:xfrm>
            <a:off x="741981" y="6190663"/>
            <a:ext cx="4954438" cy="400110"/>
          </a:xfrm>
          <a:prstGeom prst="rect">
            <a:avLst/>
          </a:prstGeom>
          <a:noFill/>
          <a:ln>
            <a:noFill/>
          </a:ln>
        </p:spPr>
        <p:txBody>
          <a:bodyPr wrap="square">
            <a:spAutoFit/>
          </a:bodyPr>
          <a:lstStyle/>
          <a:p>
            <a:pPr defTabSz="457200">
              <a:defRPr/>
            </a:pPr>
            <a:r>
              <a:rPr kumimoji="0" lang="ja-JP" altLang="en-US" sz="2000" b="1">
                <a:solidFill>
                  <a:srgbClr val="1E50B5"/>
                </a:solidFill>
                <a:latin typeface="+mn-ea"/>
                <a:cs typeface="Calibri Light"/>
              </a:rPr>
              <a:t>クラウド・バイ・デフォルト原則</a:t>
            </a:r>
            <a:endParaRPr kumimoji="0" lang="ja-JP" altLang="en-US" sz="2000">
              <a:solidFill>
                <a:srgbClr val="1E50B5"/>
              </a:solidFill>
              <a:latin typeface="+mn-ea"/>
            </a:endParaRPr>
          </a:p>
        </p:txBody>
      </p:sp>
      <p:sp>
        <p:nvSpPr>
          <p:cNvPr id="15" name="テキスト ボックス 14">
            <a:extLst>
              <a:ext uri="{FF2B5EF4-FFF2-40B4-BE49-F238E27FC236}">
                <a16:creationId xmlns:a16="http://schemas.microsoft.com/office/drawing/2014/main" id="{5D41F7AF-E651-4CA3-9002-0FB89D610CB7}"/>
              </a:ext>
            </a:extLst>
          </p:cNvPr>
          <p:cNvSpPr txBox="1"/>
          <p:nvPr/>
        </p:nvSpPr>
        <p:spPr>
          <a:xfrm>
            <a:off x="1344246" y="1177154"/>
            <a:ext cx="4113041" cy="584775"/>
          </a:xfrm>
          <a:prstGeom prst="rect">
            <a:avLst/>
          </a:prstGeom>
          <a:solidFill>
            <a:srgbClr val="EEF3FC"/>
          </a:solidFill>
        </p:spPr>
        <p:txBody>
          <a:bodyPr wrap="square" anchor="ctr">
            <a:spAutoFit/>
          </a:bodyPr>
          <a:lstStyle/>
          <a:p>
            <a:pPr marL="180975" indent="-180975" algn="ctr" defTabSz="457200">
              <a:defRPr/>
            </a:pPr>
            <a:r>
              <a:rPr lang="en-US" altLang="ja-JP" b="1">
                <a:solidFill>
                  <a:srgbClr val="1E50B5"/>
                </a:solidFill>
                <a:latin typeface="游ゴシック" panose="020B0400000000000000" pitchFamily="50" charset="-128"/>
                <a:ea typeface="游ゴシック" panose="020B0400000000000000" pitchFamily="50" charset="-128"/>
                <a:cs typeface="Calibri Light"/>
              </a:rPr>
              <a:t>10</a:t>
            </a:r>
            <a:r>
              <a:rPr lang="ja-JP" altLang="en-US" b="1">
                <a:solidFill>
                  <a:srgbClr val="1E50B5"/>
                </a:solidFill>
                <a:latin typeface="游ゴシック" panose="020B0400000000000000" pitchFamily="50" charset="-128"/>
                <a:ea typeface="游ゴシック" panose="020B0400000000000000" pitchFamily="50" charset="-128"/>
                <a:cs typeface="Calibri Light"/>
              </a:rPr>
              <a:t>原則</a:t>
            </a:r>
            <a:endParaRPr lang="en-US" altLang="ja-JP" b="1">
              <a:solidFill>
                <a:srgbClr val="1E50B5"/>
              </a:solidFill>
              <a:latin typeface="游ゴシック" panose="020B0400000000000000" pitchFamily="50" charset="-128"/>
              <a:ea typeface="游ゴシック" panose="020B0400000000000000" pitchFamily="50" charset="-128"/>
              <a:cs typeface="Calibri Light"/>
            </a:endParaRPr>
          </a:p>
          <a:p>
            <a:pPr marL="180975" indent="-180975" algn="ctr" defTabSz="457200">
              <a:defRPr/>
            </a:pPr>
            <a:r>
              <a:rPr lang="ja-JP" altLang="en-US" sz="1400" b="1">
                <a:solidFill>
                  <a:srgbClr val="1E50B5"/>
                </a:solidFill>
                <a:latin typeface="游ゴシック" panose="020B0400000000000000" pitchFamily="50" charset="-128"/>
                <a:ea typeface="游ゴシック" panose="020B0400000000000000" pitchFamily="50" charset="-128"/>
                <a:cs typeface="Calibri Light"/>
              </a:rPr>
              <a:t>（デジタル改革基本方針（</a:t>
            </a:r>
            <a:r>
              <a:rPr lang="en-US" altLang="ja-JP" sz="1400" b="1">
                <a:solidFill>
                  <a:srgbClr val="1E50B5"/>
                </a:solidFill>
                <a:latin typeface="游ゴシック" panose="020B0400000000000000" pitchFamily="50" charset="-128"/>
                <a:ea typeface="游ゴシック" panose="020B0400000000000000" pitchFamily="50" charset="-128"/>
                <a:cs typeface="Calibri Light"/>
              </a:rPr>
              <a:t>R</a:t>
            </a:r>
            <a:r>
              <a:rPr lang="ja-JP" altLang="en-US" sz="1400" b="1">
                <a:solidFill>
                  <a:srgbClr val="1E50B5"/>
                </a:solidFill>
                <a:latin typeface="游ゴシック" panose="020B0400000000000000" pitchFamily="50" charset="-128"/>
                <a:ea typeface="游ゴシック" panose="020B0400000000000000" pitchFamily="50" charset="-128"/>
                <a:cs typeface="Calibri Light"/>
              </a:rPr>
              <a:t>２</a:t>
            </a:r>
            <a:r>
              <a:rPr lang="en-US" altLang="ja-JP" sz="1400" b="1">
                <a:solidFill>
                  <a:srgbClr val="1E50B5"/>
                </a:solidFill>
                <a:latin typeface="游ゴシック" panose="020B0400000000000000" pitchFamily="50" charset="-128"/>
                <a:ea typeface="游ゴシック" panose="020B0400000000000000" pitchFamily="50" charset="-128"/>
                <a:cs typeface="Calibri Light"/>
              </a:rPr>
              <a:t>.12.25</a:t>
            </a:r>
            <a:r>
              <a:rPr lang="ja-JP" altLang="en-US" sz="1400" b="1">
                <a:solidFill>
                  <a:srgbClr val="1E50B5"/>
                </a:solidFill>
                <a:latin typeface="游ゴシック" panose="020B0400000000000000" pitchFamily="50" charset="-128"/>
                <a:ea typeface="游ゴシック" panose="020B0400000000000000" pitchFamily="50" charset="-128"/>
                <a:cs typeface="Calibri Light"/>
              </a:rPr>
              <a:t>））</a:t>
            </a:r>
            <a:endParaRPr lang="en-US" altLang="ja-JP" sz="1400" b="1">
              <a:solidFill>
                <a:srgbClr val="1E50B5"/>
              </a:solidFill>
              <a:latin typeface="游ゴシック" panose="020B0400000000000000" pitchFamily="50" charset="-128"/>
              <a:ea typeface="游ゴシック" panose="020B0400000000000000" pitchFamily="50" charset="-128"/>
              <a:cs typeface="Calibri Light"/>
            </a:endParaRPr>
          </a:p>
        </p:txBody>
      </p:sp>
      <p:sp>
        <p:nvSpPr>
          <p:cNvPr id="16" name="テキスト ボックス 15">
            <a:extLst>
              <a:ext uri="{FF2B5EF4-FFF2-40B4-BE49-F238E27FC236}">
                <a16:creationId xmlns:a16="http://schemas.microsoft.com/office/drawing/2014/main" id="{C7EA68CE-F54E-4BC8-950D-DEE71A557D98}"/>
              </a:ext>
            </a:extLst>
          </p:cNvPr>
          <p:cNvSpPr txBox="1"/>
          <p:nvPr/>
        </p:nvSpPr>
        <p:spPr>
          <a:xfrm>
            <a:off x="875051" y="3289841"/>
            <a:ext cx="10909581" cy="568297"/>
          </a:xfrm>
          <a:prstGeom prst="rect">
            <a:avLst/>
          </a:prstGeom>
          <a:noFill/>
        </p:spPr>
        <p:txBody>
          <a:bodyPr wrap="square">
            <a:spAutoFit/>
          </a:bodyPr>
          <a:lstStyle/>
          <a:p>
            <a:pPr marL="182563" indent="-182563" defTabSz="457200">
              <a:defRPr/>
            </a:pPr>
            <a:r>
              <a:rPr lang="ja-JP" altLang="en-US" sz="1400">
                <a:latin typeface="游ゴシック" panose="020B0400000000000000" pitchFamily="50" charset="-128"/>
                <a:ea typeface="游ゴシック" panose="020B0400000000000000" pitchFamily="50" charset="-128"/>
                <a:cs typeface="Calibri Light"/>
              </a:rPr>
              <a:t>・「情報システムの整備及び管理の基本的な方針</a:t>
            </a:r>
            <a:r>
              <a:rPr lang="en-US" altLang="ja-JP" sz="1400">
                <a:latin typeface="游ゴシック" panose="020B0400000000000000" pitchFamily="50" charset="-128"/>
                <a:ea typeface="游ゴシック" panose="020B0400000000000000" pitchFamily="50" charset="-128"/>
                <a:cs typeface="Calibri Light"/>
              </a:rPr>
              <a:t>(R</a:t>
            </a:r>
            <a:r>
              <a:rPr lang="ja-JP" altLang="en-US" sz="1400">
                <a:latin typeface="游ゴシック" panose="020B0400000000000000" pitchFamily="50" charset="-128"/>
                <a:ea typeface="游ゴシック" panose="020B0400000000000000" pitchFamily="50" charset="-128"/>
                <a:cs typeface="Calibri Light"/>
              </a:rPr>
              <a:t>３</a:t>
            </a:r>
            <a:r>
              <a:rPr lang="en-US" altLang="ja-JP" sz="1400">
                <a:latin typeface="游ゴシック" panose="020B0400000000000000" pitchFamily="50" charset="-128"/>
                <a:ea typeface="游ゴシック" panose="020B0400000000000000" pitchFamily="50" charset="-128"/>
                <a:cs typeface="Calibri Light"/>
              </a:rPr>
              <a:t>.12.24)</a:t>
            </a:r>
            <a:r>
              <a:rPr lang="ja-JP" altLang="en-US" sz="1400">
                <a:latin typeface="游ゴシック" panose="020B0400000000000000" pitchFamily="50" charset="-128"/>
                <a:ea typeface="游ゴシック" panose="020B0400000000000000" pitchFamily="50" charset="-128"/>
                <a:cs typeface="Calibri Light"/>
              </a:rPr>
              <a:t>」に定めるサービス設計</a:t>
            </a:r>
            <a:r>
              <a:rPr lang="en-US" altLang="ja-JP" sz="1400">
                <a:latin typeface="游ゴシック" panose="020B0400000000000000" pitchFamily="50" charset="-128"/>
                <a:ea typeface="游ゴシック" panose="020B0400000000000000" pitchFamily="50" charset="-128"/>
                <a:cs typeface="Calibri Light"/>
              </a:rPr>
              <a:t>12</a:t>
            </a:r>
            <a:r>
              <a:rPr lang="ja-JP" altLang="en-US" sz="1400">
                <a:latin typeface="游ゴシック" panose="020B0400000000000000" pitchFamily="50" charset="-128"/>
                <a:ea typeface="游ゴシック" panose="020B0400000000000000" pitchFamily="50" charset="-128"/>
                <a:cs typeface="Calibri Light"/>
              </a:rPr>
              <a:t>箇条に基づき、</a:t>
            </a:r>
            <a:r>
              <a:rPr lang="ja-JP" altLang="en-US" sz="1400" b="1">
                <a:latin typeface="游ゴシック" panose="020B0400000000000000" pitchFamily="50" charset="-128"/>
                <a:ea typeface="游ゴシック" panose="020B0400000000000000" pitchFamily="50" charset="-128"/>
                <a:cs typeface="Calibri Light"/>
              </a:rPr>
              <a:t>業務改革（</a:t>
            </a:r>
            <a:r>
              <a:rPr lang="en-US" altLang="ja-JP" sz="1400" b="1">
                <a:latin typeface="游ゴシック" panose="020B0400000000000000" pitchFamily="50" charset="-128"/>
                <a:ea typeface="游ゴシック" panose="020B0400000000000000" pitchFamily="50" charset="-128"/>
                <a:cs typeface="Calibri Light"/>
              </a:rPr>
              <a:t>BPR</a:t>
            </a:r>
            <a:r>
              <a:rPr lang="ja-JP" altLang="en-US" sz="1400" b="1">
                <a:latin typeface="游ゴシック" panose="020B0400000000000000" pitchFamily="50" charset="-128"/>
                <a:ea typeface="游ゴシック" panose="020B0400000000000000" pitchFamily="50" charset="-128"/>
                <a:cs typeface="Calibri Light"/>
              </a:rPr>
              <a:t>）</a:t>
            </a:r>
            <a:r>
              <a:rPr lang="ja-JP" altLang="en-US" sz="1400">
                <a:latin typeface="游ゴシック" panose="020B0400000000000000" pitchFamily="50" charset="-128"/>
                <a:ea typeface="游ゴシック" panose="020B0400000000000000" pitchFamily="50" charset="-128"/>
                <a:cs typeface="Calibri Light"/>
              </a:rPr>
              <a:t>に取り組む。</a:t>
            </a:r>
            <a:endParaRPr lang="en-US" altLang="ja-JP" sz="1400">
              <a:latin typeface="游ゴシック" panose="020B0400000000000000" pitchFamily="50" charset="-128"/>
              <a:ea typeface="游ゴシック" panose="020B0400000000000000" pitchFamily="50" charset="-128"/>
              <a:cs typeface="Calibri Light"/>
            </a:endParaRPr>
          </a:p>
          <a:p>
            <a:pPr defTabSz="457200">
              <a:lnSpc>
                <a:spcPct val="130000"/>
              </a:lnSpc>
              <a:defRPr/>
            </a:pPr>
            <a:r>
              <a:rPr lang="ja-JP" altLang="en-US" sz="1400">
                <a:latin typeface="游ゴシック" panose="020B0400000000000000" pitchFamily="50" charset="-128"/>
                <a:ea typeface="游ゴシック" panose="020B0400000000000000" pitchFamily="50" charset="-128"/>
                <a:cs typeface="Calibri Light"/>
              </a:rPr>
              <a:t>・また、デジタル化の効果を最大限発揮するため、</a:t>
            </a:r>
            <a:r>
              <a:rPr lang="ja-JP" altLang="en-US" sz="1400" b="1">
                <a:latin typeface="游ゴシック" panose="020B0400000000000000" pitchFamily="50" charset="-128"/>
                <a:ea typeface="游ゴシック" panose="020B0400000000000000" pitchFamily="50" charset="-128"/>
                <a:cs typeface="Calibri Light"/>
              </a:rPr>
              <a:t>規制の見直し</a:t>
            </a:r>
            <a:r>
              <a:rPr lang="ja-JP" altLang="en-US" sz="1400">
                <a:latin typeface="游ゴシック" panose="020B0400000000000000" pitchFamily="50" charset="-128"/>
                <a:ea typeface="游ゴシック" panose="020B0400000000000000" pitchFamily="50" charset="-128"/>
                <a:cs typeface="Calibri Light"/>
              </a:rPr>
              <a:t>も併せて行う。</a:t>
            </a:r>
          </a:p>
        </p:txBody>
      </p:sp>
      <p:sp>
        <p:nvSpPr>
          <p:cNvPr id="17" name="テキスト ボックス 16">
            <a:extLst>
              <a:ext uri="{FF2B5EF4-FFF2-40B4-BE49-F238E27FC236}">
                <a16:creationId xmlns:a16="http://schemas.microsoft.com/office/drawing/2014/main" id="{B1B7C480-AD70-47BB-8E22-89AFBA3740EC}"/>
              </a:ext>
            </a:extLst>
          </p:cNvPr>
          <p:cNvSpPr txBox="1"/>
          <p:nvPr/>
        </p:nvSpPr>
        <p:spPr>
          <a:xfrm>
            <a:off x="941310" y="6465405"/>
            <a:ext cx="9982582" cy="390043"/>
          </a:xfrm>
          <a:prstGeom prst="rect">
            <a:avLst/>
          </a:prstGeom>
          <a:noFill/>
        </p:spPr>
        <p:txBody>
          <a:bodyPr wrap="square">
            <a:spAutoFit/>
          </a:bodyPr>
          <a:lstStyle/>
          <a:p>
            <a:pPr marL="182563" indent="-182563" defTabSz="457200">
              <a:lnSpc>
                <a:spcPct val="130000"/>
              </a:lnSpc>
              <a:defRPr/>
            </a:pPr>
            <a:r>
              <a:rPr lang="ja-JP" altLang="en-US" sz="1600">
                <a:latin typeface="游ゴシック" panose="020B0400000000000000" pitchFamily="50" charset="-128"/>
                <a:ea typeface="游ゴシック" panose="020B0400000000000000" pitchFamily="50" charset="-128"/>
                <a:cs typeface="Calibri Light"/>
              </a:rPr>
              <a:t>・各府省庁において必要となる情報システムの整備に当たっては、</a:t>
            </a:r>
            <a:r>
              <a:rPr lang="ja-JP" altLang="en-US" sz="1600" b="1">
                <a:latin typeface="游ゴシック" panose="020B0400000000000000" pitchFamily="50" charset="-128"/>
                <a:ea typeface="游ゴシック" panose="020B0400000000000000" pitchFamily="50" charset="-128"/>
                <a:cs typeface="Calibri Light"/>
              </a:rPr>
              <a:t>クラウド・バイ・デフォルト原則</a:t>
            </a:r>
            <a:r>
              <a:rPr lang="ja-JP" altLang="en-US" sz="1600">
                <a:latin typeface="游ゴシック" panose="020B0400000000000000" pitchFamily="50" charset="-128"/>
                <a:ea typeface="游ゴシック" panose="020B0400000000000000" pitchFamily="50" charset="-128"/>
                <a:cs typeface="Calibri Light"/>
              </a:rPr>
              <a:t>を徹底。</a:t>
            </a:r>
            <a:endParaRPr lang="en-US" altLang="ja-JP" sz="1600">
              <a:latin typeface="游ゴシック" panose="020B0400000000000000" pitchFamily="50" charset="-128"/>
              <a:ea typeface="游ゴシック" panose="020B0400000000000000" pitchFamily="50" charset="-128"/>
              <a:cs typeface="Calibri Light"/>
            </a:endParaRPr>
          </a:p>
        </p:txBody>
      </p:sp>
      <p:graphicFrame>
        <p:nvGraphicFramePr>
          <p:cNvPr id="2" name="表 1">
            <a:extLst>
              <a:ext uri="{FF2B5EF4-FFF2-40B4-BE49-F238E27FC236}">
                <a16:creationId xmlns:a16="http://schemas.microsoft.com/office/drawing/2014/main" id="{9638DBB2-F21D-49F4-A56E-F3CDA81D4C54}"/>
              </a:ext>
            </a:extLst>
          </p:cNvPr>
          <p:cNvGraphicFramePr>
            <a:graphicFrameLocks noGrp="1"/>
          </p:cNvGraphicFramePr>
          <p:nvPr/>
        </p:nvGraphicFramePr>
        <p:xfrm>
          <a:off x="1653244" y="1824608"/>
          <a:ext cx="3495042" cy="992979"/>
        </p:xfrm>
        <a:graphic>
          <a:graphicData uri="http://schemas.openxmlformats.org/drawingml/2006/table">
            <a:tbl>
              <a:tblPr>
                <a:tableStyleId>{5C22544A-7EE6-4342-B048-85BDC9FD1C3A}</a:tableStyleId>
              </a:tblPr>
              <a:tblGrid>
                <a:gridCol w="1747521">
                  <a:extLst>
                    <a:ext uri="{9D8B030D-6E8A-4147-A177-3AD203B41FA5}">
                      <a16:colId xmlns:a16="http://schemas.microsoft.com/office/drawing/2014/main" val="1061190864"/>
                    </a:ext>
                  </a:extLst>
                </a:gridCol>
                <a:gridCol w="1747521">
                  <a:extLst>
                    <a:ext uri="{9D8B030D-6E8A-4147-A177-3AD203B41FA5}">
                      <a16:colId xmlns:a16="http://schemas.microsoft.com/office/drawing/2014/main" val="4006968427"/>
                    </a:ext>
                  </a:extLst>
                </a:gridCol>
              </a:tblGrid>
              <a:tr h="102657">
                <a:tc>
                  <a:txBody>
                    <a:bodyPr/>
                    <a:lstStyle/>
                    <a:p>
                      <a:pPr algn="just" fontAlgn="ctr"/>
                      <a:r>
                        <a:rPr lang="ja-JP" sz="1200" b="0" u="none" strike="noStrike">
                          <a:solidFill>
                            <a:sysClr val="windowText" lastClr="000000"/>
                          </a:solidFill>
                          <a:effectLst/>
                        </a:rPr>
                        <a:t>①オープン・透明</a:t>
                      </a:r>
                      <a:endParaRPr lang="ja-JP" sz="1200" b="0" i="0" u="none" strike="noStrike">
                        <a:solidFill>
                          <a:sysClr val="windowText" lastClr="000000"/>
                        </a:solidFill>
                        <a:effectLst/>
                        <a:latin typeface="ＭＳ 明朝" panose="02020609040205080304" pitchFamily="17" charset="-128"/>
                        <a:ea typeface="ＭＳ 明朝" panose="02020609040205080304" pitchFamily="17" charset="-128"/>
                      </a:endParaRPr>
                    </a:p>
                  </a:txBody>
                  <a:tcPr marL="7620" marR="7620" marT="762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just" fontAlgn="ctr"/>
                      <a:r>
                        <a:rPr lang="ja-JP" sz="1200" b="0" u="none" strike="noStrike">
                          <a:solidFill>
                            <a:sysClr val="windowText" lastClr="000000"/>
                          </a:solidFill>
                          <a:effectLst/>
                        </a:rPr>
                        <a:t>⑥迅速・柔軟</a:t>
                      </a:r>
                      <a:endParaRPr lang="ja-JP" sz="1200" b="0" i="0" u="none" strike="noStrike">
                        <a:solidFill>
                          <a:sysClr val="windowText" lastClr="000000"/>
                        </a:solidFill>
                        <a:effectLst/>
                        <a:latin typeface="ＭＳ 明朝" panose="02020609040205080304" pitchFamily="17" charset="-128"/>
                        <a:ea typeface="ＭＳ 明朝" panose="02020609040205080304" pitchFamily="17" charset="-128"/>
                      </a:endParaRPr>
                    </a:p>
                  </a:txBody>
                  <a:tcPr marL="7620" marR="7620" marT="762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845058461"/>
                  </a:ext>
                </a:extLst>
              </a:tr>
              <a:tr h="102657">
                <a:tc>
                  <a:txBody>
                    <a:bodyPr/>
                    <a:lstStyle/>
                    <a:p>
                      <a:pPr algn="just" fontAlgn="ctr"/>
                      <a:r>
                        <a:rPr lang="ja-JP" sz="1200" b="0" u="none" strike="noStrike">
                          <a:solidFill>
                            <a:sysClr val="windowText" lastClr="000000"/>
                          </a:solidFill>
                          <a:effectLst/>
                        </a:rPr>
                        <a:t>②公平・倫理</a:t>
                      </a:r>
                      <a:endParaRPr lang="ja-JP" sz="1200" b="0" i="0" u="none" strike="noStrike">
                        <a:solidFill>
                          <a:sysClr val="windowText" lastClr="000000"/>
                        </a:solidFill>
                        <a:effectLst/>
                        <a:latin typeface="ＭＳ 明朝" panose="02020609040205080304" pitchFamily="17" charset="-128"/>
                        <a:ea typeface="ＭＳ 明朝" panose="02020609040205080304" pitchFamily="17" charset="-128"/>
                      </a:endParaRPr>
                    </a:p>
                  </a:txBody>
                  <a:tcPr marL="7620" marR="7620" marT="762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just" fontAlgn="ctr"/>
                      <a:r>
                        <a:rPr lang="ja-JP" sz="1200" b="0" u="none" strike="noStrike">
                          <a:solidFill>
                            <a:sysClr val="windowText" lastClr="000000"/>
                          </a:solidFill>
                          <a:effectLst/>
                        </a:rPr>
                        <a:t>⑦包摂・多様性</a:t>
                      </a:r>
                      <a:endParaRPr lang="ja-JP" sz="1200" b="0" i="0" u="none" strike="noStrike">
                        <a:solidFill>
                          <a:sysClr val="windowText" lastClr="000000"/>
                        </a:solidFill>
                        <a:effectLst/>
                        <a:latin typeface="ＭＳ 明朝" panose="02020609040205080304" pitchFamily="17" charset="-128"/>
                        <a:ea typeface="ＭＳ 明朝" panose="02020609040205080304" pitchFamily="17" charset="-128"/>
                      </a:endParaRPr>
                    </a:p>
                  </a:txBody>
                  <a:tcPr marL="7620" marR="7620" marT="762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053388885"/>
                  </a:ext>
                </a:extLst>
              </a:tr>
              <a:tr h="102657">
                <a:tc>
                  <a:txBody>
                    <a:bodyPr/>
                    <a:lstStyle/>
                    <a:p>
                      <a:pPr algn="just" fontAlgn="ctr"/>
                      <a:r>
                        <a:rPr lang="ja-JP" sz="1200" b="0" u="none" strike="noStrike">
                          <a:solidFill>
                            <a:sysClr val="windowText" lastClr="000000"/>
                          </a:solidFill>
                          <a:effectLst/>
                        </a:rPr>
                        <a:t>③安全・安心</a:t>
                      </a:r>
                      <a:endParaRPr lang="ja-JP" sz="1200" b="0" i="0" u="none" strike="noStrike">
                        <a:solidFill>
                          <a:sysClr val="windowText" lastClr="000000"/>
                        </a:solidFill>
                        <a:effectLst/>
                        <a:latin typeface="ＭＳ 明朝" panose="02020609040205080304" pitchFamily="17" charset="-128"/>
                        <a:ea typeface="ＭＳ 明朝" panose="02020609040205080304" pitchFamily="17" charset="-128"/>
                      </a:endParaRPr>
                    </a:p>
                  </a:txBody>
                  <a:tcPr marL="7620" marR="7620" marT="762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just" fontAlgn="ctr"/>
                      <a:r>
                        <a:rPr lang="ja-JP" sz="1200" b="0" u="none" strike="noStrike">
                          <a:solidFill>
                            <a:sysClr val="windowText" lastClr="000000"/>
                          </a:solidFill>
                          <a:effectLst/>
                        </a:rPr>
                        <a:t>⑧浸透</a:t>
                      </a:r>
                      <a:endParaRPr lang="ja-JP" sz="1200" b="0" i="0" u="none" strike="noStrike">
                        <a:solidFill>
                          <a:sysClr val="windowText" lastClr="000000"/>
                        </a:solidFill>
                        <a:effectLst/>
                        <a:latin typeface="ＭＳ 明朝" panose="02020609040205080304" pitchFamily="17" charset="-128"/>
                        <a:ea typeface="ＭＳ 明朝" panose="02020609040205080304" pitchFamily="17" charset="-128"/>
                      </a:endParaRPr>
                    </a:p>
                  </a:txBody>
                  <a:tcPr marL="7620" marR="7620" marT="762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713482176"/>
                  </a:ext>
                </a:extLst>
              </a:tr>
              <a:tr h="230979">
                <a:tc>
                  <a:txBody>
                    <a:bodyPr/>
                    <a:lstStyle/>
                    <a:p>
                      <a:pPr algn="just" fontAlgn="ctr"/>
                      <a:r>
                        <a:rPr lang="ja-JP" sz="1200" b="0" u="none" strike="noStrike">
                          <a:solidFill>
                            <a:sysClr val="windowText" lastClr="000000"/>
                          </a:solidFill>
                          <a:effectLst/>
                        </a:rPr>
                        <a:t>④継続・安定・強靱</a:t>
                      </a:r>
                      <a:endParaRPr lang="ja-JP" sz="1200" b="0" i="0" u="none" strike="noStrike">
                        <a:solidFill>
                          <a:sysClr val="windowText" lastClr="000000"/>
                        </a:solidFill>
                        <a:effectLst/>
                        <a:latin typeface="ＭＳ 明朝" panose="02020609040205080304" pitchFamily="17" charset="-128"/>
                        <a:ea typeface="ＭＳ 明朝" panose="02020609040205080304" pitchFamily="17" charset="-128"/>
                      </a:endParaRPr>
                    </a:p>
                  </a:txBody>
                  <a:tcPr marL="7620" marR="7620" marT="762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just" fontAlgn="ctr"/>
                      <a:r>
                        <a:rPr lang="ja-JP" sz="1200" b="0" u="none" strike="noStrike">
                          <a:solidFill>
                            <a:sysClr val="windowText" lastClr="000000"/>
                          </a:solidFill>
                          <a:effectLst/>
                        </a:rPr>
                        <a:t>⑨新たな価値の創造</a:t>
                      </a:r>
                      <a:endParaRPr lang="ja-JP" sz="1200" b="0" i="0" u="none" strike="noStrike">
                        <a:solidFill>
                          <a:sysClr val="windowText" lastClr="000000"/>
                        </a:solidFill>
                        <a:effectLst/>
                        <a:latin typeface="ＭＳ 明朝" panose="02020609040205080304" pitchFamily="17" charset="-128"/>
                        <a:ea typeface="ＭＳ 明朝" panose="02020609040205080304" pitchFamily="17" charset="-128"/>
                      </a:endParaRPr>
                    </a:p>
                  </a:txBody>
                  <a:tcPr marL="7620" marR="7620" marT="762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4101571541"/>
                  </a:ext>
                </a:extLst>
              </a:tr>
              <a:tr h="102657">
                <a:tc>
                  <a:txBody>
                    <a:bodyPr/>
                    <a:lstStyle/>
                    <a:p>
                      <a:pPr algn="just" fontAlgn="ctr"/>
                      <a:r>
                        <a:rPr lang="ja-JP" sz="1200" b="0" u="none" strike="noStrike">
                          <a:solidFill>
                            <a:sysClr val="windowText" lastClr="000000"/>
                          </a:solidFill>
                          <a:effectLst/>
                        </a:rPr>
                        <a:t>⑤社会課題の解決</a:t>
                      </a:r>
                      <a:endParaRPr lang="ja-JP" sz="1200" b="0" i="0" u="none" strike="noStrike">
                        <a:solidFill>
                          <a:sysClr val="windowText" lastClr="000000"/>
                        </a:solidFill>
                        <a:effectLst/>
                        <a:latin typeface="ＭＳ 明朝" panose="02020609040205080304" pitchFamily="17" charset="-128"/>
                        <a:ea typeface="ＭＳ 明朝" panose="02020609040205080304" pitchFamily="17" charset="-128"/>
                      </a:endParaRPr>
                    </a:p>
                  </a:txBody>
                  <a:tcPr marL="7620" marR="7620" marT="762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just" fontAlgn="ctr"/>
                      <a:r>
                        <a:rPr lang="ja-JP" sz="1200" b="0" u="none" strike="noStrike" dirty="0">
                          <a:solidFill>
                            <a:sysClr val="windowText" lastClr="000000"/>
                          </a:solidFill>
                          <a:effectLst/>
                        </a:rPr>
                        <a:t>⑩飛躍・国際貢献</a:t>
                      </a:r>
                      <a:endParaRPr lang="ja-JP" sz="1200" b="0" i="0" u="none" strike="noStrike" dirty="0">
                        <a:solidFill>
                          <a:sysClr val="windowText" lastClr="000000"/>
                        </a:solidFill>
                        <a:effectLst/>
                        <a:latin typeface="ＭＳ 明朝" panose="02020609040205080304" pitchFamily="17" charset="-128"/>
                        <a:ea typeface="ＭＳ 明朝" panose="02020609040205080304" pitchFamily="17" charset="-128"/>
                      </a:endParaRPr>
                    </a:p>
                  </a:txBody>
                  <a:tcPr marL="7620" marR="7620" marT="762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89494177"/>
                  </a:ext>
                </a:extLst>
              </a:tr>
            </a:tbl>
          </a:graphicData>
        </a:graphic>
      </p:graphicFrame>
      <p:sp>
        <p:nvSpPr>
          <p:cNvPr id="22" name="テキスト ボックス 21">
            <a:extLst>
              <a:ext uri="{FF2B5EF4-FFF2-40B4-BE49-F238E27FC236}">
                <a16:creationId xmlns:a16="http://schemas.microsoft.com/office/drawing/2014/main" id="{FF7E36FF-BD98-4807-A93D-F9E479B31071}"/>
              </a:ext>
            </a:extLst>
          </p:cNvPr>
          <p:cNvSpPr txBox="1"/>
          <p:nvPr/>
        </p:nvSpPr>
        <p:spPr>
          <a:xfrm>
            <a:off x="6002169" y="1192540"/>
            <a:ext cx="4734838" cy="553998"/>
          </a:xfrm>
          <a:prstGeom prst="rect">
            <a:avLst/>
          </a:prstGeom>
          <a:solidFill>
            <a:srgbClr val="EEF3FC"/>
          </a:solidFill>
        </p:spPr>
        <p:txBody>
          <a:bodyPr wrap="square" anchor="ctr">
            <a:spAutoFit/>
          </a:bodyPr>
          <a:lstStyle/>
          <a:p>
            <a:pPr marL="150813" indent="-150813" algn="ctr" defTabSz="457200">
              <a:defRPr/>
            </a:pPr>
            <a:r>
              <a:rPr lang="ja-JP" altLang="en-US" b="1">
                <a:solidFill>
                  <a:srgbClr val="1E50B5"/>
                </a:solidFill>
                <a:latin typeface="游ゴシック" panose="020B0400000000000000" pitchFamily="50" charset="-128"/>
                <a:ea typeface="游ゴシック" panose="020B0400000000000000" pitchFamily="50" charset="-128"/>
                <a:cs typeface="Calibri Light"/>
              </a:rPr>
              <a:t>デジタル３原則</a:t>
            </a:r>
            <a:endParaRPr lang="en-US" altLang="ja-JP" b="1">
              <a:solidFill>
                <a:srgbClr val="1E50B5"/>
              </a:solidFill>
              <a:latin typeface="游ゴシック" panose="020B0400000000000000" pitchFamily="50" charset="-128"/>
              <a:ea typeface="游ゴシック" panose="020B0400000000000000" pitchFamily="50" charset="-128"/>
              <a:cs typeface="Calibri Light"/>
            </a:endParaRPr>
          </a:p>
          <a:p>
            <a:pPr marL="150813" indent="-150813" algn="ctr" defTabSz="457200">
              <a:defRPr/>
            </a:pPr>
            <a:r>
              <a:rPr lang="ja-JP" altLang="en-US" sz="1200" b="1">
                <a:solidFill>
                  <a:srgbClr val="1E50B5"/>
                </a:solidFill>
                <a:latin typeface="游ゴシック" panose="020B0400000000000000" pitchFamily="50" charset="-128"/>
                <a:ea typeface="游ゴシック" panose="020B0400000000000000" pitchFamily="50" charset="-128"/>
                <a:cs typeface="Calibri Light"/>
              </a:rPr>
              <a:t>（国の行政手続のオンライン化の原則：デジタル手続法）</a:t>
            </a:r>
            <a:endParaRPr lang="en-US" altLang="ja-JP" sz="1200" b="1">
              <a:solidFill>
                <a:srgbClr val="1E50B5"/>
              </a:solidFill>
              <a:latin typeface="游ゴシック" panose="020B0400000000000000" pitchFamily="50" charset="-128"/>
              <a:ea typeface="游ゴシック" panose="020B0400000000000000" pitchFamily="50" charset="-128"/>
              <a:cs typeface="Calibri Light"/>
            </a:endParaRPr>
          </a:p>
        </p:txBody>
      </p:sp>
      <p:graphicFrame>
        <p:nvGraphicFramePr>
          <p:cNvPr id="23" name="表 22">
            <a:extLst>
              <a:ext uri="{FF2B5EF4-FFF2-40B4-BE49-F238E27FC236}">
                <a16:creationId xmlns:a16="http://schemas.microsoft.com/office/drawing/2014/main" id="{5F57C7D5-60D4-4BFC-ADAF-A4B208BEDDE8}"/>
              </a:ext>
            </a:extLst>
          </p:cNvPr>
          <p:cNvGraphicFramePr>
            <a:graphicFrameLocks noGrp="1"/>
          </p:cNvGraphicFramePr>
          <p:nvPr/>
        </p:nvGraphicFramePr>
        <p:xfrm>
          <a:off x="6070019" y="1824608"/>
          <a:ext cx="4618259" cy="1097280"/>
        </p:xfrm>
        <a:graphic>
          <a:graphicData uri="http://schemas.openxmlformats.org/drawingml/2006/table">
            <a:tbl>
              <a:tblPr>
                <a:tableStyleId>{5C22544A-7EE6-4342-B048-85BDC9FD1C3A}</a:tableStyleId>
              </a:tblPr>
              <a:tblGrid>
                <a:gridCol w="4618259">
                  <a:extLst>
                    <a:ext uri="{9D8B030D-6E8A-4147-A177-3AD203B41FA5}">
                      <a16:colId xmlns:a16="http://schemas.microsoft.com/office/drawing/2014/main" val="1061190864"/>
                    </a:ext>
                  </a:extLst>
                </a:gridCol>
              </a:tblGrid>
              <a:tr h="0">
                <a:tc>
                  <a:txBody>
                    <a:bodyPr/>
                    <a:lstStyle/>
                    <a:p>
                      <a:pPr algn="ctr" fontAlgn="ctr"/>
                      <a:r>
                        <a:rPr lang="ja-JP" altLang="en-US" sz="1200" b="1" i="0" u="none" strike="noStrike">
                          <a:solidFill>
                            <a:srgbClr val="1E50B5"/>
                          </a:solidFill>
                          <a:effectLst/>
                          <a:latin typeface="+mn-ea"/>
                          <a:ea typeface="+mn-ea"/>
                        </a:rPr>
                        <a:t>デジタルファースト</a:t>
                      </a:r>
                      <a:endParaRPr lang="ja-JP" sz="1200" b="1" i="0" u="none" strike="noStrike">
                        <a:solidFill>
                          <a:srgbClr val="1E50B5"/>
                        </a:solidFill>
                        <a:effectLst/>
                        <a:latin typeface="+mn-ea"/>
                        <a:ea typeface="+mn-ea"/>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45058461"/>
                  </a:ext>
                </a:extLst>
              </a:tr>
              <a:tr h="0">
                <a:tc>
                  <a:txBody>
                    <a:bodyPr/>
                    <a:lstStyle/>
                    <a:p>
                      <a:pPr algn="ctr" fontAlgn="ctr"/>
                      <a:r>
                        <a:rPr kumimoji="1" lang="ja-JP" altLang="ja-JP" sz="1100" b="1" kern="1200">
                          <a:solidFill>
                            <a:schemeClr val="tx1"/>
                          </a:solidFill>
                          <a:effectLst/>
                          <a:latin typeface="+mn-ea"/>
                          <a:ea typeface="+mn-ea"/>
                          <a:cs typeface="+mn-cs"/>
                        </a:rPr>
                        <a:t>個々の手続・サ</a:t>
                      </a:r>
                      <a:r>
                        <a:rPr kumimoji="1" lang="ja-JP" altLang="en-US" sz="1100" b="1" kern="1200">
                          <a:solidFill>
                            <a:schemeClr val="tx1"/>
                          </a:solidFill>
                          <a:effectLst/>
                          <a:latin typeface="+mn-ea"/>
                          <a:ea typeface="+mn-ea"/>
                          <a:cs typeface="+mn-cs"/>
                        </a:rPr>
                        <a:t>ー</a:t>
                      </a:r>
                      <a:r>
                        <a:rPr kumimoji="1" lang="ja-JP" altLang="ja-JP" sz="1100" b="1" kern="1200">
                          <a:solidFill>
                            <a:schemeClr val="tx1"/>
                          </a:solidFill>
                          <a:effectLst/>
                          <a:latin typeface="+mn-ea"/>
                          <a:ea typeface="+mn-ea"/>
                          <a:cs typeface="+mn-cs"/>
                        </a:rPr>
                        <a:t>ビスが一貫してデジタルで完結</a:t>
                      </a:r>
                      <a:endParaRPr lang="ja-JP" sz="1100" b="1" i="0" u="none" strike="noStrike">
                        <a:solidFill>
                          <a:srgbClr val="1E50B5"/>
                        </a:solidFill>
                        <a:effectLst/>
                        <a:latin typeface="+mn-ea"/>
                        <a:ea typeface="+mn-ea"/>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792205360"/>
                  </a:ext>
                </a:extLst>
              </a:tr>
              <a:tr h="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a:solidFill>
                            <a:srgbClr val="1E50B5"/>
                          </a:solidFill>
                          <a:effectLst/>
                          <a:latin typeface="+mn-ea"/>
                          <a:ea typeface="+mn-ea"/>
                        </a:rPr>
                        <a:t>ワンスオンリー</a:t>
                      </a:r>
                      <a:endParaRPr lang="ja-JP" altLang="ja-JP" sz="1200" b="1" i="0" u="none" strike="noStrike">
                        <a:solidFill>
                          <a:srgbClr val="1E50B5"/>
                        </a:solidFill>
                        <a:effectLst/>
                        <a:latin typeface="+mn-ea"/>
                        <a:ea typeface="+mn-ea"/>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98571205"/>
                  </a:ext>
                </a:extLst>
              </a:tr>
              <a:tr h="0">
                <a:tc>
                  <a:txBody>
                    <a:bodyPr/>
                    <a:lstStyle/>
                    <a:p>
                      <a:pPr algn="ctr" fontAlgn="ctr"/>
                      <a:r>
                        <a:rPr kumimoji="1" lang="ja-JP" altLang="ja-JP" sz="1100" b="1" kern="1200">
                          <a:solidFill>
                            <a:schemeClr val="tx1"/>
                          </a:solidFill>
                          <a:effectLst/>
                          <a:latin typeface="+mn-ea"/>
                          <a:ea typeface="+mn-ea"/>
                          <a:cs typeface="+mn-cs"/>
                        </a:rPr>
                        <a:t>一度提出した情報は、二度提出することを不要</a:t>
                      </a:r>
                      <a:r>
                        <a:rPr kumimoji="1" lang="ja-JP" altLang="en-US" sz="1100" b="1" kern="1200">
                          <a:solidFill>
                            <a:schemeClr val="tx1"/>
                          </a:solidFill>
                          <a:effectLst/>
                          <a:latin typeface="+mn-ea"/>
                          <a:ea typeface="+mn-ea"/>
                          <a:cs typeface="+mn-cs"/>
                        </a:rPr>
                        <a:t>に</a:t>
                      </a:r>
                      <a:endParaRPr lang="ja-JP" sz="1100" b="1" i="0" u="none" strike="noStrike">
                        <a:solidFill>
                          <a:srgbClr val="1E50B5"/>
                        </a:solidFill>
                        <a:effectLst/>
                        <a:latin typeface="+mn-ea"/>
                        <a:ea typeface="+mn-ea"/>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448433136"/>
                  </a:ext>
                </a:extLst>
              </a:tr>
              <a:tr h="102657">
                <a:tc>
                  <a:txBody>
                    <a:bodyPr/>
                    <a:lstStyle/>
                    <a:p>
                      <a:pPr algn="ctr" fontAlgn="ctr"/>
                      <a:r>
                        <a:rPr lang="ja-JP" altLang="en-US" sz="1200" b="1" i="0" u="none" strike="noStrike">
                          <a:solidFill>
                            <a:srgbClr val="1E50B5"/>
                          </a:solidFill>
                          <a:effectLst/>
                          <a:latin typeface="+mn-ea"/>
                          <a:ea typeface="+mn-ea"/>
                        </a:rPr>
                        <a:t>コネクテッド・ワンストップ</a:t>
                      </a:r>
                      <a:endParaRPr lang="ja-JP" altLang="ja-JP" sz="1200" b="1" i="0" u="none" strike="noStrike">
                        <a:solidFill>
                          <a:srgbClr val="1E50B5"/>
                        </a:solidFill>
                        <a:effectLst/>
                        <a:latin typeface="+mn-ea"/>
                        <a:ea typeface="+mn-ea"/>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53388885"/>
                  </a:ext>
                </a:extLst>
              </a:tr>
              <a:tr h="102657">
                <a:tc>
                  <a:txBody>
                    <a:bodyPr/>
                    <a:lstStyle/>
                    <a:p>
                      <a:pPr algn="ctr" fontAlgn="ctr"/>
                      <a:r>
                        <a:rPr kumimoji="1" lang="ja-JP" altLang="ja-JP" sz="1100" b="1" kern="1200" dirty="0">
                          <a:solidFill>
                            <a:schemeClr val="tx1"/>
                          </a:solidFill>
                          <a:effectLst/>
                          <a:latin typeface="+mn-ea"/>
                          <a:ea typeface="+mn-ea"/>
                          <a:cs typeface="+mn-cs"/>
                        </a:rPr>
                        <a:t>民間サ</a:t>
                      </a:r>
                      <a:r>
                        <a:rPr kumimoji="1" lang="ja-JP" altLang="en-US" sz="1100" b="1" kern="1200" dirty="0">
                          <a:solidFill>
                            <a:schemeClr val="tx1"/>
                          </a:solidFill>
                          <a:effectLst/>
                          <a:latin typeface="+mn-ea"/>
                          <a:ea typeface="+mn-ea"/>
                          <a:cs typeface="+mn-cs"/>
                        </a:rPr>
                        <a:t>ー</a:t>
                      </a:r>
                      <a:r>
                        <a:rPr kumimoji="1" lang="ja-JP" altLang="ja-JP" sz="1100" b="1" kern="1200" dirty="0">
                          <a:solidFill>
                            <a:schemeClr val="tx1"/>
                          </a:solidFill>
                          <a:effectLst/>
                          <a:latin typeface="+mn-ea"/>
                          <a:ea typeface="+mn-ea"/>
                          <a:cs typeface="+mn-cs"/>
                        </a:rPr>
                        <a:t>ビスを含め、複数の手続・サ</a:t>
                      </a:r>
                      <a:r>
                        <a:rPr kumimoji="1" lang="ja-JP" altLang="en-US" sz="1100" b="1" kern="1200" dirty="0">
                          <a:solidFill>
                            <a:schemeClr val="tx1"/>
                          </a:solidFill>
                          <a:effectLst/>
                          <a:latin typeface="+mn-ea"/>
                          <a:ea typeface="+mn-ea"/>
                          <a:cs typeface="+mn-cs"/>
                        </a:rPr>
                        <a:t>ー</a:t>
                      </a:r>
                      <a:r>
                        <a:rPr kumimoji="1" lang="ja-JP" altLang="ja-JP" sz="1100" b="1" kern="1200" dirty="0">
                          <a:solidFill>
                            <a:schemeClr val="tx1"/>
                          </a:solidFill>
                          <a:effectLst/>
                          <a:latin typeface="+mn-ea"/>
                          <a:ea typeface="+mn-ea"/>
                          <a:cs typeface="+mn-cs"/>
                        </a:rPr>
                        <a:t>ビスをワンストップで実現</a:t>
                      </a:r>
                      <a:endParaRPr lang="ja-JP" sz="1100" b="1" i="0" u="none" strike="noStrike" dirty="0">
                        <a:solidFill>
                          <a:srgbClr val="1E50B5"/>
                        </a:solidFill>
                        <a:effectLst/>
                        <a:latin typeface="+mn-ea"/>
                        <a:ea typeface="+mn-ea"/>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713482176"/>
                  </a:ext>
                </a:extLst>
              </a:tr>
            </a:tbl>
          </a:graphicData>
        </a:graphic>
      </p:graphicFrame>
      <p:grpSp>
        <p:nvGrpSpPr>
          <p:cNvPr id="7" name="グループ化 6">
            <a:extLst>
              <a:ext uri="{FF2B5EF4-FFF2-40B4-BE49-F238E27FC236}">
                <a16:creationId xmlns:a16="http://schemas.microsoft.com/office/drawing/2014/main" id="{A82051A9-E959-693D-8C67-DE25906909A9}"/>
              </a:ext>
            </a:extLst>
          </p:cNvPr>
          <p:cNvGrpSpPr/>
          <p:nvPr/>
        </p:nvGrpSpPr>
        <p:grpSpPr>
          <a:xfrm>
            <a:off x="741981" y="2847856"/>
            <a:ext cx="5060086" cy="489483"/>
            <a:chOff x="741981" y="3068836"/>
            <a:chExt cx="5060086" cy="489483"/>
          </a:xfrm>
        </p:grpSpPr>
        <p:sp>
          <p:nvSpPr>
            <p:cNvPr id="11" name="テキスト ボックス 10">
              <a:extLst>
                <a:ext uri="{FF2B5EF4-FFF2-40B4-BE49-F238E27FC236}">
                  <a16:creationId xmlns:a16="http://schemas.microsoft.com/office/drawing/2014/main" id="{7BB120E3-1C88-48BE-B260-9437282632EA}"/>
                </a:ext>
              </a:extLst>
            </p:cNvPr>
            <p:cNvSpPr txBox="1"/>
            <p:nvPr/>
          </p:nvSpPr>
          <p:spPr>
            <a:xfrm>
              <a:off x="741981" y="3068836"/>
              <a:ext cx="4954438" cy="400110"/>
            </a:xfrm>
            <a:prstGeom prst="rect">
              <a:avLst/>
            </a:prstGeom>
            <a:noFill/>
            <a:ln>
              <a:noFill/>
            </a:ln>
          </p:spPr>
          <p:txBody>
            <a:bodyPr wrap="square">
              <a:spAutoFit/>
            </a:bodyPr>
            <a:lstStyle/>
            <a:p>
              <a:pPr defTabSz="457200">
                <a:defRPr/>
              </a:pPr>
              <a:r>
                <a:rPr kumimoji="0" lang="en-US" altLang="ja-JP" sz="2000" b="1">
                  <a:solidFill>
                    <a:srgbClr val="1E50B5"/>
                  </a:solidFill>
                  <a:latin typeface="+mn-ea"/>
                  <a:cs typeface="Calibri Light"/>
                </a:rPr>
                <a:t>BPR</a:t>
              </a:r>
              <a:r>
                <a:rPr kumimoji="0" lang="ja-JP" altLang="en-US" sz="2000" b="1">
                  <a:solidFill>
                    <a:srgbClr val="1E50B5"/>
                  </a:solidFill>
                  <a:latin typeface="+mn-ea"/>
                  <a:cs typeface="Calibri Light"/>
                </a:rPr>
                <a:t>と規制改革の必要性</a:t>
              </a:r>
              <a:endParaRPr kumimoji="0" lang="ja-JP" altLang="en-US" sz="2000">
                <a:solidFill>
                  <a:srgbClr val="1E50B5"/>
                </a:solidFill>
                <a:latin typeface="+mn-ea"/>
              </a:endParaRPr>
            </a:p>
          </p:txBody>
        </p:sp>
        <p:sp>
          <p:nvSpPr>
            <p:cNvPr id="21" name="テキスト ボックス 20">
              <a:extLst>
                <a:ext uri="{FF2B5EF4-FFF2-40B4-BE49-F238E27FC236}">
                  <a16:creationId xmlns:a16="http://schemas.microsoft.com/office/drawing/2014/main" id="{CB5776F6-F98E-4B12-A365-AA2834CF2430}"/>
                </a:ext>
              </a:extLst>
            </p:cNvPr>
            <p:cNvSpPr txBox="1"/>
            <p:nvPr/>
          </p:nvSpPr>
          <p:spPr>
            <a:xfrm>
              <a:off x="848023" y="3342875"/>
              <a:ext cx="4954044" cy="215444"/>
            </a:xfrm>
            <a:prstGeom prst="rect">
              <a:avLst/>
            </a:prstGeom>
            <a:noFill/>
          </p:spPr>
          <p:txBody>
            <a:bodyPr wrap="square">
              <a:spAutoFit/>
            </a:bodyPr>
            <a:lstStyle/>
            <a:p>
              <a:r>
                <a:rPr lang="en-US" altLang="ja-JP" sz="800">
                  <a:solidFill>
                    <a:srgbClr val="333333"/>
                  </a:solidFill>
                  <a:latin typeface="+mn-ea"/>
                </a:rPr>
                <a:t>※Business Process Reengineering</a:t>
              </a:r>
              <a:endParaRPr lang="ja-JP" altLang="en-US" sz="800">
                <a:latin typeface="+mn-ea"/>
              </a:endParaRPr>
            </a:p>
          </p:txBody>
        </p:sp>
      </p:grpSp>
      <p:sp>
        <p:nvSpPr>
          <p:cNvPr id="6" name="タイトル 5">
            <a:extLst>
              <a:ext uri="{FF2B5EF4-FFF2-40B4-BE49-F238E27FC236}">
                <a16:creationId xmlns:a16="http://schemas.microsoft.com/office/drawing/2014/main" id="{5E0A646F-7761-5819-FF2F-CBA6F5985833}"/>
              </a:ext>
            </a:extLst>
          </p:cNvPr>
          <p:cNvSpPr>
            <a:spLocks noGrp="1"/>
          </p:cNvSpPr>
          <p:nvPr>
            <p:ph type="title"/>
          </p:nvPr>
        </p:nvSpPr>
        <p:spPr/>
        <p:txBody>
          <a:bodyPr/>
          <a:lstStyle/>
          <a:p>
            <a:pPr marL="0" marR="0" lvl="0" indent="0" defTabSz="914400" rtl="0" eaLnBrk="1" fontAlgn="auto" latinLnBrk="0" hangingPunct="1">
              <a:lnSpc>
                <a:spcPct val="100000"/>
              </a:lnSpc>
              <a:spcBef>
                <a:spcPts val="0"/>
              </a:spcBef>
              <a:spcAft>
                <a:spcPts val="0"/>
              </a:spcAft>
              <a:tabLst/>
              <a:defRPr/>
            </a:pPr>
            <a:r>
              <a:rPr kumimoji="1" lang="ja-JP" altLang="en-US" b="1" i="0" u="none" strike="noStrike" kern="1200" cap="none" spc="0" normalizeH="0" baseline="0" noProof="0">
                <a:ln>
                  <a:noFill/>
                </a:ln>
                <a:solidFill>
                  <a:prstClr val="black"/>
                </a:solidFill>
                <a:effectLst/>
                <a:uLnTx/>
                <a:uFillTx/>
                <a:latin typeface="游ゴシック"/>
                <a:ea typeface="游ゴシック"/>
                <a:cs typeface="Calibri Light"/>
              </a:rPr>
              <a:t>第２　２．デジタル社会の実現に向けての理念・原則</a:t>
            </a:r>
            <a:endParaRPr lang="ja-JP" altLang="en-US" sz="3200"/>
          </a:p>
        </p:txBody>
      </p:sp>
      <p:sp>
        <p:nvSpPr>
          <p:cNvPr id="5" name="スライド番号プレースホルダー 5">
            <a:extLst>
              <a:ext uri="{FF2B5EF4-FFF2-40B4-BE49-F238E27FC236}">
                <a16:creationId xmlns:a16="http://schemas.microsoft.com/office/drawing/2014/main" id="{CEDA06D9-6B6A-4D4F-1A6C-A40E9287EB46}"/>
              </a:ext>
            </a:extLst>
          </p:cNvPr>
          <p:cNvSpPr>
            <a:spLocks noGrp="1"/>
          </p:cNvSpPr>
          <p:nvPr>
            <p:ph type="sldNum" sz="quarter" idx="4"/>
          </p:nvPr>
        </p:nvSpPr>
        <p:spPr>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z="1800"/>
              <a:pPr/>
              <a:t>8</a:t>
            </a:fld>
            <a:endParaRPr lang="ja-JP" altLang="en-US" sz="1800"/>
          </a:p>
        </p:txBody>
      </p:sp>
      <p:graphicFrame>
        <p:nvGraphicFramePr>
          <p:cNvPr id="4" name="表 3">
            <a:extLst>
              <a:ext uri="{FF2B5EF4-FFF2-40B4-BE49-F238E27FC236}">
                <a16:creationId xmlns:a16="http://schemas.microsoft.com/office/drawing/2014/main" id="{C3879B21-C426-A11D-A4AC-DA45BFB92440}"/>
              </a:ext>
            </a:extLst>
          </p:cNvPr>
          <p:cNvGraphicFramePr>
            <a:graphicFrameLocks noGrp="1"/>
          </p:cNvGraphicFramePr>
          <p:nvPr/>
        </p:nvGraphicFramePr>
        <p:xfrm>
          <a:off x="1653244" y="3858068"/>
          <a:ext cx="8985608" cy="1097280"/>
        </p:xfrm>
        <a:graphic>
          <a:graphicData uri="http://schemas.openxmlformats.org/drawingml/2006/table">
            <a:tbl>
              <a:tblPr firstRow="1" firstCol="1" bandRow="1"/>
              <a:tblGrid>
                <a:gridCol w="4492804">
                  <a:extLst>
                    <a:ext uri="{9D8B030D-6E8A-4147-A177-3AD203B41FA5}">
                      <a16:colId xmlns:a16="http://schemas.microsoft.com/office/drawing/2014/main" val="2780925513"/>
                    </a:ext>
                  </a:extLst>
                </a:gridCol>
                <a:gridCol w="4492804">
                  <a:extLst>
                    <a:ext uri="{9D8B030D-6E8A-4147-A177-3AD203B41FA5}">
                      <a16:colId xmlns:a16="http://schemas.microsoft.com/office/drawing/2014/main" val="1842753140"/>
                    </a:ext>
                  </a:extLst>
                </a:gridCol>
              </a:tblGrid>
              <a:tr h="144000">
                <a:tc>
                  <a:txBody>
                    <a:bodyPr/>
                    <a:lstStyle/>
                    <a:p>
                      <a:pPr marL="0" indent="-76200" algn="just" defTabSz="914400" rtl="0" eaLnBrk="1" fontAlgn="ctr" latinLnBrk="0" hangingPunct="1"/>
                      <a:r>
                        <a:rPr kumimoji="1" lang="ja-JP" altLang="en-US" sz="1200" b="0" u="none" strike="noStrike" kern="1200">
                          <a:solidFill>
                            <a:sysClr val="windowText" lastClr="000000"/>
                          </a:solidFill>
                          <a:effectLst/>
                          <a:latin typeface="+mn-lt"/>
                          <a:ea typeface="+mn-ea"/>
                          <a:cs typeface="+mn-cs"/>
                        </a:rPr>
                        <a:t>第１条　利用者のニーズから出発する</a:t>
                      </a:r>
                    </a:p>
                  </a:txBody>
                  <a:tcPr marL="18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indent="-76200" algn="just" defTabSz="914400" rtl="0" eaLnBrk="1" fontAlgn="ctr" latinLnBrk="0" hangingPunct="1"/>
                      <a:r>
                        <a:rPr kumimoji="1" lang="ja-JP" altLang="en-US" sz="1200" b="0" u="none" strike="noStrike" kern="1200">
                          <a:solidFill>
                            <a:sysClr val="windowText" lastClr="000000"/>
                          </a:solidFill>
                          <a:effectLst/>
                          <a:latin typeface="+mn-lt"/>
                          <a:ea typeface="+mn-ea"/>
                          <a:cs typeface="+mn-cs"/>
                        </a:rPr>
                        <a:t>第７条　利用者の日常体験に溶け込む</a:t>
                      </a:r>
                    </a:p>
                  </a:txBody>
                  <a:tcPr marL="18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402772048"/>
                  </a:ext>
                </a:extLst>
              </a:tr>
              <a:tr h="144000">
                <a:tc>
                  <a:txBody>
                    <a:bodyPr/>
                    <a:lstStyle/>
                    <a:p>
                      <a:pPr marL="0" indent="-76200" algn="just" defTabSz="914400" rtl="0" eaLnBrk="1" fontAlgn="ctr" latinLnBrk="0" hangingPunct="1"/>
                      <a:r>
                        <a:rPr kumimoji="1" lang="ja-JP" altLang="en-US" sz="1200" b="0" u="none" strike="noStrike" kern="1200">
                          <a:solidFill>
                            <a:sysClr val="windowText" lastClr="000000"/>
                          </a:solidFill>
                          <a:effectLst/>
                          <a:latin typeface="+mn-lt"/>
                          <a:ea typeface="+mn-ea"/>
                          <a:cs typeface="+mn-cs"/>
                        </a:rPr>
                        <a:t>第２条　事実を詳細に把握する</a:t>
                      </a:r>
                    </a:p>
                  </a:txBody>
                  <a:tcPr marL="18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indent="-76200" algn="just" defTabSz="914400" rtl="0" eaLnBrk="1" fontAlgn="ctr" latinLnBrk="0" hangingPunct="1"/>
                      <a:r>
                        <a:rPr kumimoji="1" lang="ja-JP" altLang="en-US" sz="1200" b="0" u="none" strike="noStrike" kern="1200">
                          <a:solidFill>
                            <a:sysClr val="windowText" lastClr="000000"/>
                          </a:solidFill>
                          <a:effectLst/>
                          <a:latin typeface="+mn-lt"/>
                          <a:ea typeface="+mn-ea"/>
                          <a:cs typeface="+mn-cs"/>
                        </a:rPr>
                        <a:t>第８条　自分で作りすぎない</a:t>
                      </a:r>
                    </a:p>
                  </a:txBody>
                  <a:tcPr marL="18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080700607"/>
                  </a:ext>
                </a:extLst>
              </a:tr>
              <a:tr h="144000">
                <a:tc>
                  <a:txBody>
                    <a:bodyPr/>
                    <a:lstStyle/>
                    <a:p>
                      <a:pPr marL="0" indent="-76200" algn="just" defTabSz="914400" rtl="0" eaLnBrk="1" fontAlgn="ctr" latinLnBrk="0" hangingPunct="1"/>
                      <a:r>
                        <a:rPr kumimoji="1" lang="ja-JP" altLang="en-US" sz="1200" b="0" u="none" strike="noStrike" kern="1200">
                          <a:solidFill>
                            <a:sysClr val="windowText" lastClr="000000"/>
                          </a:solidFill>
                          <a:effectLst/>
                          <a:latin typeface="+mn-lt"/>
                          <a:ea typeface="+mn-ea"/>
                          <a:cs typeface="+mn-cs"/>
                        </a:rPr>
                        <a:t>第３条　エンドツーエンドで考える</a:t>
                      </a:r>
                    </a:p>
                  </a:txBody>
                  <a:tcPr marL="18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indent="-76200" algn="just" defTabSz="914400" rtl="0" eaLnBrk="1" fontAlgn="ctr" latinLnBrk="0" hangingPunct="1"/>
                      <a:r>
                        <a:rPr kumimoji="1" lang="ja-JP" altLang="en-US" sz="1200" b="0" u="none" strike="noStrike" kern="1200">
                          <a:solidFill>
                            <a:sysClr val="windowText" lastClr="000000"/>
                          </a:solidFill>
                          <a:effectLst/>
                          <a:latin typeface="+mn-lt"/>
                          <a:ea typeface="+mn-ea"/>
                          <a:cs typeface="+mn-cs"/>
                        </a:rPr>
                        <a:t>第９条　オープンにサービスを作る</a:t>
                      </a:r>
                    </a:p>
                  </a:txBody>
                  <a:tcPr marL="18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789552044"/>
                  </a:ext>
                </a:extLst>
              </a:tr>
              <a:tr h="144000">
                <a:tc>
                  <a:txBody>
                    <a:bodyPr/>
                    <a:lstStyle/>
                    <a:p>
                      <a:pPr marL="0" indent="-76200" algn="just" defTabSz="914400" rtl="0" eaLnBrk="1" fontAlgn="ctr" latinLnBrk="0" hangingPunct="1"/>
                      <a:r>
                        <a:rPr kumimoji="1" lang="ja-JP" altLang="en-US" sz="1200" b="0" u="none" strike="noStrike" kern="1200">
                          <a:solidFill>
                            <a:sysClr val="windowText" lastClr="000000"/>
                          </a:solidFill>
                          <a:effectLst/>
                          <a:latin typeface="+mn-lt"/>
                          <a:ea typeface="+mn-ea"/>
                          <a:cs typeface="+mn-cs"/>
                        </a:rPr>
                        <a:t>第４条　全ての関係者に気を配る</a:t>
                      </a:r>
                    </a:p>
                  </a:txBody>
                  <a:tcPr marL="18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indent="-76200" algn="just" defTabSz="914400" rtl="0" eaLnBrk="1" fontAlgn="ctr" latinLnBrk="0" hangingPunct="1"/>
                      <a:r>
                        <a:rPr kumimoji="1" lang="ja-JP" altLang="en-US" sz="1200" b="0" u="none" strike="noStrike" kern="1200">
                          <a:solidFill>
                            <a:sysClr val="windowText" lastClr="000000"/>
                          </a:solidFill>
                          <a:effectLst/>
                          <a:latin typeface="+mn-lt"/>
                          <a:ea typeface="+mn-ea"/>
                          <a:cs typeface="+mn-cs"/>
                        </a:rPr>
                        <a:t>第</a:t>
                      </a:r>
                      <a:r>
                        <a:rPr kumimoji="1" lang="en-US" sz="1200" b="0" u="none" strike="noStrike" kern="1200">
                          <a:solidFill>
                            <a:sysClr val="windowText" lastClr="000000"/>
                          </a:solidFill>
                          <a:effectLst/>
                          <a:latin typeface="+mn-lt"/>
                          <a:ea typeface="+mn-ea"/>
                          <a:cs typeface="+mn-cs"/>
                        </a:rPr>
                        <a:t>10</a:t>
                      </a:r>
                      <a:r>
                        <a:rPr kumimoji="1" lang="ja-JP" altLang="en-US" sz="1200" b="0" u="none" strike="noStrike" kern="1200">
                          <a:solidFill>
                            <a:sysClr val="windowText" lastClr="000000"/>
                          </a:solidFill>
                          <a:effectLst/>
                          <a:latin typeface="+mn-lt"/>
                          <a:ea typeface="+mn-ea"/>
                          <a:cs typeface="+mn-cs"/>
                        </a:rPr>
                        <a:t>条　何度も繰り返す</a:t>
                      </a:r>
                    </a:p>
                  </a:txBody>
                  <a:tcPr marL="18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725681366"/>
                  </a:ext>
                </a:extLst>
              </a:tr>
              <a:tr h="144000">
                <a:tc>
                  <a:txBody>
                    <a:bodyPr/>
                    <a:lstStyle/>
                    <a:p>
                      <a:pPr marL="0" indent="-76200" algn="just" defTabSz="914400" rtl="0" eaLnBrk="1" fontAlgn="ctr" latinLnBrk="0" hangingPunct="1"/>
                      <a:r>
                        <a:rPr kumimoji="1" lang="ja-JP" altLang="en-US" sz="1200" b="0" u="none" strike="noStrike" kern="1200">
                          <a:solidFill>
                            <a:sysClr val="windowText" lastClr="000000"/>
                          </a:solidFill>
                          <a:effectLst/>
                          <a:latin typeface="+mn-lt"/>
                          <a:ea typeface="+mn-ea"/>
                          <a:cs typeface="+mn-cs"/>
                        </a:rPr>
                        <a:t>第５条　サービスはシンプルにする</a:t>
                      </a:r>
                    </a:p>
                  </a:txBody>
                  <a:tcPr marL="18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indent="-76200" algn="just" defTabSz="914400" rtl="0" eaLnBrk="1" fontAlgn="ctr" latinLnBrk="0" hangingPunct="1"/>
                      <a:r>
                        <a:rPr kumimoji="1" lang="ja-JP" altLang="en-US" sz="1200" b="0" u="none" strike="noStrike" kern="1200">
                          <a:solidFill>
                            <a:sysClr val="windowText" lastClr="000000"/>
                          </a:solidFill>
                          <a:effectLst/>
                          <a:latin typeface="+mn-lt"/>
                          <a:ea typeface="+mn-ea"/>
                          <a:cs typeface="+mn-cs"/>
                        </a:rPr>
                        <a:t>第</a:t>
                      </a:r>
                      <a:r>
                        <a:rPr kumimoji="1" lang="en-US" sz="1200" b="0" u="none" strike="noStrike" kern="1200">
                          <a:solidFill>
                            <a:sysClr val="windowText" lastClr="000000"/>
                          </a:solidFill>
                          <a:effectLst/>
                          <a:latin typeface="+mn-lt"/>
                          <a:ea typeface="+mn-ea"/>
                          <a:cs typeface="+mn-cs"/>
                        </a:rPr>
                        <a:t>11</a:t>
                      </a:r>
                      <a:r>
                        <a:rPr kumimoji="1" lang="ja-JP" altLang="en-US" sz="1200" b="0" u="none" strike="noStrike" kern="1200">
                          <a:solidFill>
                            <a:sysClr val="windowText" lastClr="000000"/>
                          </a:solidFill>
                          <a:effectLst/>
                          <a:latin typeface="+mn-lt"/>
                          <a:ea typeface="+mn-ea"/>
                          <a:cs typeface="+mn-cs"/>
                        </a:rPr>
                        <a:t>条　一遍にやらず、一貫してやる</a:t>
                      </a:r>
                    </a:p>
                  </a:txBody>
                  <a:tcPr marL="18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619939500"/>
                  </a:ext>
                </a:extLst>
              </a:tr>
              <a:tr h="144000">
                <a:tc>
                  <a:txBody>
                    <a:bodyPr/>
                    <a:lstStyle/>
                    <a:p>
                      <a:pPr marL="0" indent="-609600" algn="just" defTabSz="914400" rtl="0" eaLnBrk="1" fontAlgn="ctr" latinLnBrk="0" hangingPunct="1"/>
                      <a:r>
                        <a:rPr kumimoji="1" lang="ja-JP" altLang="en-US" sz="1200" b="0" u="none" strike="noStrike" kern="1200">
                          <a:solidFill>
                            <a:sysClr val="windowText" lastClr="000000"/>
                          </a:solidFill>
                          <a:effectLst/>
                          <a:latin typeface="+mn-lt"/>
                          <a:ea typeface="+mn-ea"/>
                          <a:cs typeface="+mn-cs"/>
                        </a:rPr>
                        <a:t>第６条　デジタル技術を活用し、サービスの価値を高める</a:t>
                      </a:r>
                    </a:p>
                  </a:txBody>
                  <a:tcPr marL="18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indent="-609600" algn="just" defTabSz="914400" rtl="0" eaLnBrk="1" fontAlgn="ctr" latinLnBrk="0" hangingPunct="1"/>
                      <a:r>
                        <a:rPr kumimoji="1" lang="ja-JP" altLang="en-US" sz="1200" b="0" u="none" strike="noStrike" kern="1200" dirty="0">
                          <a:solidFill>
                            <a:sysClr val="windowText" lastClr="000000"/>
                          </a:solidFill>
                          <a:effectLst/>
                          <a:latin typeface="+mn-lt"/>
                          <a:ea typeface="+mn-ea"/>
                          <a:cs typeface="+mn-cs"/>
                        </a:rPr>
                        <a:t>第</a:t>
                      </a:r>
                      <a:r>
                        <a:rPr kumimoji="1" lang="en-US" sz="1200" b="0" u="none" strike="noStrike" kern="1200" dirty="0">
                          <a:solidFill>
                            <a:sysClr val="windowText" lastClr="000000"/>
                          </a:solidFill>
                          <a:effectLst/>
                          <a:latin typeface="+mn-lt"/>
                          <a:ea typeface="+mn-ea"/>
                          <a:cs typeface="+mn-cs"/>
                        </a:rPr>
                        <a:t>12</a:t>
                      </a:r>
                      <a:r>
                        <a:rPr kumimoji="1" lang="ja-JP" altLang="en-US" sz="1200" b="0" u="none" strike="noStrike" kern="1200" dirty="0">
                          <a:solidFill>
                            <a:sysClr val="windowText" lastClr="000000"/>
                          </a:solidFill>
                          <a:effectLst/>
                          <a:latin typeface="+mn-lt"/>
                          <a:ea typeface="+mn-ea"/>
                          <a:cs typeface="+mn-cs"/>
                        </a:rPr>
                        <a:t>条　情報システムではなくサービスを作る</a:t>
                      </a:r>
                    </a:p>
                  </a:txBody>
                  <a:tcPr marL="18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757962364"/>
                  </a:ext>
                </a:extLst>
              </a:tr>
            </a:tbl>
          </a:graphicData>
        </a:graphic>
      </p:graphicFrame>
      <p:sp>
        <p:nvSpPr>
          <p:cNvPr id="8" name="テキスト ボックス 7">
            <a:extLst>
              <a:ext uri="{FF2B5EF4-FFF2-40B4-BE49-F238E27FC236}">
                <a16:creationId xmlns:a16="http://schemas.microsoft.com/office/drawing/2014/main" id="{E73B948B-AF45-5E41-90D8-70DCF0B9807A}"/>
              </a:ext>
            </a:extLst>
          </p:cNvPr>
          <p:cNvSpPr txBox="1"/>
          <p:nvPr/>
        </p:nvSpPr>
        <p:spPr>
          <a:xfrm>
            <a:off x="731976" y="5007642"/>
            <a:ext cx="4954438" cy="400110"/>
          </a:xfrm>
          <a:prstGeom prst="rect">
            <a:avLst/>
          </a:prstGeom>
          <a:noFill/>
          <a:ln>
            <a:noFill/>
          </a:ln>
        </p:spPr>
        <p:txBody>
          <a:bodyPr wrap="square">
            <a:spAutoFit/>
          </a:bodyPr>
          <a:lstStyle/>
          <a:p>
            <a:pPr defTabSz="457200">
              <a:defRPr/>
            </a:pPr>
            <a:r>
              <a:rPr kumimoji="0" lang="ja-JP" altLang="en-US" sz="2000" b="1">
                <a:solidFill>
                  <a:srgbClr val="1E50B5"/>
                </a:solidFill>
                <a:latin typeface="+mn-ea"/>
                <a:cs typeface="Calibri Light"/>
              </a:rPr>
              <a:t>構造改革のためのデジタル原則</a:t>
            </a:r>
            <a:endParaRPr kumimoji="0" lang="ja-JP" altLang="en-US" sz="2000">
              <a:solidFill>
                <a:srgbClr val="1E50B5"/>
              </a:solidFill>
              <a:latin typeface="+mn-ea"/>
            </a:endParaRPr>
          </a:p>
        </p:txBody>
      </p:sp>
      <p:sp>
        <p:nvSpPr>
          <p:cNvPr id="14" name="テキスト ボックス 13">
            <a:extLst>
              <a:ext uri="{FF2B5EF4-FFF2-40B4-BE49-F238E27FC236}">
                <a16:creationId xmlns:a16="http://schemas.microsoft.com/office/drawing/2014/main" id="{FD90B8F4-A0B6-CB25-FD78-BB728263B620}"/>
              </a:ext>
            </a:extLst>
          </p:cNvPr>
          <p:cNvSpPr txBox="1"/>
          <p:nvPr/>
        </p:nvSpPr>
        <p:spPr>
          <a:xfrm>
            <a:off x="848023" y="5323493"/>
            <a:ext cx="10739827" cy="307777"/>
          </a:xfrm>
          <a:prstGeom prst="rect">
            <a:avLst/>
          </a:prstGeom>
          <a:noFill/>
        </p:spPr>
        <p:txBody>
          <a:bodyPr wrap="square">
            <a:spAutoFit/>
          </a:bodyPr>
          <a:lstStyle/>
          <a:p>
            <a:pPr marL="182563" indent="-182563">
              <a:buClr>
                <a:schemeClr val="accent5">
                  <a:lumMod val="75000"/>
                </a:schemeClr>
              </a:buClr>
            </a:pPr>
            <a:r>
              <a:rPr lang="ja-JP" altLang="en-US" sz="1400" kern="0">
                <a:latin typeface="+mn-ea"/>
                <a:cs typeface="AppleSystemUIFontBold"/>
              </a:rPr>
              <a:t>・デジタル改革、規制改革、行政改革の全てに</a:t>
            </a:r>
            <a:r>
              <a:rPr lang="ja-JP" altLang="en-US" sz="1400" kern="0" spc="-30">
                <a:latin typeface="+mn-ea"/>
                <a:cs typeface="AppleSystemUIFontBold"/>
              </a:rPr>
              <a:t>通底する５つの原則からなる</a:t>
            </a:r>
            <a:r>
              <a:rPr lang="ja-JP" altLang="en-US" sz="1400" b="1" kern="0" spc="-30">
                <a:latin typeface="+mn-ea"/>
                <a:cs typeface="AppleSystemUIFontBold"/>
              </a:rPr>
              <a:t>構造改革のためのデジタル原則</a:t>
            </a:r>
            <a:r>
              <a:rPr lang="ja-JP" altLang="en-US" sz="1400" kern="0" spc="-30">
                <a:latin typeface="+mn-ea"/>
                <a:cs typeface="AppleSystemUIFontBold"/>
              </a:rPr>
              <a:t>を策定。</a:t>
            </a:r>
            <a:endParaRPr lang="en-US" altLang="ja-JP" sz="1400" kern="0" spc="-30">
              <a:latin typeface="+mn-ea"/>
              <a:cs typeface="AppleSystemUIFontBold"/>
            </a:endParaRPr>
          </a:p>
        </p:txBody>
      </p:sp>
      <p:graphicFrame>
        <p:nvGraphicFramePr>
          <p:cNvPr id="18" name="表 17">
            <a:extLst>
              <a:ext uri="{FF2B5EF4-FFF2-40B4-BE49-F238E27FC236}">
                <a16:creationId xmlns:a16="http://schemas.microsoft.com/office/drawing/2014/main" id="{5BBC18C1-429A-9DB8-BA35-4E7BE7AF0CDB}"/>
              </a:ext>
            </a:extLst>
          </p:cNvPr>
          <p:cNvGraphicFramePr>
            <a:graphicFrameLocks noGrp="1"/>
          </p:cNvGraphicFramePr>
          <p:nvPr/>
        </p:nvGraphicFramePr>
        <p:xfrm>
          <a:off x="1653244" y="5598012"/>
          <a:ext cx="8985608" cy="571500"/>
        </p:xfrm>
        <a:graphic>
          <a:graphicData uri="http://schemas.openxmlformats.org/drawingml/2006/table">
            <a:tbl>
              <a:tblPr>
                <a:tableStyleId>{5C22544A-7EE6-4342-B048-85BDC9FD1C3A}</a:tableStyleId>
              </a:tblPr>
              <a:tblGrid>
                <a:gridCol w="4492804">
                  <a:extLst>
                    <a:ext uri="{9D8B030D-6E8A-4147-A177-3AD203B41FA5}">
                      <a16:colId xmlns:a16="http://schemas.microsoft.com/office/drawing/2014/main" val="1061190864"/>
                    </a:ext>
                  </a:extLst>
                </a:gridCol>
                <a:gridCol w="4492804">
                  <a:extLst>
                    <a:ext uri="{9D8B030D-6E8A-4147-A177-3AD203B41FA5}">
                      <a16:colId xmlns:a16="http://schemas.microsoft.com/office/drawing/2014/main" val="4006968427"/>
                    </a:ext>
                  </a:extLst>
                </a:gridCol>
              </a:tblGrid>
              <a:tr h="102657">
                <a:tc>
                  <a:txBody>
                    <a:bodyPr/>
                    <a:lstStyle/>
                    <a:p>
                      <a:pPr algn="just" fontAlgn="ctr"/>
                      <a:r>
                        <a:rPr lang="ja-JP" altLang="en-US" sz="1200" b="0" u="none" strike="noStrike">
                          <a:solidFill>
                            <a:sysClr val="windowText" lastClr="000000"/>
                          </a:solidFill>
                          <a:effectLst/>
                        </a:rPr>
                        <a:t>①デジタル完結・自動化原則</a:t>
                      </a:r>
                      <a:endParaRPr lang="ja-JP" sz="1200" b="0" i="0" u="none" strike="noStrike">
                        <a:solidFill>
                          <a:sysClr val="windowText" lastClr="000000"/>
                        </a:solidFill>
                        <a:effectLst/>
                        <a:latin typeface="ＭＳ 明朝" panose="02020609040205080304" pitchFamily="17" charset="-128"/>
                        <a:ea typeface="ＭＳ 明朝" panose="02020609040205080304" pitchFamily="17" charset="-128"/>
                      </a:endParaRPr>
                    </a:p>
                  </a:txBody>
                  <a:tcPr marL="7620" marR="7620" marT="762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just" fontAlgn="ctr"/>
                      <a:r>
                        <a:rPr lang="ja-JP" altLang="en-US" sz="1200" b="0" u="none" strike="noStrike">
                          <a:solidFill>
                            <a:sysClr val="windowText" lastClr="000000"/>
                          </a:solidFill>
                          <a:effectLst/>
                        </a:rPr>
                        <a:t>②アジャイルガバナンス原則</a:t>
                      </a:r>
                      <a:endParaRPr lang="ja-JP" sz="1200" b="0" i="0" u="none" strike="noStrike">
                        <a:solidFill>
                          <a:sysClr val="windowText" lastClr="000000"/>
                        </a:solidFill>
                        <a:effectLst/>
                        <a:latin typeface="ＭＳ 明朝" panose="02020609040205080304" pitchFamily="17" charset="-128"/>
                        <a:ea typeface="ＭＳ 明朝" panose="02020609040205080304" pitchFamily="17" charset="-128"/>
                      </a:endParaRPr>
                    </a:p>
                  </a:txBody>
                  <a:tcPr marL="7620" marR="7620" marT="762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845058461"/>
                  </a:ext>
                </a:extLst>
              </a:tr>
              <a:tr h="102657">
                <a:tc>
                  <a:txBody>
                    <a:bodyPr/>
                    <a:lstStyle/>
                    <a:p>
                      <a:pPr algn="just" fontAlgn="ctr"/>
                      <a:r>
                        <a:rPr lang="zh-TW" altLang="en-US" sz="1200" b="0" u="none" strike="noStrike">
                          <a:solidFill>
                            <a:sysClr val="windowText" lastClr="000000"/>
                          </a:solidFill>
                          <a:effectLst/>
                        </a:rPr>
                        <a:t>③官民連携原則</a:t>
                      </a:r>
                      <a:endParaRPr lang="ja-JP" sz="1200" b="0" i="0" u="none" strike="noStrike">
                        <a:solidFill>
                          <a:sysClr val="windowText" lastClr="000000"/>
                        </a:solidFill>
                        <a:effectLst/>
                        <a:latin typeface="ＭＳ 明朝" panose="02020609040205080304" pitchFamily="17" charset="-128"/>
                        <a:ea typeface="ＭＳ 明朝" panose="02020609040205080304" pitchFamily="17" charset="-128"/>
                      </a:endParaRPr>
                    </a:p>
                  </a:txBody>
                  <a:tcPr marL="7620" marR="7620" marT="762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just" fontAlgn="ctr"/>
                      <a:r>
                        <a:rPr lang="zh-TW" altLang="en-US" sz="1200" b="0" u="none" strike="noStrike">
                          <a:solidFill>
                            <a:sysClr val="windowText" lastClr="000000"/>
                          </a:solidFill>
                          <a:effectLst/>
                        </a:rPr>
                        <a:t>④相互運用性確保原則</a:t>
                      </a:r>
                      <a:endParaRPr lang="ja-JP" sz="1200" b="0" i="0" u="none" strike="noStrike">
                        <a:solidFill>
                          <a:sysClr val="windowText" lastClr="000000"/>
                        </a:solidFill>
                        <a:effectLst/>
                        <a:latin typeface="ＭＳ 明朝" panose="02020609040205080304" pitchFamily="17" charset="-128"/>
                        <a:ea typeface="ＭＳ 明朝" panose="02020609040205080304" pitchFamily="17" charset="-128"/>
                      </a:endParaRPr>
                    </a:p>
                  </a:txBody>
                  <a:tcPr marL="7620" marR="7620" marT="762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053388885"/>
                  </a:ext>
                </a:extLst>
              </a:tr>
              <a:tr h="102657">
                <a:tc>
                  <a:txBody>
                    <a:bodyPr/>
                    <a:lstStyle/>
                    <a:p>
                      <a:pPr algn="just" fontAlgn="ctr"/>
                      <a:r>
                        <a:rPr lang="zh-TW" altLang="en-US" sz="1200" b="0" u="none" strike="noStrike">
                          <a:solidFill>
                            <a:sysClr val="windowText" lastClr="000000"/>
                          </a:solidFill>
                          <a:effectLst/>
                        </a:rPr>
                        <a:t>⑤共通基盤利用原則</a:t>
                      </a:r>
                      <a:endParaRPr lang="ja-JP" sz="1200" b="0" i="0" u="none" strike="noStrike">
                        <a:solidFill>
                          <a:sysClr val="windowText" lastClr="000000"/>
                        </a:solidFill>
                        <a:effectLst/>
                        <a:latin typeface="ＭＳ 明朝" panose="02020609040205080304" pitchFamily="17" charset="-128"/>
                        <a:ea typeface="ＭＳ 明朝" panose="02020609040205080304" pitchFamily="17" charset="-128"/>
                      </a:endParaRPr>
                    </a:p>
                  </a:txBody>
                  <a:tcPr marL="7620" marR="7620" marT="762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just" fontAlgn="ctr"/>
                      <a:endParaRPr lang="ja-JP" sz="1200" b="0" i="0" u="none" strike="noStrike" dirty="0">
                        <a:solidFill>
                          <a:sysClr val="windowText" lastClr="000000"/>
                        </a:solidFill>
                        <a:effectLst/>
                        <a:latin typeface="ＭＳ 明朝" panose="02020609040205080304" pitchFamily="17" charset="-128"/>
                        <a:ea typeface="ＭＳ 明朝" panose="02020609040205080304" pitchFamily="17" charset="-128"/>
                      </a:endParaRPr>
                    </a:p>
                  </a:txBody>
                  <a:tcPr marL="7620" marR="7620" marT="7620" marB="0" anchor="ctr">
                    <a:lnL w="6350" cap="flat" cmpd="sng" algn="ctr">
                      <a:solidFill>
                        <a:schemeClr val="tx1"/>
                      </a:solidFill>
                      <a:prstDash val="sysDash"/>
                      <a:round/>
                      <a:headEnd type="none" w="med" len="med"/>
                      <a:tailEnd type="none" w="med" len="med"/>
                    </a:lnL>
                    <a:lnR w="6350" cap="flat" cmpd="sng" algn="ctr">
                      <a:no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noFill/>
                      <a:prstDash val="sysDash"/>
                      <a:round/>
                      <a:headEnd type="none" w="med" len="med"/>
                      <a:tailEnd type="none" w="med" len="med"/>
                    </a:lnB>
                    <a:noFill/>
                  </a:tcPr>
                </a:tc>
                <a:extLst>
                  <a:ext uri="{0D108BD9-81ED-4DB2-BD59-A6C34878D82A}">
                    <a16:rowId xmlns:a16="http://schemas.microsoft.com/office/drawing/2014/main" val="713482176"/>
                  </a:ext>
                </a:extLst>
              </a:tr>
            </a:tbl>
          </a:graphicData>
        </a:graphic>
      </p:graphicFrame>
    </p:spTree>
    <p:extLst>
      <p:ext uri="{BB962C8B-B14F-4D97-AF65-F5344CB8AC3E}">
        <p14:creationId xmlns:p14="http://schemas.microsoft.com/office/powerpoint/2010/main" val="2813804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a:extLst>
              <a:ext uri="{FF2B5EF4-FFF2-40B4-BE49-F238E27FC236}">
                <a16:creationId xmlns:a16="http://schemas.microsoft.com/office/drawing/2014/main" id="{EFCE0367-AA48-45B2-83C6-DEC5C217AFE9}"/>
              </a:ext>
            </a:extLst>
          </p:cNvPr>
          <p:cNvSpPr/>
          <p:nvPr/>
        </p:nvSpPr>
        <p:spPr>
          <a:xfrm>
            <a:off x="1422676" y="5440788"/>
            <a:ext cx="8976360" cy="12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400">
              <a:solidFill>
                <a:schemeClr val="tx1"/>
              </a:solidFill>
              <a:latin typeface="+mn-ea"/>
            </a:endParaRPr>
          </a:p>
        </p:txBody>
      </p:sp>
      <p:sp>
        <p:nvSpPr>
          <p:cNvPr id="35" name="正方形/長方形 34">
            <a:extLst>
              <a:ext uri="{FF2B5EF4-FFF2-40B4-BE49-F238E27FC236}">
                <a16:creationId xmlns:a16="http://schemas.microsoft.com/office/drawing/2014/main" id="{71BAD8A1-5FAF-4F37-91F2-A944FA3CD241}"/>
              </a:ext>
            </a:extLst>
          </p:cNvPr>
          <p:cNvSpPr/>
          <p:nvPr/>
        </p:nvSpPr>
        <p:spPr>
          <a:xfrm>
            <a:off x="2530657" y="3683322"/>
            <a:ext cx="6170109" cy="432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b="1">
              <a:solidFill>
                <a:schemeClr val="tx1"/>
              </a:solidFill>
              <a:latin typeface="+mn-ea"/>
            </a:endParaRPr>
          </a:p>
        </p:txBody>
      </p:sp>
      <p:sp>
        <p:nvSpPr>
          <p:cNvPr id="36" name="テキスト ボックス 35">
            <a:extLst>
              <a:ext uri="{FF2B5EF4-FFF2-40B4-BE49-F238E27FC236}">
                <a16:creationId xmlns:a16="http://schemas.microsoft.com/office/drawing/2014/main" id="{0EEB906B-925F-4A2C-8C92-0AAEAC110904}"/>
              </a:ext>
            </a:extLst>
          </p:cNvPr>
          <p:cNvSpPr txBox="1"/>
          <p:nvPr/>
        </p:nvSpPr>
        <p:spPr>
          <a:xfrm>
            <a:off x="743770" y="934225"/>
            <a:ext cx="9247115" cy="430887"/>
          </a:xfrm>
          <a:prstGeom prst="rect">
            <a:avLst/>
          </a:prstGeom>
          <a:noFill/>
          <a:ln>
            <a:noFill/>
          </a:ln>
        </p:spPr>
        <p:txBody>
          <a:bodyPr wrap="square">
            <a:spAutoFit/>
          </a:bodyPr>
          <a:lstStyle/>
          <a:p>
            <a:pPr defTabSz="457200">
              <a:defRPr/>
            </a:pPr>
            <a:r>
              <a:rPr kumimoji="0" lang="ja-JP" altLang="en-US" sz="2200" b="1">
                <a:solidFill>
                  <a:srgbClr val="1E50B5"/>
                </a:solidFill>
                <a:latin typeface="+mn-ea"/>
                <a:cs typeface="Calibri Light"/>
              </a:rPr>
              <a:t>デジタル</a:t>
            </a:r>
            <a:r>
              <a:rPr lang="ja-JP" altLang="en-US" sz="2200" b="1">
                <a:solidFill>
                  <a:srgbClr val="1E50B5"/>
                </a:solidFill>
                <a:latin typeface="+mn-ea"/>
                <a:cs typeface="Calibri Light"/>
              </a:rPr>
              <a:t>原則を踏まえた規制の横断的見直し</a:t>
            </a:r>
            <a:endParaRPr kumimoji="0" lang="ja-JP" altLang="en-US" sz="2200" b="1">
              <a:solidFill>
                <a:srgbClr val="1E50B5"/>
              </a:solidFill>
              <a:latin typeface="+mn-ea"/>
              <a:cs typeface="Calibri Light"/>
            </a:endParaRPr>
          </a:p>
        </p:txBody>
      </p:sp>
      <p:sp>
        <p:nvSpPr>
          <p:cNvPr id="20" name="テキスト ボックス 19">
            <a:extLst>
              <a:ext uri="{FF2B5EF4-FFF2-40B4-BE49-F238E27FC236}">
                <a16:creationId xmlns:a16="http://schemas.microsoft.com/office/drawing/2014/main" id="{C0E2CFBB-3015-4CF1-AEF0-AE0983859AD2}"/>
              </a:ext>
            </a:extLst>
          </p:cNvPr>
          <p:cNvSpPr txBox="1"/>
          <p:nvPr/>
        </p:nvSpPr>
        <p:spPr>
          <a:xfrm>
            <a:off x="863601" y="1292177"/>
            <a:ext cx="10777015" cy="1384995"/>
          </a:xfrm>
          <a:prstGeom prst="rect">
            <a:avLst/>
          </a:prstGeom>
          <a:noFill/>
        </p:spPr>
        <p:txBody>
          <a:bodyPr wrap="square">
            <a:spAutoFit/>
          </a:bodyPr>
          <a:lstStyle/>
          <a:p>
            <a:pPr marL="285750" indent="-285750">
              <a:buClr>
                <a:schemeClr val="accent5">
                  <a:lumMod val="75000"/>
                </a:schemeClr>
              </a:buClr>
              <a:buFont typeface="Arial" panose="020B0604020202020204" pitchFamily="34" charset="0"/>
              <a:buChar char="•"/>
            </a:pPr>
            <a:r>
              <a:rPr lang="en-US" altLang="ja-JP" sz="1400" kern="0">
                <a:latin typeface="+mn-ea"/>
                <a:cs typeface="AppleSystemUIFontBold"/>
              </a:rPr>
              <a:t>2022</a:t>
            </a:r>
            <a:r>
              <a:rPr lang="ja-JP" altLang="en-US" sz="1400" kern="0">
                <a:latin typeface="+mn-ea"/>
                <a:cs typeface="AppleSystemUIFontBold"/>
              </a:rPr>
              <a:t>年（令和４年）</a:t>
            </a:r>
            <a:r>
              <a:rPr lang="en-US" altLang="ja-JP" sz="1400" kern="0">
                <a:latin typeface="+mn-ea"/>
                <a:cs typeface="AppleSystemUIFontBold"/>
              </a:rPr>
              <a:t>12</a:t>
            </a:r>
            <a:r>
              <a:rPr lang="ja-JP" altLang="en-US" sz="1400" kern="0">
                <a:latin typeface="+mn-ea"/>
                <a:cs typeface="AppleSystemUIFontBold"/>
              </a:rPr>
              <a:t>月末に、アナログ規制約１万条項に関する「デジタル原則を踏まえたアナログ規制の見直しに係る工程表」を確定。</a:t>
            </a:r>
            <a:endParaRPr lang="en-US" altLang="ja-JP" sz="1400" kern="0">
              <a:latin typeface="+mn-ea"/>
              <a:cs typeface="AppleSystemUIFontBold"/>
            </a:endParaRPr>
          </a:p>
          <a:p>
            <a:pPr marL="285750" indent="-285750">
              <a:buClr>
                <a:schemeClr val="accent5">
                  <a:lumMod val="75000"/>
                </a:schemeClr>
              </a:buClr>
              <a:buFont typeface="Arial" panose="020B0604020202020204" pitchFamily="34" charset="0"/>
              <a:buChar char="•"/>
            </a:pPr>
            <a:r>
              <a:rPr lang="ja-JP" altLang="en-US" sz="1400" kern="0">
                <a:latin typeface="+mn-ea"/>
                <a:cs typeface="AppleSystemUIFontBold"/>
              </a:rPr>
              <a:t>当該工程表に沿って、規制所管府省庁において規制の見直しを行い、</a:t>
            </a:r>
            <a:r>
              <a:rPr lang="en-US" altLang="ja-JP" sz="1400" kern="0">
                <a:latin typeface="+mn-ea"/>
                <a:cs typeface="AppleSystemUIFontBold"/>
              </a:rPr>
              <a:t>2024</a:t>
            </a:r>
            <a:r>
              <a:rPr lang="ja-JP" altLang="en-US" sz="1400" kern="0">
                <a:latin typeface="+mn-ea"/>
                <a:cs typeface="AppleSystemUIFontBold"/>
              </a:rPr>
              <a:t>年（令和６年）６月までを目途にアナログ規制を一掃していく。</a:t>
            </a:r>
            <a:endParaRPr lang="en-US" altLang="ja-JP" sz="1400" kern="0">
              <a:latin typeface="+mn-ea"/>
              <a:cs typeface="AppleSystemUIFontBold"/>
            </a:endParaRPr>
          </a:p>
          <a:p>
            <a:pPr marL="285750" indent="-285750">
              <a:buClr>
                <a:schemeClr val="accent5">
                  <a:lumMod val="75000"/>
                </a:schemeClr>
              </a:buClr>
              <a:buFont typeface="Arial" panose="020B0604020202020204" pitchFamily="34" charset="0"/>
              <a:buChar char="•"/>
            </a:pPr>
            <a:r>
              <a:rPr lang="ja-JP" altLang="en-US" sz="1400" kern="0">
                <a:latin typeface="+mn-ea"/>
                <a:cs typeface="AppleSystemUIFontBold"/>
              </a:rPr>
              <a:t>告示、通知及び通達については、点検対象としてリストアップした</a:t>
            </a:r>
            <a:r>
              <a:rPr lang="en-US" altLang="ja-JP" sz="1400" kern="0">
                <a:latin typeface="+mn-ea"/>
                <a:cs typeface="AppleSystemUIFontBold"/>
              </a:rPr>
              <a:t>2,536</a:t>
            </a:r>
            <a:r>
              <a:rPr lang="ja-JP" altLang="en-US" sz="1400" kern="0">
                <a:latin typeface="+mn-ea"/>
                <a:cs typeface="AppleSystemUIFontBold"/>
              </a:rPr>
              <a:t>条項について、</a:t>
            </a:r>
            <a:r>
              <a:rPr lang="en-US" altLang="ja-JP" sz="1400" kern="0">
                <a:latin typeface="+mn-ea"/>
                <a:cs typeface="AppleSystemUIFontBold"/>
              </a:rPr>
              <a:t>2023</a:t>
            </a:r>
            <a:r>
              <a:rPr lang="ja-JP" altLang="en-US" sz="1400" kern="0">
                <a:latin typeface="+mn-ea"/>
                <a:cs typeface="AppleSystemUIFontBold"/>
              </a:rPr>
              <a:t>年（令和５年）５月に確定した見直し方針や見直し完了時期に沿って、規制所管府省庁において規制の見直しを行う。</a:t>
            </a:r>
            <a:endParaRPr lang="en-US" altLang="ja-JP" sz="1400" kern="0">
              <a:latin typeface="+mn-ea"/>
              <a:cs typeface="AppleSystemUIFontBold"/>
            </a:endParaRPr>
          </a:p>
        </p:txBody>
      </p:sp>
      <p:sp>
        <p:nvSpPr>
          <p:cNvPr id="2" name="正方形/長方形 1">
            <a:extLst>
              <a:ext uri="{FF2B5EF4-FFF2-40B4-BE49-F238E27FC236}">
                <a16:creationId xmlns:a16="http://schemas.microsoft.com/office/drawing/2014/main" id="{56A7CCC9-BF15-4FCB-A4F5-49A3AF5DEEBF}"/>
              </a:ext>
            </a:extLst>
          </p:cNvPr>
          <p:cNvSpPr/>
          <p:nvPr/>
        </p:nvSpPr>
        <p:spPr>
          <a:xfrm>
            <a:off x="1017649" y="2705012"/>
            <a:ext cx="10311831" cy="372328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a:solidFill>
                  <a:schemeClr val="tx1"/>
                </a:solidFill>
              </a:rPr>
              <a:t>【</a:t>
            </a:r>
            <a:r>
              <a:rPr lang="ja-JP" altLang="en-US" sz="1600">
                <a:solidFill>
                  <a:schemeClr val="tx1"/>
                </a:solidFill>
              </a:rPr>
              <a:t>主な取組（抜粋）</a:t>
            </a:r>
            <a:r>
              <a:rPr lang="en-US" altLang="ja-JP" sz="1600">
                <a:solidFill>
                  <a:schemeClr val="tx1"/>
                </a:solidFill>
              </a:rPr>
              <a:t>】</a:t>
            </a:r>
          </a:p>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600" b="1" i="0" u="sng" strike="noStrike" kern="1200" cap="none" spc="0" normalizeH="0" baseline="0" noProof="0">
                <a:ln>
                  <a:noFill/>
                </a:ln>
                <a:solidFill>
                  <a:prstClr val="black"/>
                </a:solidFill>
                <a:effectLst/>
                <a:uLnTx/>
                <a:uFillTx/>
                <a:latin typeface="游ゴシック"/>
                <a:ea typeface="游ゴシック"/>
                <a:cs typeface="+mn-cs"/>
              </a:rPr>
              <a:t>テクノロジーマップ</a:t>
            </a:r>
            <a:r>
              <a:rPr kumimoji="1" lang="ja-JP" altLang="en-US" sz="1600" b="1" i="0" u="sng" strike="noStrike" kern="1200" cap="none" spc="0" normalizeH="0" baseline="0" noProof="0">
                <a:ln>
                  <a:noFill/>
                </a:ln>
                <a:solidFill>
                  <a:schemeClr val="tx1"/>
                </a:solidFill>
                <a:effectLst/>
                <a:uLnTx/>
                <a:uFillTx/>
                <a:latin typeface="游ゴシック"/>
                <a:ea typeface="游ゴシック"/>
                <a:cs typeface="+mn-cs"/>
              </a:rPr>
              <a:t>等</a:t>
            </a:r>
            <a:r>
              <a:rPr kumimoji="1" lang="ja-JP" altLang="en-US" sz="1600" b="1" i="0" u="sng" strike="noStrike" kern="1200" cap="none" spc="0" normalizeH="0" baseline="0" noProof="0">
                <a:ln>
                  <a:noFill/>
                </a:ln>
                <a:solidFill>
                  <a:prstClr val="black"/>
                </a:solidFill>
                <a:effectLst/>
                <a:uLnTx/>
                <a:uFillTx/>
                <a:latin typeface="游ゴシック"/>
                <a:ea typeface="游ゴシック"/>
                <a:cs typeface="+mn-cs"/>
              </a:rPr>
              <a:t>の整備</a:t>
            </a:r>
            <a:endParaRPr kumimoji="1" lang="en-US" altLang="ja-JP" sz="2400" b="1" i="0" u="sng" strike="noStrike" kern="1200" cap="none" spc="0" normalizeH="0" baseline="0" noProof="0">
              <a:ln>
                <a:noFill/>
              </a:ln>
              <a:solidFill>
                <a:prstClr val="black"/>
              </a:solidFill>
              <a:effectLst/>
              <a:uLnTx/>
              <a:uFillTx/>
              <a:latin typeface="游ゴシック"/>
              <a:ea typeface="游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a:ln>
                  <a:noFill/>
                </a:ln>
                <a:solidFill>
                  <a:schemeClr val="tx1"/>
                </a:solidFill>
                <a:effectLst/>
                <a:uLnTx/>
                <a:uFillTx/>
                <a:latin typeface="游ゴシック"/>
                <a:ea typeface="游ゴシック"/>
                <a:cs typeface="+mn-cs"/>
              </a:rPr>
              <a:t>　</a:t>
            </a:r>
            <a:r>
              <a:rPr kumimoji="1" lang="en-US" altLang="ja-JP" sz="1300" b="0" i="0" u="none" strike="noStrike" kern="1200" cap="none" spc="0" normalizeH="0" baseline="0" noProof="0">
                <a:ln>
                  <a:noFill/>
                </a:ln>
                <a:solidFill>
                  <a:schemeClr val="tx1"/>
                </a:solidFill>
                <a:effectLst/>
                <a:uLnTx/>
                <a:uFillTx/>
                <a:latin typeface="游ゴシック"/>
                <a:ea typeface="游ゴシック"/>
                <a:cs typeface="+mn-cs"/>
              </a:rPr>
              <a:t>2023</a:t>
            </a:r>
            <a:r>
              <a:rPr kumimoji="1" lang="ja-JP" altLang="en-US" sz="1300" b="0" i="0" u="none" strike="noStrike" kern="1200" cap="none" spc="0" normalizeH="0" baseline="0" noProof="0">
                <a:ln>
                  <a:noFill/>
                </a:ln>
                <a:solidFill>
                  <a:schemeClr val="tx1"/>
                </a:solidFill>
                <a:effectLst/>
                <a:uLnTx/>
                <a:uFillTx/>
                <a:latin typeface="游ゴシック"/>
                <a:ea typeface="游ゴシック"/>
                <a:cs typeface="+mn-cs"/>
              </a:rPr>
              <a:t>年度（令和５年度）中に、テクノロジーマップ、技術カタログ等を順次整備するとともに、これらを掲載するポータルサイトを構築していく。また、技術検証事業を実施し、工程表に沿ってアナログ規制の見直しを進めていく。</a:t>
            </a:r>
          </a:p>
          <a:p>
            <a:r>
              <a:rPr lang="ja-JP" altLang="en-US" sz="700" b="1" u="sng">
                <a:solidFill>
                  <a:schemeClr val="tx1"/>
                </a:solidFill>
              </a:rPr>
              <a:t>　</a:t>
            </a:r>
          </a:p>
          <a:p>
            <a:pPr marL="171450" indent="-171450">
              <a:spcBef>
                <a:spcPts val="600"/>
              </a:spcBef>
              <a:buFont typeface="Wingdings" panose="05000000000000000000" pitchFamily="2" charset="2"/>
              <a:buChar char="l"/>
            </a:pPr>
            <a:r>
              <a:rPr lang="ja-JP" altLang="en-US" sz="1600" b="1" u="sng">
                <a:solidFill>
                  <a:schemeClr val="tx1"/>
                </a:solidFill>
              </a:rPr>
              <a:t>デジタル法制審査</a:t>
            </a:r>
            <a:endParaRPr lang="en-US" altLang="ja-JP" sz="1600" b="1" u="sng">
              <a:solidFill>
                <a:schemeClr val="tx1"/>
              </a:solidFill>
            </a:endParaRPr>
          </a:p>
          <a:p>
            <a:r>
              <a:rPr lang="ja-JP" altLang="en-US" sz="1300">
                <a:solidFill>
                  <a:schemeClr val="tx1"/>
                </a:solidFill>
              </a:rPr>
              <a:t>　新規法令等のデジタル原則適合性確認プロセス（デジタル法制審査）については、デジタル規制改革推進の一括法案を踏まえ、各府省庁においては、新規法令等の立案に際しては、テクノロジーマップ・技術カタログを適切に活用しつつ、アナログ規制が新たに規定されることのないようにするとともに、デジタル原則適合性確認等のための指針に基づき点検を実施し、その点検結果をデジタル庁へ提出することとする。また、デジタル庁においては、必要な体制を整備しつつデジタル法制審査を実施する。</a:t>
            </a:r>
          </a:p>
          <a:p>
            <a:r>
              <a:rPr lang="ja-JP" altLang="en-US" sz="700">
                <a:solidFill>
                  <a:schemeClr val="tx1"/>
                </a:solidFill>
              </a:rPr>
              <a:t>　</a:t>
            </a:r>
            <a:endParaRPr lang="en-US" altLang="ja-JP" sz="700">
              <a:solidFill>
                <a:schemeClr val="tx1"/>
              </a:solidFill>
            </a:endParaRPr>
          </a:p>
          <a:p>
            <a:pPr marL="171450" indent="-171450">
              <a:spcBef>
                <a:spcPts val="600"/>
              </a:spcBef>
              <a:buFont typeface="Wingdings" panose="05000000000000000000" pitchFamily="2" charset="2"/>
              <a:buChar char="l"/>
            </a:pPr>
            <a:r>
              <a:rPr lang="ja-JP" altLang="en-US" sz="1600" b="1" u="sng">
                <a:solidFill>
                  <a:schemeClr val="tx1"/>
                </a:solidFill>
              </a:rPr>
              <a:t>官報の電子化</a:t>
            </a:r>
            <a:endParaRPr lang="en-US" altLang="ja-JP" sz="1600" b="1" u="sng">
              <a:solidFill>
                <a:schemeClr val="tx1"/>
              </a:solidFill>
            </a:endParaRPr>
          </a:p>
          <a:p>
            <a:r>
              <a:rPr lang="ja-JP" altLang="en-US" sz="1300">
                <a:solidFill>
                  <a:schemeClr val="tx1"/>
                </a:solidFill>
              </a:rPr>
              <a:t>　内閣府を中心に、紙で発行されてきた官報を電子化する仕組みについて</a:t>
            </a:r>
            <a:r>
              <a:rPr lang="en-US" altLang="ja-JP" sz="1300">
                <a:solidFill>
                  <a:schemeClr val="tx1"/>
                </a:solidFill>
              </a:rPr>
              <a:t>2023</a:t>
            </a:r>
            <a:r>
              <a:rPr lang="ja-JP" altLang="en-US" sz="1300">
                <a:solidFill>
                  <a:schemeClr val="tx1"/>
                </a:solidFill>
              </a:rPr>
              <a:t>年（令和５年）年央までに検討・論点整理を終え、できるだけ早期に法案を国会に提出する。なお、法案の検討に当たっては、将来的に紙の官報を廃止することを念頭に置き、現在の官報（紙）を電子官報に単に置き換えるのではなく、今後の技術革新に対応できる技術中立的な仕組みを構築するとともに、改ざんされていない真正情報の提供、長期保存が出来る仕組みの構築、機械可読な電子官報のデータの提供、</a:t>
            </a:r>
            <a:r>
              <a:rPr lang="en-US" altLang="ja-JP" sz="1300">
                <a:solidFill>
                  <a:schemeClr val="tx1"/>
                </a:solidFill>
              </a:rPr>
              <a:t>e-LAWS</a:t>
            </a:r>
            <a:r>
              <a:rPr lang="ja-JP" altLang="en-US" sz="1300">
                <a:solidFill>
                  <a:schemeClr val="tx1"/>
                </a:solidFill>
              </a:rPr>
              <a:t>との連携などによる官報に関する事務の</a:t>
            </a:r>
            <a:r>
              <a:rPr lang="en-US" altLang="ja-JP" sz="1300">
                <a:solidFill>
                  <a:schemeClr val="tx1"/>
                </a:solidFill>
              </a:rPr>
              <a:t>BPR</a:t>
            </a:r>
            <a:r>
              <a:rPr lang="ja-JP" altLang="en-US" sz="1300">
                <a:solidFill>
                  <a:schemeClr val="tx1"/>
                </a:solidFill>
              </a:rPr>
              <a:t>等の運用が可能となるような制度設計を行う。</a:t>
            </a:r>
            <a:endParaRPr lang="en-US" altLang="ja-JP" sz="1300">
              <a:solidFill>
                <a:schemeClr val="tx1"/>
              </a:solidFill>
            </a:endParaRPr>
          </a:p>
        </p:txBody>
      </p:sp>
      <p:sp>
        <p:nvSpPr>
          <p:cNvPr id="9" name="タイトル 8">
            <a:extLst>
              <a:ext uri="{FF2B5EF4-FFF2-40B4-BE49-F238E27FC236}">
                <a16:creationId xmlns:a16="http://schemas.microsoft.com/office/drawing/2014/main" id="{B50F3414-7843-AE1D-1CF6-84AFE3518342}"/>
              </a:ext>
            </a:extLst>
          </p:cNvPr>
          <p:cNvSpPr>
            <a:spLocks noGrp="1"/>
          </p:cNvSpPr>
          <p:nvPr>
            <p:ph type="title"/>
          </p:nvPr>
        </p:nvSpPr>
        <p:spPr/>
        <p:txBody>
          <a:bodyPr/>
          <a:lstStyle/>
          <a:p>
            <a:pPr marL="0" marR="0" lvl="0" indent="0" defTabSz="914400" rtl="0" eaLnBrk="1" fontAlgn="auto" latinLnBrk="0" hangingPunct="1">
              <a:lnSpc>
                <a:spcPct val="100000"/>
              </a:lnSpc>
              <a:spcBef>
                <a:spcPts val="0"/>
              </a:spcBef>
              <a:spcAft>
                <a:spcPts val="0"/>
              </a:spcAft>
              <a:tabLst/>
              <a:defRPr/>
            </a:pPr>
            <a:r>
              <a:rPr kumimoji="1" lang="ja-JP" altLang="en-US" b="1" i="0" u="none" strike="noStrike" kern="1200" cap="none" spc="0" normalizeH="0" baseline="0" noProof="0">
                <a:ln>
                  <a:noFill/>
                </a:ln>
                <a:solidFill>
                  <a:prstClr val="black"/>
                </a:solidFill>
                <a:effectLst/>
                <a:uLnTx/>
                <a:uFillTx/>
                <a:latin typeface="游ゴシック"/>
                <a:ea typeface="游ゴシック"/>
                <a:cs typeface="Calibri Light"/>
              </a:rPr>
              <a:t>第</a:t>
            </a:r>
            <a:r>
              <a:rPr lang="ja-JP" altLang="en-US">
                <a:solidFill>
                  <a:prstClr val="black"/>
                </a:solidFill>
                <a:latin typeface="游ゴシック"/>
                <a:ea typeface="游ゴシック"/>
                <a:cs typeface="Calibri Light"/>
              </a:rPr>
              <a:t>３</a:t>
            </a:r>
            <a:r>
              <a:rPr lang="en-US" altLang="ja-JP">
                <a:solidFill>
                  <a:prstClr val="black"/>
                </a:solidFill>
                <a:latin typeface="游ゴシック"/>
                <a:ea typeface="游ゴシック"/>
                <a:cs typeface="Calibri Light"/>
              </a:rPr>
              <a:t>-</a:t>
            </a:r>
            <a:r>
              <a:rPr lang="ja-JP" altLang="en-US">
                <a:solidFill>
                  <a:prstClr val="black"/>
                </a:solidFill>
                <a:latin typeface="游ゴシック"/>
                <a:ea typeface="游ゴシック"/>
                <a:cs typeface="Calibri Light"/>
              </a:rPr>
              <a:t>１　１．</a:t>
            </a:r>
            <a:r>
              <a:rPr kumimoji="1" lang="ja-JP" altLang="en-US" b="1" i="0" u="none" strike="noStrike" kern="1200" cap="none" spc="0" normalizeH="0" baseline="0" noProof="0">
                <a:ln>
                  <a:noFill/>
                </a:ln>
                <a:solidFill>
                  <a:prstClr val="black"/>
                </a:solidFill>
                <a:effectLst/>
                <a:uLnTx/>
                <a:uFillTx/>
                <a:latin typeface="游ゴシック"/>
                <a:ea typeface="游ゴシック"/>
                <a:cs typeface="Calibri Light"/>
              </a:rPr>
              <a:t>デジタル社会の実現に向けた構造改革</a:t>
            </a:r>
            <a:endParaRPr lang="ja-JP" altLang="en-US" sz="3200"/>
          </a:p>
        </p:txBody>
      </p:sp>
      <p:sp>
        <p:nvSpPr>
          <p:cNvPr id="8" name="スライド番号プレースホルダー 5">
            <a:extLst>
              <a:ext uri="{FF2B5EF4-FFF2-40B4-BE49-F238E27FC236}">
                <a16:creationId xmlns:a16="http://schemas.microsoft.com/office/drawing/2014/main" id="{754092B3-EFC7-D10F-15B0-D2D36DBCA815}"/>
              </a:ext>
            </a:extLst>
          </p:cNvPr>
          <p:cNvSpPr>
            <a:spLocks noGrp="1"/>
          </p:cNvSpPr>
          <p:nvPr>
            <p:ph type="sldNum" sz="quarter" idx="4"/>
          </p:nvPr>
        </p:nvSpPr>
        <p:spPr>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z="1800"/>
              <a:pPr/>
              <a:t>9</a:t>
            </a:fld>
            <a:endParaRPr lang="ja-JP" altLang="en-US" sz="1800"/>
          </a:p>
        </p:txBody>
      </p:sp>
    </p:spTree>
    <p:extLst>
      <p:ext uri="{BB962C8B-B14F-4D97-AF65-F5344CB8AC3E}">
        <p14:creationId xmlns:p14="http://schemas.microsoft.com/office/powerpoint/2010/main" val="791547951"/>
      </p:ext>
    </p:extLst>
  </p:cSld>
  <p:clrMapOvr>
    <a:masterClrMapping/>
  </p:clrMapOvr>
</p:sld>
</file>

<file path=ppt/theme/theme1.xml><?xml version="1.0" encoding="utf-8"?>
<a:theme xmlns:a="http://schemas.openxmlformats.org/drawingml/2006/main" name="01_表紙">
  <a:themeElements>
    <a:clrScheme name="Color Palette">
      <a:dk1>
        <a:sysClr val="windowText" lastClr="000000"/>
      </a:dk1>
      <a:lt1>
        <a:sysClr val="window" lastClr="FFFFFF"/>
      </a:lt1>
      <a:dk2>
        <a:srgbClr val="0017B6"/>
      </a:dk2>
      <a:lt2>
        <a:srgbClr val="F3EEE5"/>
      </a:lt2>
      <a:accent1>
        <a:srgbClr val="0017B6"/>
      </a:accent1>
      <a:accent2>
        <a:srgbClr val="C5D7FB"/>
      </a:accent2>
      <a:accent3>
        <a:srgbClr val="638BF0"/>
      </a:accent3>
      <a:accent4>
        <a:srgbClr val="CBCBCB"/>
      </a:accent4>
      <a:accent5>
        <a:srgbClr val="989898"/>
      </a:accent5>
      <a:accent6>
        <a:srgbClr val="000000"/>
      </a:accent6>
      <a:hlink>
        <a:srgbClr val="0017B6"/>
      </a:hlink>
      <a:folHlink>
        <a:srgbClr val="954F72"/>
      </a:folHlink>
    </a:clrScheme>
    <a:fontScheme name="ユーザー定義 6">
      <a:majorFont>
        <a:latin typeface="游ゴシック"/>
        <a:ea typeface="游ゴシック"/>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AgencyTemplate_Beta_YuGothic版.potx" id="{E3BB9F5D-09C9-4630-A44D-700CC96CF30D}" vid="{799A76CC-F556-42DB-B357-5545180B677D}"/>
    </a:ext>
  </a:extLst>
</a:theme>
</file>

<file path=ppt/theme/theme2.xml><?xml version="1.0" encoding="utf-8"?>
<a:theme xmlns:a="http://schemas.openxmlformats.org/drawingml/2006/main" name="02_目次">
  <a:themeElements>
    <a:clrScheme name="Color Palette">
      <a:dk1>
        <a:sysClr val="windowText" lastClr="000000"/>
      </a:dk1>
      <a:lt1>
        <a:sysClr val="window" lastClr="FFFFFF"/>
      </a:lt1>
      <a:dk2>
        <a:srgbClr val="0017B6"/>
      </a:dk2>
      <a:lt2>
        <a:srgbClr val="F3EEE5"/>
      </a:lt2>
      <a:accent1>
        <a:srgbClr val="0017B6"/>
      </a:accent1>
      <a:accent2>
        <a:srgbClr val="C5D7FB"/>
      </a:accent2>
      <a:accent3>
        <a:srgbClr val="638BF0"/>
      </a:accent3>
      <a:accent4>
        <a:srgbClr val="CBCBCB"/>
      </a:accent4>
      <a:accent5>
        <a:srgbClr val="989898"/>
      </a:accent5>
      <a:accent6>
        <a:srgbClr val="000000"/>
      </a:accent6>
      <a:hlink>
        <a:srgbClr val="0017B6"/>
      </a:hlink>
      <a:folHlink>
        <a:srgbClr val="954F72"/>
      </a:folHlink>
    </a:clrScheme>
    <a:fontScheme name="構想会議向け">
      <a:majorFont>
        <a:latin typeface="游ゴシック Light"/>
        <a:ea typeface="游ゴシック Light"/>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AgencyTemplate_Beta_YuGothic版.potx" id="{E3BB9F5D-09C9-4630-A44D-700CC96CF30D}" vid="{42E69FC2-B631-4CAD-BF5C-6BB11EFA4B88}"/>
    </a:ext>
  </a:extLst>
</a:theme>
</file>

<file path=ppt/theme/theme3.xml><?xml version="1.0" encoding="utf-8"?>
<a:theme xmlns:a="http://schemas.openxmlformats.org/drawingml/2006/main" name="03_中基本">
  <a:themeElements>
    <a:clrScheme name="Color Palette">
      <a:dk1>
        <a:sysClr val="windowText" lastClr="000000"/>
      </a:dk1>
      <a:lt1>
        <a:sysClr val="window" lastClr="FFFFFF"/>
      </a:lt1>
      <a:dk2>
        <a:srgbClr val="0017B6"/>
      </a:dk2>
      <a:lt2>
        <a:srgbClr val="F3EEE5"/>
      </a:lt2>
      <a:accent1>
        <a:srgbClr val="0017B6"/>
      </a:accent1>
      <a:accent2>
        <a:srgbClr val="C5D7FB"/>
      </a:accent2>
      <a:accent3>
        <a:srgbClr val="638BF0"/>
      </a:accent3>
      <a:accent4>
        <a:srgbClr val="CBCBCB"/>
      </a:accent4>
      <a:accent5>
        <a:srgbClr val="989898"/>
      </a:accent5>
      <a:accent6>
        <a:srgbClr val="000000"/>
      </a:accent6>
      <a:hlink>
        <a:srgbClr val="0017B6"/>
      </a:hlink>
      <a:folHlink>
        <a:srgbClr val="954F72"/>
      </a:folHlink>
    </a:clrScheme>
    <a:fontScheme name="構想会議向け">
      <a:majorFont>
        <a:latin typeface="游ゴシック Light"/>
        <a:ea typeface="游ゴシック Light"/>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AgencyTemplate_Beta_YuGothic版.potx" id="{E3BB9F5D-09C9-4630-A44D-700CC96CF30D}" vid="{90807368-67ED-4528-B28D-B8C6C44002F0}"/>
    </a:ext>
  </a:extLst>
</a:theme>
</file>

<file path=ppt/theme/theme4.xml><?xml version="1.0" encoding="utf-8"?>
<a:theme xmlns:a="http://schemas.openxmlformats.org/drawingml/2006/main" name="04_ミッション・ビジョン・バリュー">
  <a:themeElements>
    <a:clrScheme name="Color Palette">
      <a:dk1>
        <a:sysClr val="windowText" lastClr="000000"/>
      </a:dk1>
      <a:lt1>
        <a:sysClr val="window" lastClr="FFFFFF"/>
      </a:lt1>
      <a:dk2>
        <a:srgbClr val="0017B6"/>
      </a:dk2>
      <a:lt2>
        <a:srgbClr val="F3EEE5"/>
      </a:lt2>
      <a:accent1>
        <a:srgbClr val="0017B6"/>
      </a:accent1>
      <a:accent2>
        <a:srgbClr val="C5D7FB"/>
      </a:accent2>
      <a:accent3>
        <a:srgbClr val="638BF0"/>
      </a:accent3>
      <a:accent4>
        <a:srgbClr val="CBCBCB"/>
      </a:accent4>
      <a:accent5>
        <a:srgbClr val="989898"/>
      </a:accent5>
      <a:accent6>
        <a:srgbClr val="000000"/>
      </a:accent6>
      <a:hlink>
        <a:srgbClr val="0017B6"/>
      </a:hlink>
      <a:folHlink>
        <a:srgbClr val="954F72"/>
      </a:folHlink>
    </a:clrScheme>
    <a:fontScheme name="構想会議向け">
      <a:majorFont>
        <a:latin typeface="游ゴシック Light"/>
        <a:ea typeface="游ゴシック Light"/>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AgencyTemplate_Beta_YuGothic版.potx" id="{E3BB9F5D-09C9-4630-A44D-700CC96CF30D}" vid="{A57AA45D-9CA8-4D7C-AEC0-0E737B1D8A61}"/>
    </a:ext>
  </a:extLst>
</a:theme>
</file>

<file path=ppt/theme/theme5.xml><?xml version="1.0" encoding="utf-8"?>
<a:theme xmlns:a="http://schemas.openxmlformats.org/drawingml/2006/main" name="05_スケジュール">
  <a:themeElements>
    <a:clrScheme name="Color Palette">
      <a:dk1>
        <a:sysClr val="windowText" lastClr="000000"/>
      </a:dk1>
      <a:lt1>
        <a:sysClr val="window" lastClr="FFFFFF"/>
      </a:lt1>
      <a:dk2>
        <a:srgbClr val="0017B6"/>
      </a:dk2>
      <a:lt2>
        <a:srgbClr val="F3EEE5"/>
      </a:lt2>
      <a:accent1>
        <a:srgbClr val="0017B6"/>
      </a:accent1>
      <a:accent2>
        <a:srgbClr val="C5D7FB"/>
      </a:accent2>
      <a:accent3>
        <a:srgbClr val="638BF0"/>
      </a:accent3>
      <a:accent4>
        <a:srgbClr val="CBCBCB"/>
      </a:accent4>
      <a:accent5>
        <a:srgbClr val="989898"/>
      </a:accent5>
      <a:accent6>
        <a:srgbClr val="000000"/>
      </a:accent6>
      <a:hlink>
        <a:srgbClr val="0017B6"/>
      </a:hlink>
      <a:folHlink>
        <a:srgbClr val="954F72"/>
      </a:folHlink>
    </a:clrScheme>
    <a:fontScheme name="構想会議向け">
      <a:majorFont>
        <a:latin typeface="游ゴシック Light"/>
        <a:ea typeface="游ゴシック Light"/>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AgencyTemplate_Beta_YuGothic版.potx" id="{E3BB9F5D-09C9-4630-A44D-700CC96CF30D}" vid="{12B182F2-CA27-4338-A01E-BFDC1EE12A94}"/>
    </a:ext>
  </a:extLst>
</a:theme>
</file>

<file path=ppt/theme/theme6.xml><?xml version="1.0" encoding="utf-8"?>
<a:theme xmlns:a="http://schemas.openxmlformats.org/drawingml/2006/main" name="2_表紙">
  <a:themeElements>
    <a:clrScheme name="Color Palette">
      <a:dk1>
        <a:sysClr val="windowText" lastClr="000000"/>
      </a:dk1>
      <a:lt1>
        <a:sysClr val="window" lastClr="FFFFFF"/>
      </a:lt1>
      <a:dk2>
        <a:srgbClr val="0017B6"/>
      </a:dk2>
      <a:lt2>
        <a:srgbClr val="F3EEE5"/>
      </a:lt2>
      <a:accent1>
        <a:srgbClr val="0017B6"/>
      </a:accent1>
      <a:accent2>
        <a:srgbClr val="C5D7FB"/>
      </a:accent2>
      <a:accent3>
        <a:srgbClr val="638BF0"/>
      </a:accent3>
      <a:accent4>
        <a:srgbClr val="CBCBCB"/>
      </a:accent4>
      <a:accent5>
        <a:srgbClr val="989898"/>
      </a:accent5>
      <a:accent6>
        <a:srgbClr val="000000"/>
      </a:accent6>
      <a:hlink>
        <a:srgbClr val="0017B6"/>
      </a:hlink>
      <a:folHlink>
        <a:srgbClr val="954F72"/>
      </a:folHlink>
    </a:clrScheme>
    <a:fontScheme name="ユーザー定義 6">
      <a:majorFont>
        <a:latin typeface="游ゴシック"/>
        <a:ea typeface="游ゴシック"/>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AgencyTemplate_Beta_YuGothic版.potx" id="{E3BB9F5D-09C9-4630-A44D-700CC96CF30D}" vid="{799A76CC-F556-42DB-B357-5545180B677D}"/>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d9888db-c08f-4880-8c8f-9300fabbe8b3" xsi:nil="true"/>
    <lcf76f155ced4ddcb4097134ff3c332f xmlns="01154edc-d128-4cc9-8ba8-0a52feda84e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30E2F3A16F92B4AB9E792CF74957C4D" ma:contentTypeVersion="14" ma:contentTypeDescription="新しいドキュメントを作成します。" ma:contentTypeScope="" ma:versionID="f89a71fa2f28d86cf6c115771ee3bad3">
  <xsd:schema xmlns:xsd="http://www.w3.org/2001/XMLSchema" xmlns:xs="http://www.w3.org/2001/XMLSchema" xmlns:p="http://schemas.microsoft.com/office/2006/metadata/properties" xmlns:ns2="01154edc-d128-4cc9-8ba8-0a52feda84e1" xmlns:ns3="ed9888db-c08f-4880-8c8f-9300fabbe8b3" targetNamespace="http://schemas.microsoft.com/office/2006/metadata/properties" ma:root="true" ma:fieldsID="3a3390c3abcfd13db636efa8ac4e55b3" ns2:_="" ns3:_="">
    <xsd:import namespace="01154edc-d128-4cc9-8ba8-0a52feda84e1"/>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154edc-d128-4cc9-8ba8-0a52feda8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1d3383e-2f59-4ab9-837f-b7921ffc7fe5}"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835BA7-124C-4397-B7BD-5247AC369220}">
  <ds:schemaRefs>
    <ds:schemaRef ds:uri="ed9888db-c08f-4880-8c8f-9300fabbe8b3"/>
    <ds:schemaRef ds:uri="http://schemas.microsoft.com/office/2006/documentManagement/types"/>
    <ds:schemaRef ds:uri="http://purl.org/dc/elements/1.1/"/>
    <ds:schemaRef ds:uri="2d609ba0-53da-4e65-9012-19e3b8f6f30e"/>
    <ds:schemaRef ds:uri="http://www.w3.org/XML/1998/namespace"/>
    <ds:schemaRef ds:uri="http://schemas.openxmlformats.org/package/2006/metadata/core-properties"/>
    <ds:schemaRef ds:uri="http://purl.org/dc/terms/"/>
    <ds:schemaRef ds:uri="http://schemas.microsoft.com/office/infopath/2007/PartnerControl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0CBA47CB-08E2-4232-B99C-EAD8ED8000BD}">
  <ds:schemaRefs>
    <ds:schemaRef ds:uri="http://schemas.microsoft.com/sharepoint/v3/contenttype/forms"/>
  </ds:schemaRefs>
</ds:datastoreItem>
</file>

<file path=customXml/itemProps3.xml><?xml version="1.0" encoding="utf-8"?>
<ds:datastoreItem xmlns:ds="http://schemas.openxmlformats.org/officeDocument/2006/customXml" ds:itemID="{A0ECCEE2-6B81-4F47-B426-BA892C63FE62}"/>
</file>

<file path=docProps/app.xml><?xml version="1.0" encoding="utf-8"?>
<Properties xmlns="http://schemas.openxmlformats.org/officeDocument/2006/extended-properties" xmlns:vt="http://schemas.openxmlformats.org/officeDocument/2006/docPropsVTypes">
  <Template>DigitalAgencyTemplate_Beta_YuGothic版</Template>
  <TotalTime>0</TotalTime>
  <Words>6665</Words>
  <PresentationFormat>ワイド画面</PresentationFormat>
  <Paragraphs>400</Paragraphs>
  <Slides>19</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6</vt:i4>
      </vt:variant>
      <vt:variant>
        <vt:lpstr>スライド タイトル</vt:lpstr>
      </vt:variant>
      <vt:variant>
        <vt:i4>19</vt:i4>
      </vt:variant>
    </vt:vector>
  </HeadingPairs>
  <TitlesOfParts>
    <vt:vector size="32" baseType="lpstr">
      <vt:lpstr>ＭＳ ゴシック</vt:lpstr>
      <vt:lpstr>ＭＳ 明朝</vt:lpstr>
      <vt:lpstr>NotoSansJP</vt:lpstr>
      <vt:lpstr>游ゴシック</vt:lpstr>
      <vt:lpstr>游ゴシック Light</vt:lpstr>
      <vt:lpstr>Arial</vt:lpstr>
      <vt:lpstr>Wingdings</vt:lpstr>
      <vt:lpstr>01_表紙</vt:lpstr>
      <vt:lpstr>02_目次</vt:lpstr>
      <vt:lpstr>03_中基本</vt:lpstr>
      <vt:lpstr>04_ミッション・ビジョン・バリュー</vt:lpstr>
      <vt:lpstr>05_スケジュール</vt:lpstr>
      <vt:lpstr>2_表紙</vt:lpstr>
      <vt:lpstr>デジタル社会の実現に向けた重点計画 （ 概要 ）</vt:lpstr>
      <vt:lpstr>重点計画について</vt:lpstr>
      <vt:lpstr>令和５年度「デジタル社会の実現に向けた重点計画」の構成</vt:lpstr>
      <vt:lpstr>第１ 安全・安心で便利な国民の生活や事業者の活動に向けた重点的な取組</vt:lpstr>
      <vt:lpstr>第２　１．デジタルにより目指す社会の姿 ①</vt:lpstr>
      <vt:lpstr>第２　１．デジタルにより目指す社会の姿 ②</vt:lpstr>
      <vt:lpstr>第２　１．デジタルにより目指す社会の姿 ③</vt:lpstr>
      <vt:lpstr>第２　２．デジタル社会の実現に向けての理念・原則</vt:lpstr>
      <vt:lpstr>第３-１　１．デジタル社会の実現に向けた構造改革</vt:lpstr>
      <vt:lpstr>第３-１　２．デジタル田園都市国家構想の実現</vt:lpstr>
      <vt:lpstr>第３-１　３．国際戦略の推進</vt:lpstr>
      <vt:lpstr>第３-１　５．急速なAIの進歩・普及を踏まえた対応</vt:lpstr>
      <vt:lpstr>第３-２　１．国民に対する行政サービスのデジタル化①</vt:lpstr>
      <vt:lpstr>第３-２　１．国民に対する行政サービスのデジタル化②</vt:lpstr>
      <vt:lpstr>第３-２　１．国民に対する行政サービスのデジタル化③</vt:lpstr>
      <vt:lpstr>第３-２　２．安全・安心で便利な暮らしのデジタル化</vt:lpstr>
      <vt:lpstr>第３-２　３．アクセシビリティの確保</vt:lpstr>
      <vt:lpstr>第３-２　５．デジタル社会を支えるシステム・技術</vt:lpstr>
      <vt:lpstr>第３-２　６．デジタル社会のライフスタイル・人材</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2023-09-08T01:44:13Z</dcterms:created>
  <dcterms:modified xsi:type="dcterms:W3CDTF">2023-12-14T06:10:54Z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0x010100EA0D79FC0065C442B54E2999B732F922</vt:lpwstr>
  </property>
  <property fmtid="{D5CDD505-2E9C-101B-9397-08002B2CF9AE}" pid="3" name="MediaServiceImageTags">
    <vt:lpwstr/>
  </property>
</Properties>
</file>