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AD1B9C-35DF-4B2D-B3F6-069C08111543}" v="4" dt="2024-02-27T06:09:00.4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31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6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89DE6-BF61-4E59-8BE8-1EF4E20DBD77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83E9-B526-473B-A8B5-C481D54A4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3962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815374C1-319C-BDBA-11CA-F934B9BAEADB}"/>
              </a:ext>
            </a:extLst>
          </p:cNvPr>
          <p:cNvSpPr/>
          <p:nvPr userDrawn="1"/>
        </p:nvSpPr>
        <p:spPr>
          <a:xfrm>
            <a:off x="316299" y="3769733"/>
            <a:ext cx="1253194" cy="4001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AB2B62F5-1FE7-B214-C19F-D0BB2748BDA4}"/>
              </a:ext>
            </a:extLst>
          </p:cNvPr>
          <p:cNvSpPr/>
          <p:nvPr userDrawn="1"/>
        </p:nvSpPr>
        <p:spPr>
          <a:xfrm>
            <a:off x="3223193" y="675420"/>
            <a:ext cx="2341828" cy="4001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B3476C61-6900-634D-15C6-E56E312D8BE4}"/>
              </a:ext>
            </a:extLst>
          </p:cNvPr>
          <p:cNvCxnSpPr/>
          <p:nvPr userDrawn="1"/>
        </p:nvCxnSpPr>
        <p:spPr>
          <a:xfrm>
            <a:off x="55605" y="563729"/>
            <a:ext cx="9000000" cy="0"/>
          </a:xfrm>
          <a:prstGeom prst="line">
            <a:avLst/>
          </a:prstGeom>
          <a:ln w="4762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8A7A78E-A55C-25C5-E10E-D5413DDD13BF}"/>
              </a:ext>
            </a:extLst>
          </p:cNvPr>
          <p:cNvSpPr txBox="1"/>
          <p:nvPr userDrawn="1"/>
        </p:nvSpPr>
        <p:spPr>
          <a:xfrm>
            <a:off x="3351774" y="716484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パッケージの特徴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4D718D4-F098-5FB4-08BE-5BECF3E49673}"/>
              </a:ext>
            </a:extLst>
          </p:cNvPr>
          <p:cNvSpPr txBox="1"/>
          <p:nvPr userDrawn="1"/>
        </p:nvSpPr>
        <p:spPr>
          <a:xfrm>
            <a:off x="388898" y="380051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標準仕様</a:t>
            </a:r>
          </a:p>
        </p:txBody>
      </p:sp>
      <p:sp>
        <p:nvSpPr>
          <p:cNvPr id="2" name="フローチャート: 論理積ゲート 1">
            <a:extLst>
              <a:ext uri="{FF2B5EF4-FFF2-40B4-BE49-F238E27FC236}">
                <a16:creationId xmlns:a16="http://schemas.microsoft.com/office/drawing/2014/main" id="{52608A44-FEEF-D495-AA8B-38835C97DB41}"/>
              </a:ext>
            </a:extLst>
          </p:cNvPr>
          <p:cNvSpPr/>
          <p:nvPr userDrawn="1"/>
        </p:nvSpPr>
        <p:spPr>
          <a:xfrm>
            <a:off x="11803903" y="38177"/>
            <a:ext cx="306324" cy="504000"/>
          </a:xfrm>
          <a:prstGeom prst="flowChartDelay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92ABC1A-022F-73C0-DB2C-978196461958}"/>
              </a:ext>
            </a:extLst>
          </p:cNvPr>
          <p:cNvSpPr/>
          <p:nvPr userDrawn="1"/>
        </p:nvSpPr>
        <p:spPr>
          <a:xfrm>
            <a:off x="9312443" y="38177"/>
            <a:ext cx="2611404" cy="50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46B1B79-F3F1-99D5-B109-B159FE29F390}"/>
              </a:ext>
            </a:extLst>
          </p:cNvPr>
          <p:cNvSpPr txBox="1"/>
          <p:nvPr userDrawn="1"/>
        </p:nvSpPr>
        <p:spPr>
          <a:xfrm>
            <a:off x="9312443" y="129831"/>
            <a:ext cx="2760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GIGA</a:t>
            </a:r>
            <a:r>
              <a:rPr kumimoji="1" lang="ja-JP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自治体ピッチ第</a:t>
            </a:r>
            <a:r>
              <a:rPr kumimoji="1" lang="en-US" altLang="ja-JP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段</a:t>
            </a:r>
          </a:p>
        </p:txBody>
      </p:sp>
    </p:spTree>
    <p:extLst>
      <p:ext uri="{BB962C8B-B14F-4D97-AF65-F5344CB8AC3E}">
        <p14:creationId xmlns:p14="http://schemas.microsoft.com/office/powerpoint/2010/main" val="405619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89DE6-BF61-4E59-8BE8-1EF4E20DBD77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83E9-B526-473B-A8B5-C481D54A4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52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89DE6-BF61-4E59-8BE8-1EF4E20DBD77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83E9-B526-473B-A8B5-C481D54A4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726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89DE6-BF61-4E59-8BE8-1EF4E20DBD77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83E9-B526-473B-A8B5-C481D54A4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023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89DE6-BF61-4E59-8BE8-1EF4E20DBD77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83E9-B526-473B-A8B5-C481D54A4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890047" y="3708778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47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89DE6-BF61-4E59-8BE8-1EF4E20DBD77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83E9-B526-473B-A8B5-C481D54A4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89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89DE6-BF61-4E59-8BE8-1EF4E20DBD77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83E9-B526-473B-A8B5-C481D54A4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85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89DE6-BF61-4E59-8BE8-1EF4E20DBD77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83E9-B526-473B-A8B5-C481D54A4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21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89DE6-BF61-4E59-8BE8-1EF4E20DBD77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83E9-B526-473B-A8B5-C481D54A4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76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DE89DE6-BF61-4E59-8BE8-1EF4E20DBD77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BC83E9-B526-473B-A8B5-C481D54A4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71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89DE6-BF61-4E59-8BE8-1EF4E20DBD77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83E9-B526-473B-A8B5-C481D54A4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43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DE89DE6-BF61-4E59-8BE8-1EF4E20DBD77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6BC83E9-B526-473B-A8B5-C481D54A4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27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896D969-7BCF-F292-7516-88F6693648F8}"/>
              </a:ext>
            </a:extLst>
          </p:cNvPr>
          <p:cNvSpPr txBox="1"/>
          <p:nvPr/>
        </p:nvSpPr>
        <p:spPr>
          <a:xfrm>
            <a:off x="9217465" y="649029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提供元：□□株式会社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C1B85EF-C8B3-E8BD-D718-47490011215D}"/>
              </a:ext>
            </a:extLst>
          </p:cNvPr>
          <p:cNvSpPr txBox="1"/>
          <p:nvPr/>
        </p:nvSpPr>
        <p:spPr>
          <a:xfrm>
            <a:off x="81773" y="80061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〇〇〇〇（パッケージ名）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19AE854-B686-41AA-F4B0-DC213A0093DF}"/>
              </a:ext>
            </a:extLst>
          </p:cNvPr>
          <p:cNvSpPr txBox="1"/>
          <p:nvPr/>
        </p:nvSpPr>
        <p:spPr>
          <a:xfrm>
            <a:off x="6818437" y="679807"/>
            <a:ext cx="1901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価格：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55,000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</a:p>
        </p:txBody>
      </p:sp>
      <p:pic>
        <p:nvPicPr>
          <p:cNvPr id="1026" name="Picture 2" descr="タブレット イラスト 無料 に対する画像結果">
            <a:extLst>
              <a:ext uri="{FF2B5EF4-FFF2-40B4-BE49-F238E27FC236}">
                <a16:creationId xmlns:a16="http://schemas.microsoft.com/office/drawing/2014/main" id="{A8140DDE-2B6E-5A6E-AD9A-577B80AD2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64" y="716484"/>
            <a:ext cx="2966609" cy="2996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013C01B-D620-10C7-F990-A616D03D17DF}"/>
              </a:ext>
            </a:extLst>
          </p:cNvPr>
          <p:cNvSpPr txBox="1"/>
          <p:nvPr/>
        </p:nvSpPr>
        <p:spPr>
          <a:xfrm rot="1968969">
            <a:off x="808123" y="2147296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＜パッケージ画像＞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3BA95F0-C012-3016-49B5-1B411355ED3E}"/>
              </a:ext>
            </a:extLst>
          </p:cNvPr>
          <p:cNvSpPr txBox="1"/>
          <p:nvPr/>
        </p:nvSpPr>
        <p:spPr>
          <a:xfrm>
            <a:off x="208349" y="6488668"/>
            <a:ext cx="9792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連絡先</a:t>
            </a:r>
            <a:r>
              <a:rPr kumimoji="1" lang="en-US" altLang="ja-JP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電話番号：</a:t>
            </a:r>
            <a:r>
              <a:rPr kumimoji="1" lang="en-US" altLang="ja-JP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XX-XXXX-XXXX</a:t>
            </a:r>
            <a:r>
              <a:rPr kumimoji="1" lang="ja-JP" altLang="en-US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、メールアドレス：</a:t>
            </a:r>
            <a:r>
              <a:rPr kumimoji="1" lang="en-US" altLang="ja-JP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XXX@XXX.co.jp</a:t>
            </a:r>
            <a:endParaRPr kumimoji="1" lang="ja-JP" altLang="en-US" spc="3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00F9ED5-1C25-4B85-B2BA-BA295C41848B}"/>
              </a:ext>
            </a:extLst>
          </p:cNvPr>
          <p:cNvSpPr txBox="1"/>
          <p:nvPr/>
        </p:nvSpPr>
        <p:spPr>
          <a:xfrm>
            <a:off x="3736521" y="1187220"/>
            <a:ext cx="78021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◇◇◇◇◇◇◇◇◇◇◇◇◇◇◇◇◇◇◇◇◇◇◇◇◇◇◇◇◇◇◇◇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◇◇◇◇◇◇◇◇◇◇◇◇◇◇◇◇◇◇◇◇◇◇◇◇◇◇◇◇◇◇◇◇◇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◇◇◇◇◇◇◇◇◇◇◇◇◇◇◇◇◇◇◇◇◇◇◇◇◇◇◇</a:t>
            </a:r>
          </a:p>
        </p:txBody>
      </p:sp>
      <p:graphicFrame>
        <p:nvGraphicFramePr>
          <p:cNvPr id="16" name="表 16">
            <a:extLst>
              <a:ext uri="{FF2B5EF4-FFF2-40B4-BE49-F238E27FC236}">
                <a16:creationId xmlns:a16="http://schemas.microsoft.com/office/drawing/2014/main" id="{225B6E04-3730-CBBB-A4CF-37CCDA821D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339469"/>
              </p:ext>
            </p:extLst>
          </p:nvPr>
        </p:nvGraphicFramePr>
        <p:xfrm>
          <a:off x="868390" y="4387184"/>
          <a:ext cx="3729733" cy="164652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51355">
                  <a:extLst>
                    <a:ext uri="{9D8B030D-6E8A-4147-A177-3AD203B41FA5}">
                      <a16:colId xmlns:a16="http://schemas.microsoft.com/office/drawing/2014/main" val="3032260886"/>
                    </a:ext>
                  </a:extLst>
                </a:gridCol>
                <a:gridCol w="1778378">
                  <a:extLst>
                    <a:ext uri="{9D8B030D-6E8A-4147-A177-3AD203B41FA5}">
                      <a16:colId xmlns:a16="http://schemas.microsoft.com/office/drawing/2014/main" val="2299270002"/>
                    </a:ext>
                  </a:extLst>
                </a:gridCol>
              </a:tblGrid>
              <a:tr h="329305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端末のメーカー名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XXXXXX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259996"/>
                  </a:ext>
                </a:extLst>
              </a:tr>
              <a:tr h="329305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端末の型番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XXXXXX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32964856"/>
                  </a:ext>
                </a:extLst>
              </a:tr>
              <a:tr h="329305"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OS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XXXXXX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807823"/>
                  </a:ext>
                </a:extLst>
              </a:tr>
              <a:tr h="329305"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CPU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XXXXXX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78310436"/>
                  </a:ext>
                </a:extLst>
              </a:tr>
              <a:tr h="329305">
                <a:tc>
                  <a:txBody>
                    <a:bodyPr/>
                    <a:lstStyle/>
                    <a:p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322835"/>
                  </a:ext>
                </a:extLst>
              </a:tr>
            </a:tbl>
          </a:graphicData>
        </a:graphic>
      </p:graphicFrame>
      <p:graphicFrame>
        <p:nvGraphicFramePr>
          <p:cNvPr id="19" name="表 16">
            <a:extLst>
              <a:ext uri="{FF2B5EF4-FFF2-40B4-BE49-F238E27FC236}">
                <a16:creationId xmlns:a16="http://schemas.microsoft.com/office/drawing/2014/main" id="{F3C4B7F3-7EB1-26E7-700B-74E63BD8A0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591411"/>
              </p:ext>
            </p:extLst>
          </p:nvPr>
        </p:nvGraphicFramePr>
        <p:xfrm>
          <a:off x="4655530" y="4387183"/>
          <a:ext cx="3729733" cy="164652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51355">
                  <a:extLst>
                    <a:ext uri="{9D8B030D-6E8A-4147-A177-3AD203B41FA5}">
                      <a16:colId xmlns:a16="http://schemas.microsoft.com/office/drawing/2014/main" val="3032260886"/>
                    </a:ext>
                  </a:extLst>
                </a:gridCol>
                <a:gridCol w="1778378">
                  <a:extLst>
                    <a:ext uri="{9D8B030D-6E8A-4147-A177-3AD203B41FA5}">
                      <a16:colId xmlns:a16="http://schemas.microsoft.com/office/drawing/2014/main" val="2299270002"/>
                    </a:ext>
                  </a:extLst>
                </a:gridCol>
              </a:tblGrid>
              <a:tr h="329305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プロセッサー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XXXXXX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259996"/>
                  </a:ext>
                </a:extLst>
              </a:tr>
              <a:tr h="329305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メインメモリ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XXXXXX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32964856"/>
                  </a:ext>
                </a:extLst>
              </a:tr>
              <a:tr h="329305"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SSD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XXXXXX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807823"/>
                  </a:ext>
                </a:extLst>
              </a:tr>
              <a:tr h="329305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ディスプレイ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XXXXXX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78310436"/>
                  </a:ext>
                </a:extLst>
              </a:tr>
              <a:tr h="329305">
                <a:tc>
                  <a:txBody>
                    <a:bodyPr/>
                    <a:lstStyle/>
                    <a:p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322835"/>
                  </a:ext>
                </a:extLst>
              </a:tr>
            </a:tbl>
          </a:graphicData>
        </a:graphic>
      </p:graphicFrame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1254C18-6EE0-59F7-175B-51A75E95D465}"/>
              </a:ext>
            </a:extLst>
          </p:cNvPr>
          <p:cNvSpPr txBox="1"/>
          <p:nvPr/>
        </p:nvSpPr>
        <p:spPr>
          <a:xfrm>
            <a:off x="8499021" y="4387183"/>
            <a:ext cx="2980303" cy="16466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留意事項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&gt;</a:t>
            </a:r>
          </a:p>
          <a:p>
            <a:pPr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通信費、設備・備え付け費は</a:t>
            </a:r>
            <a:b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含まれません。</a:t>
            </a:r>
            <a:b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別途お問合せください。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△△△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▽▽▽</a:t>
            </a:r>
          </a:p>
        </p:txBody>
      </p:sp>
    </p:spTree>
    <p:extLst>
      <p:ext uri="{BB962C8B-B14F-4D97-AF65-F5344CB8AC3E}">
        <p14:creationId xmlns:p14="http://schemas.microsoft.com/office/powerpoint/2010/main" val="3094837815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30E2F3A16F92B4AB9E792CF74957C4D" ma:contentTypeVersion="15" ma:contentTypeDescription="新しいドキュメントを作成します。" ma:contentTypeScope="" ma:versionID="9f5a88e0fef0b9e1f5056bed59f5647a">
  <xsd:schema xmlns:xsd="http://www.w3.org/2001/XMLSchema" xmlns:xs="http://www.w3.org/2001/XMLSchema" xmlns:p="http://schemas.microsoft.com/office/2006/metadata/properties" xmlns:ns2="01154edc-d128-4cc9-8ba8-0a52feda84e1" xmlns:ns3="ed9888db-c08f-4880-8c8f-9300fabbe8b3" targetNamespace="http://schemas.microsoft.com/office/2006/metadata/properties" ma:root="true" ma:fieldsID="054ca590bad00db364bc8b88c562c58b" ns2:_="" ns3:_="">
    <xsd:import namespace="01154edc-d128-4cc9-8ba8-0a52feda84e1"/>
    <xsd:import namespace="ed9888db-c08f-4880-8c8f-9300fabbe8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154edc-d128-4cc9-8ba8-0a52feda84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9888db-c08f-4880-8c8f-9300fabbe8b3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81d3383e-2f59-4ab9-837f-b7921ffc7fe5}" ma:internalName="TaxCatchAll" ma:showField="CatchAllData" ma:web="ed9888db-c08f-4880-8c8f-9300fabbe8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1154edc-d128-4cc9-8ba8-0a52feda84e1">
      <Terms xmlns="http://schemas.microsoft.com/office/infopath/2007/PartnerControls"/>
    </lcf76f155ced4ddcb4097134ff3c332f>
    <TaxCatchAll xmlns="ed9888db-c08f-4880-8c8f-9300fabbe8b3" xsi:nil="true"/>
  </documentManagement>
</p:properties>
</file>

<file path=customXml/itemProps1.xml><?xml version="1.0" encoding="utf-8"?>
<ds:datastoreItem xmlns:ds="http://schemas.openxmlformats.org/officeDocument/2006/customXml" ds:itemID="{29B94327-74CE-4DCB-B183-70F818C65BE5}"/>
</file>

<file path=customXml/itemProps2.xml><?xml version="1.0" encoding="utf-8"?>
<ds:datastoreItem xmlns:ds="http://schemas.openxmlformats.org/officeDocument/2006/customXml" ds:itemID="{A54FAC31-F937-414D-82A7-5F189551CE60}"/>
</file>

<file path=customXml/itemProps3.xml><?xml version="1.0" encoding="utf-8"?>
<ds:datastoreItem xmlns:ds="http://schemas.openxmlformats.org/officeDocument/2006/customXml" ds:itemID="{259970FD-E7DF-4DEA-AAEC-EF718BAEF688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172</Words>
  <Application>Microsoft Office PowerPoint</Application>
  <PresentationFormat>ワイド画面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Calibri</vt:lpstr>
      <vt:lpstr>Calibri Light</vt:lpstr>
      <vt:lpstr>Wingdings</vt:lpstr>
      <vt:lpstr>レトロスペクト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2024-02-27T06:09:00Z</dcterms:created>
  <dcterms:modified xsi:type="dcterms:W3CDTF">2024-02-27T06:09:05Z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0x010100F30E2F3A16F92B4AB9E792CF74957C4D</vt:lpwstr>
  </property>
</Properties>
</file>