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4"/>
  </p:sldMasterIdLst>
  <p:sldIdLst>
    <p:sldId id="2076138273" r:id="rId5"/>
    <p:sldId id="2076138253" r:id="rId6"/>
    <p:sldId id="2076138274" r:id="rId7"/>
    <p:sldId id="2076138276" r:id="rId8"/>
    <p:sldId id="2076138277" r:id="rId9"/>
    <p:sldId id="2076138279" r:id="rId10"/>
    <p:sldId id="2076138280" r:id="rId11"/>
    <p:sldId id="2076138281" r:id="rId12"/>
    <p:sldId id="2076138282" r:id="rId13"/>
    <p:sldId id="2076138283" r:id="rId14"/>
    <p:sldId id="2076138284" r:id="rId15"/>
    <p:sldId id="2076138285" r:id="rId16"/>
    <p:sldId id="2076138286" r:id="rId17"/>
    <p:sldId id="2076138293" r:id="rId18"/>
    <p:sldId id="207613829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2F2F2"/>
    <a:srgbClr val="E6E6E6"/>
    <a:srgbClr val="003B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29BA29-4CB3-4229-8E71-3DB80A6D8E8D}" v="8" dt="2023-04-25T08:22:40.1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86" autoAdjust="0"/>
    <p:restoredTop sz="94660"/>
  </p:normalViewPr>
  <p:slideViewPr>
    <p:cSldViewPr snapToGrid="0">
      <p:cViewPr varScale="1">
        <p:scale>
          <a:sx n="108" d="100"/>
          <a:sy n="108" d="100"/>
        </p:scale>
        <p:origin x="170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406BC23A-2C96-4B60-A7AB-E736BBFE5240}" type="datetimeFigureOut">
              <a:rPr kumimoji="1" lang="ja-JP" altLang="en-US" smtClean="0"/>
              <a:t>2023/4/25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97A0C2-0EEA-434F-AAB8-07ED1685BA66}" type="slidenum">
              <a:rPr kumimoji="1" lang="ja-JP" altLang="en-US" smtClean="0"/>
              <a:t>‹#›</a:t>
            </a:fld>
            <a:endParaRPr kumimoji="1" lang="ja-JP" altLang="en-US"/>
          </a:p>
        </p:txBody>
      </p:sp>
    </p:spTree>
    <p:extLst>
      <p:ext uri="{BB962C8B-B14F-4D97-AF65-F5344CB8AC3E}">
        <p14:creationId xmlns:p14="http://schemas.microsoft.com/office/powerpoint/2010/main" val="2194316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406BC23A-2C96-4B60-A7AB-E736BBFE5240}" type="datetimeFigureOut">
              <a:rPr kumimoji="1" lang="ja-JP" altLang="en-US" smtClean="0"/>
              <a:t>2023/4/25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97A0C2-0EEA-434F-AAB8-07ED1685BA66}" type="slidenum">
              <a:rPr kumimoji="1" lang="ja-JP" altLang="en-US" smtClean="0"/>
              <a:t>‹#›</a:t>
            </a:fld>
            <a:endParaRPr kumimoji="1" lang="ja-JP" altLang="en-US"/>
          </a:p>
        </p:txBody>
      </p:sp>
    </p:spTree>
    <p:extLst>
      <p:ext uri="{BB962C8B-B14F-4D97-AF65-F5344CB8AC3E}">
        <p14:creationId xmlns:p14="http://schemas.microsoft.com/office/powerpoint/2010/main" val="3934497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406BC23A-2C96-4B60-A7AB-E736BBFE5240}" type="datetimeFigureOut">
              <a:rPr kumimoji="1" lang="ja-JP" altLang="en-US" smtClean="0"/>
              <a:t>2023/4/25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97A0C2-0EEA-434F-AAB8-07ED1685BA66}" type="slidenum">
              <a:rPr kumimoji="1" lang="ja-JP" altLang="en-US" smtClean="0"/>
              <a:t>‹#›</a:t>
            </a:fld>
            <a:endParaRPr kumimoji="1" lang="ja-JP" altLang="en-US"/>
          </a:p>
        </p:txBody>
      </p:sp>
    </p:spTree>
    <p:extLst>
      <p:ext uri="{BB962C8B-B14F-4D97-AF65-F5344CB8AC3E}">
        <p14:creationId xmlns:p14="http://schemas.microsoft.com/office/powerpoint/2010/main" val="3566957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7074480" y="6483570"/>
            <a:ext cx="2057400" cy="365125"/>
          </a:xfrm>
        </p:spPr>
        <p:txBody>
          <a:bodyPr/>
          <a:lstStyle/>
          <a:p>
            <a:fld id="{330EA680-D336-4FF7-8B7A-9848BB0A1C32}" type="slidenum">
              <a:rPr lang="en-US" smtClean="0"/>
              <a:t>‹#›</a:t>
            </a:fld>
            <a:endParaRPr lang="en-US"/>
          </a:p>
        </p:txBody>
      </p:sp>
      <p:sp>
        <p:nvSpPr>
          <p:cNvPr id="7" name="Title 1">
            <a:extLst>
              <a:ext uri="{FF2B5EF4-FFF2-40B4-BE49-F238E27FC236}">
                <a16:creationId xmlns:a16="http://schemas.microsoft.com/office/drawing/2014/main" id="{598B77BB-C1B0-4191-9AEB-0F425ED36095}"/>
              </a:ext>
            </a:extLst>
          </p:cNvPr>
          <p:cNvSpPr>
            <a:spLocks noGrp="1"/>
          </p:cNvSpPr>
          <p:nvPr>
            <p:ph type="title"/>
          </p:nvPr>
        </p:nvSpPr>
        <p:spPr>
          <a:xfrm>
            <a:off x="628651" y="-794"/>
            <a:ext cx="8515349" cy="615712"/>
          </a:xfrm>
        </p:spPr>
        <p:txBody>
          <a:bodyPr>
            <a:noAutofit/>
          </a:bodyPr>
          <a:lstStyle>
            <a:lvl1pPr>
              <a:defRPr>
                <a:latin typeface="+mn-ea"/>
                <a:ea typeface="+mn-ea"/>
              </a:defRPr>
            </a:lvl1pPr>
          </a:lstStyle>
          <a:p>
            <a:endParaRPr lang="ja-JP" altLang="en-US" sz="1650" b="1">
              <a:ea typeface="ＭＳ Ｐゴシック"/>
              <a:cs typeface="Calibri Light"/>
            </a:endParaRPr>
          </a:p>
        </p:txBody>
      </p:sp>
      <p:pic>
        <p:nvPicPr>
          <p:cNvPr id="8" name="図 4" descr="図形, 四角形&#10;&#10;説明は自動で生成されたものです">
            <a:extLst>
              <a:ext uri="{FF2B5EF4-FFF2-40B4-BE49-F238E27FC236}">
                <a16:creationId xmlns:a16="http://schemas.microsoft.com/office/drawing/2014/main" id="{6783788F-9FE3-4D6F-AA14-BE17CA82F7EB}"/>
              </a:ext>
            </a:extLst>
          </p:cNvPr>
          <p:cNvPicPr>
            <a:picLocks noChangeAspect="1"/>
          </p:cNvPicPr>
          <p:nvPr userDrawn="1"/>
        </p:nvPicPr>
        <p:blipFill>
          <a:blip r:embed="rId2"/>
          <a:stretch>
            <a:fillRect/>
          </a:stretch>
        </p:blipFill>
        <p:spPr>
          <a:xfrm>
            <a:off x="264" y="287518"/>
            <a:ext cx="381974" cy="62719"/>
          </a:xfrm>
          <a:prstGeom prst="rect">
            <a:avLst/>
          </a:prstGeom>
        </p:spPr>
      </p:pic>
      <p:sp>
        <p:nvSpPr>
          <p:cNvPr id="9" name="テキスト ボックス 8">
            <a:extLst>
              <a:ext uri="{FF2B5EF4-FFF2-40B4-BE49-F238E27FC236}">
                <a16:creationId xmlns:a16="http://schemas.microsoft.com/office/drawing/2014/main" id="{B8156939-6941-4C05-9B1E-A3AC98CD390A}"/>
              </a:ext>
            </a:extLst>
          </p:cNvPr>
          <p:cNvSpPr txBox="1"/>
          <p:nvPr userDrawn="1"/>
        </p:nvSpPr>
        <p:spPr>
          <a:xfrm>
            <a:off x="576914" y="976867"/>
            <a:ext cx="7990173" cy="715581"/>
          </a:xfrm>
          <a:prstGeom prst="rect">
            <a:avLst/>
          </a:prstGeom>
          <a:noFill/>
        </p:spPr>
        <p:txBody>
          <a:bodyPr wrap="square" rtlCol="0">
            <a:spAutoFit/>
          </a:bodyPr>
          <a:lstStyle/>
          <a:p>
            <a:endParaRPr kumimoji="1" lang="en-US" altLang="ja-JP" sz="1350" b="1">
              <a:solidFill>
                <a:prstClr val="black"/>
              </a:solidFill>
              <a:latin typeface="+mn-ea"/>
              <a:ea typeface="+mn-ea"/>
            </a:endParaRPr>
          </a:p>
          <a:p>
            <a:endParaRPr kumimoji="1" lang="en-US" altLang="ja-JP" sz="1350" b="1">
              <a:solidFill>
                <a:prstClr val="black"/>
              </a:solidFill>
              <a:latin typeface="+mn-ea"/>
              <a:ea typeface="+mn-ea"/>
            </a:endParaRPr>
          </a:p>
          <a:p>
            <a:endParaRPr kumimoji="1" lang="en-US" altLang="ja-JP" sz="1350" b="1" i="0" u="none" strike="noStrike" kern="1200" cap="none" spc="0" normalizeH="0" baseline="0" noProof="0">
              <a:ln>
                <a:noFill/>
              </a:ln>
              <a:solidFill>
                <a:prstClr val="black"/>
              </a:solidFill>
              <a:effectLst/>
              <a:uLnTx/>
              <a:uFillTx/>
              <a:latin typeface="+mn-ea"/>
              <a:ea typeface="+mn-ea"/>
              <a:cs typeface="+mn-cs"/>
            </a:endParaRPr>
          </a:p>
        </p:txBody>
      </p:sp>
    </p:spTree>
    <p:extLst>
      <p:ext uri="{BB962C8B-B14F-4D97-AF65-F5344CB8AC3E}">
        <p14:creationId xmlns:p14="http://schemas.microsoft.com/office/powerpoint/2010/main" val="34452805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タイトル スライド">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7074480" y="6483569"/>
            <a:ext cx="2057400" cy="365125"/>
          </a:xfrm>
        </p:spPr>
        <p:txBody>
          <a:bodyPr/>
          <a:lstStyle/>
          <a:p>
            <a:fld id="{330EA680-D336-4FF7-8B7A-9848BB0A1C32}" type="slidenum">
              <a:rPr lang="en-US" smtClean="0"/>
              <a:t>‹#›</a:t>
            </a:fld>
            <a:endParaRPr lang="en-US"/>
          </a:p>
        </p:txBody>
      </p:sp>
      <p:sp>
        <p:nvSpPr>
          <p:cNvPr id="7" name="Title 1">
            <a:extLst>
              <a:ext uri="{FF2B5EF4-FFF2-40B4-BE49-F238E27FC236}">
                <a16:creationId xmlns:a16="http://schemas.microsoft.com/office/drawing/2014/main" id="{598B77BB-C1B0-4191-9AEB-0F425ED36095}"/>
              </a:ext>
            </a:extLst>
          </p:cNvPr>
          <p:cNvSpPr>
            <a:spLocks noGrp="1"/>
          </p:cNvSpPr>
          <p:nvPr>
            <p:ph type="title"/>
          </p:nvPr>
        </p:nvSpPr>
        <p:spPr>
          <a:xfrm>
            <a:off x="628650" y="-794"/>
            <a:ext cx="8515350" cy="615712"/>
          </a:xfrm>
        </p:spPr>
        <p:txBody>
          <a:bodyPr>
            <a:noAutofit/>
          </a:bodyPr>
          <a:lstStyle>
            <a:lvl1pPr>
              <a:defRPr>
                <a:latin typeface="+mn-ea"/>
                <a:ea typeface="+mn-ea"/>
              </a:defRPr>
            </a:lvl1pPr>
          </a:lstStyle>
          <a:p>
            <a:endParaRPr lang="ja-JP" altLang="en-US" sz="2031" b="1">
              <a:ea typeface="ＭＳ Ｐゴシック"/>
              <a:cs typeface="Calibri Light"/>
            </a:endParaRPr>
          </a:p>
        </p:txBody>
      </p:sp>
      <p:pic>
        <p:nvPicPr>
          <p:cNvPr id="8" name="図 4" descr="図形, 四角形&#10;&#10;説明は自動で生成されたものです">
            <a:extLst>
              <a:ext uri="{FF2B5EF4-FFF2-40B4-BE49-F238E27FC236}">
                <a16:creationId xmlns:a16="http://schemas.microsoft.com/office/drawing/2014/main" id="{6783788F-9FE3-4D6F-AA14-BE17CA82F7EB}"/>
              </a:ext>
            </a:extLst>
          </p:cNvPr>
          <p:cNvPicPr>
            <a:picLocks noChangeAspect="1"/>
          </p:cNvPicPr>
          <p:nvPr userDrawn="1"/>
        </p:nvPicPr>
        <p:blipFill>
          <a:blip r:embed="rId2"/>
          <a:stretch>
            <a:fillRect/>
          </a:stretch>
        </p:blipFill>
        <p:spPr>
          <a:xfrm>
            <a:off x="263" y="287517"/>
            <a:ext cx="381974" cy="62719"/>
          </a:xfrm>
          <a:prstGeom prst="rect">
            <a:avLst/>
          </a:prstGeom>
        </p:spPr>
      </p:pic>
      <p:sp>
        <p:nvSpPr>
          <p:cNvPr id="9" name="テキスト ボックス 8">
            <a:extLst>
              <a:ext uri="{FF2B5EF4-FFF2-40B4-BE49-F238E27FC236}">
                <a16:creationId xmlns:a16="http://schemas.microsoft.com/office/drawing/2014/main" id="{B8156939-6941-4C05-9B1E-A3AC98CD390A}"/>
              </a:ext>
            </a:extLst>
          </p:cNvPr>
          <p:cNvSpPr txBox="1"/>
          <p:nvPr userDrawn="1"/>
        </p:nvSpPr>
        <p:spPr>
          <a:xfrm>
            <a:off x="576914" y="976867"/>
            <a:ext cx="7990173" cy="859659"/>
          </a:xfrm>
          <a:prstGeom prst="rect">
            <a:avLst/>
          </a:prstGeom>
          <a:noFill/>
        </p:spPr>
        <p:txBody>
          <a:bodyPr wrap="square" rtlCol="0">
            <a:spAutoFit/>
          </a:bodyPr>
          <a:lstStyle/>
          <a:p>
            <a:endParaRPr kumimoji="1" lang="en-US" altLang="ja-JP" sz="1662" b="1">
              <a:solidFill>
                <a:prstClr val="black"/>
              </a:solidFill>
              <a:latin typeface="+mn-ea"/>
              <a:ea typeface="+mn-ea"/>
            </a:endParaRPr>
          </a:p>
          <a:p>
            <a:endParaRPr kumimoji="1" lang="en-US" altLang="ja-JP" sz="1662" b="1">
              <a:solidFill>
                <a:prstClr val="black"/>
              </a:solidFill>
              <a:latin typeface="+mn-ea"/>
              <a:ea typeface="+mn-ea"/>
            </a:endParaRPr>
          </a:p>
          <a:p>
            <a:endParaRPr kumimoji="1" lang="en-US" altLang="ja-JP" sz="1662" b="1" i="0" u="none" strike="noStrike" kern="1200" cap="none" spc="0" normalizeH="0" baseline="0" noProof="0">
              <a:ln>
                <a:noFill/>
              </a:ln>
              <a:solidFill>
                <a:prstClr val="black"/>
              </a:solidFill>
              <a:effectLst/>
              <a:uLnTx/>
              <a:uFillTx/>
              <a:latin typeface="+mn-ea"/>
              <a:ea typeface="+mn-ea"/>
              <a:cs typeface="+mn-cs"/>
            </a:endParaRPr>
          </a:p>
        </p:txBody>
      </p:sp>
    </p:spTree>
    <p:extLst>
      <p:ext uri="{BB962C8B-B14F-4D97-AF65-F5344CB8AC3E}">
        <p14:creationId xmlns:p14="http://schemas.microsoft.com/office/powerpoint/2010/main" val="2949531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7074480" y="6483569"/>
            <a:ext cx="2057400" cy="365125"/>
          </a:xfrm>
        </p:spPr>
        <p:txBody>
          <a:bodyPr/>
          <a:lstStyle/>
          <a:p>
            <a:fld id="{330EA680-D336-4FF7-8B7A-9848BB0A1C32}" type="slidenum">
              <a:rPr lang="en-US" smtClean="0"/>
              <a:t>‹#›</a:t>
            </a:fld>
            <a:endParaRPr lang="en-US"/>
          </a:p>
        </p:txBody>
      </p:sp>
      <p:sp>
        <p:nvSpPr>
          <p:cNvPr id="7" name="Title 1">
            <a:extLst>
              <a:ext uri="{FF2B5EF4-FFF2-40B4-BE49-F238E27FC236}">
                <a16:creationId xmlns:a16="http://schemas.microsoft.com/office/drawing/2014/main" id="{598B77BB-C1B0-4191-9AEB-0F425ED36095}"/>
              </a:ext>
            </a:extLst>
          </p:cNvPr>
          <p:cNvSpPr>
            <a:spLocks noGrp="1"/>
          </p:cNvSpPr>
          <p:nvPr>
            <p:ph type="title"/>
          </p:nvPr>
        </p:nvSpPr>
        <p:spPr>
          <a:xfrm>
            <a:off x="628650" y="-794"/>
            <a:ext cx="8515350" cy="615712"/>
          </a:xfrm>
        </p:spPr>
        <p:txBody>
          <a:bodyPr>
            <a:noAutofit/>
          </a:bodyPr>
          <a:lstStyle>
            <a:lvl1pPr>
              <a:defRPr>
                <a:latin typeface="+mn-ea"/>
                <a:ea typeface="+mn-ea"/>
              </a:defRPr>
            </a:lvl1pPr>
          </a:lstStyle>
          <a:p>
            <a:endParaRPr lang="ja-JP" altLang="en-US" sz="2031" b="1">
              <a:ea typeface="ＭＳ Ｐゴシック"/>
              <a:cs typeface="Calibri Light"/>
            </a:endParaRPr>
          </a:p>
        </p:txBody>
      </p:sp>
      <p:pic>
        <p:nvPicPr>
          <p:cNvPr id="8" name="図 4" descr="図形, 四角形&#10;&#10;説明は自動で生成されたものです">
            <a:extLst>
              <a:ext uri="{FF2B5EF4-FFF2-40B4-BE49-F238E27FC236}">
                <a16:creationId xmlns:a16="http://schemas.microsoft.com/office/drawing/2014/main" id="{6783788F-9FE3-4D6F-AA14-BE17CA82F7EB}"/>
              </a:ext>
            </a:extLst>
          </p:cNvPr>
          <p:cNvPicPr>
            <a:picLocks noChangeAspect="1"/>
          </p:cNvPicPr>
          <p:nvPr userDrawn="1"/>
        </p:nvPicPr>
        <p:blipFill>
          <a:blip r:embed="rId2"/>
          <a:stretch>
            <a:fillRect/>
          </a:stretch>
        </p:blipFill>
        <p:spPr>
          <a:xfrm>
            <a:off x="263" y="287517"/>
            <a:ext cx="381974" cy="62719"/>
          </a:xfrm>
          <a:prstGeom prst="rect">
            <a:avLst/>
          </a:prstGeom>
        </p:spPr>
      </p:pic>
      <p:sp>
        <p:nvSpPr>
          <p:cNvPr id="9" name="テキスト ボックス 8">
            <a:extLst>
              <a:ext uri="{FF2B5EF4-FFF2-40B4-BE49-F238E27FC236}">
                <a16:creationId xmlns:a16="http://schemas.microsoft.com/office/drawing/2014/main" id="{B8156939-6941-4C05-9B1E-A3AC98CD390A}"/>
              </a:ext>
            </a:extLst>
          </p:cNvPr>
          <p:cNvSpPr txBox="1"/>
          <p:nvPr userDrawn="1"/>
        </p:nvSpPr>
        <p:spPr>
          <a:xfrm>
            <a:off x="576914" y="976867"/>
            <a:ext cx="7990173" cy="859659"/>
          </a:xfrm>
          <a:prstGeom prst="rect">
            <a:avLst/>
          </a:prstGeom>
          <a:noFill/>
        </p:spPr>
        <p:txBody>
          <a:bodyPr wrap="square" rtlCol="0">
            <a:spAutoFit/>
          </a:bodyPr>
          <a:lstStyle/>
          <a:p>
            <a:endParaRPr kumimoji="1" lang="en-US" altLang="ja-JP" sz="1662" b="1">
              <a:solidFill>
                <a:prstClr val="black"/>
              </a:solidFill>
              <a:latin typeface="+mn-ea"/>
              <a:ea typeface="+mn-ea"/>
            </a:endParaRPr>
          </a:p>
          <a:p>
            <a:endParaRPr kumimoji="1" lang="en-US" altLang="ja-JP" sz="1662" b="1">
              <a:solidFill>
                <a:prstClr val="black"/>
              </a:solidFill>
              <a:latin typeface="+mn-ea"/>
              <a:ea typeface="+mn-ea"/>
            </a:endParaRPr>
          </a:p>
          <a:p>
            <a:endParaRPr kumimoji="1" lang="en-US" altLang="ja-JP" sz="1662" b="1" i="0" u="none" strike="noStrike" kern="1200" cap="none" spc="0" normalizeH="0" baseline="0" noProof="0">
              <a:ln>
                <a:noFill/>
              </a:ln>
              <a:solidFill>
                <a:prstClr val="black"/>
              </a:solidFill>
              <a:effectLst/>
              <a:uLnTx/>
              <a:uFillTx/>
              <a:latin typeface="+mn-ea"/>
              <a:ea typeface="+mn-ea"/>
              <a:cs typeface="+mn-cs"/>
            </a:endParaRPr>
          </a:p>
        </p:txBody>
      </p:sp>
    </p:spTree>
    <p:extLst>
      <p:ext uri="{BB962C8B-B14F-4D97-AF65-F5344CB8AC3E}">
        <p14:creationId xmlns:p14="http://schemas.microsoft.com/office/powerpoint/2010/main" val="3199441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406BC23A-2C96-4B60-A7AB-E736BBFE5240}" type="datetimeFigureOut">
              <a:rPr kumimoji="1" lang="ja-JP" altLang="en-US" smtClean="0"/>
              <a:t>2023/4/25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97A0C2-0EEA-434F-AAB8-07ED1685BA66}" type="slidenum">
              <a:rPr kumimoji="1" lang="ja-JP" altLang="en-US" smtClean="0"/>
              <a:t>‹#›</a:t>
            </a:fld>
            <a:endParaRPr kumimoji="1" lang="ja-JP" altLang="en-US"/>
          </a:p>
        </p:txBody>
      </p:sp>
    </p:spTree>
    <p:extLst>
      <p:ext uri="{BB962C8B-B14F-4D97-AF65-F5344CB8AC3E}">
        <p14:creationId xmlns:p14="http://schemas.microsoft.com/office/powerpoint/2010/main" val="3141024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06BC23A-2C96-4B60-A7AB-E736BBFE5240}" type="datetimeFigureOut">
              <a:rPr kumimoji="1" lang="ja-JP" altLang="en-US" smtClean="0"/>
              <a:t>2023/4/25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97A0C2-0EEA-434F-AAB8-07ED1685BA66}" type="slidenum">
              <a:rPr kumimoji="1" lang="ja-JP" altLang="en-US" smtClean="0"/>
              <a:t>‹#›</a:t>
            </a:fld>
            <a:endParaRPr kumimoji="1" lang="ja-JP" altLang="en-US"/>
          </a:p>
        </p:txBody>
      </p:sp>
    </p:spTree>
    <p:extLst>
      <p:ext uri="{BB962C8B-B14F-4D97-AF65-F5344CB8AC3E}">
        <p14:creationId xmlns:p14="http://schemas.microsoft.com/office/powerpoint/2010/main" val="1361037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406BC23A-2C96-4B60-A7AB-E736BBFE5240}" type="datetimeFigureOut">
              <a:rPr kumimoji="1" lang="ja-JP" altLang="en-US" smtClean="0"/>
              <a:t>2023/4/25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697A0C2-0EEA-434F-AAB8-07ED1685BA66}" type="slidenum">
              <a:rPr kumimoji="1" lang="ja-JP" altLang="en-US" smtClean="0"/>
              <a:t>‹#›</a:t>
            </a:fld>
            <a:endParaRPr kumimoji="1" lang="ja-JP" altLang="en-US"/>
          </a:p>
        </p:txBody>
      </p:sp>
    </p:spTree>
    <p:extLst>
      <p:ext uri="{BB962C8B-B14F-4D97-AF65-F5344CB8AC3E}">
        <p14:creationId xmlns:p14="http://schemas.microsoft.com/office/powerpoint/2010/main" val="165577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406BC23A-2C96-4B60-A7AB-E736BBFE5240}" type="datetimeFigureOut">
              <a:rPr kumimoji="1" lang="ja-JP" altLang="en-US" smtClean="0"/>
              <a:t>2023/4/25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697A0C2-0EEA-434F-AAB8-07ED1685BA66}" type="slidenum">
              <a:rPr kumimoji="1" lang="ja-JP" altLang="en-US" smtClean="0"/>
              <a:t>‹#›</a:t>
            </a:fld>
            <a:endParaRPr kumimoji="1" lang="ja-JP" altLang="en-US"/>
          </a:p>
        </p:txBody>
      </p:sp>
    </p:spTree>
    <p:extLst>
      <p:ext uri="{BB962C8B-B14F-4D97-AF65-F5344CB8AC3E}">
        <p14:creationId xmlns:p14="http://schemas.microsoft.com/office/powerpoint/2010/main" val="1187261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406BC23A-2C96-4B60-A7AB-E736BBFE5240}" type="datetimeFigureOut">
              <a:rPr kumimoji="1" lang="ja-JP" altLang="en-US" smtClean="0"/>
              <a:t>2023/4/25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697A0C2-0EEA-434F-AAB8-07ED1685BA66}" type="slidenum">
              <a:rPr kumimoji="1" lang="ja-JP" altLang="en-US" smtClean="0"/>
              <a:t>‹#›</a:t>
            </a:fld>
            <a:endParaRPr kumimoji="1" lang="ja-JP" altLang="en-US"/>
          </a:p>
        </p:txBody>
      </p:sp>
    </p:spTree>
    <p:extLst>
      <p:ext uri="{BB962C8B-B14F-4D97-AF65-F5344CB8AC3E}">
        <p14:creationId xmlns:p14="http://schemas.microsoft.com/office/powerpoint/2010/main" val="1488967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6BC23A-2C96-4B60-A7AB-E736BBFE5240}" type="datetimeFigureOut">
              <a:rPr kumimoji="1" lang="ja-JP" altLang="en-US" smtClean="0"/>
              <a:t>2023/4/25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697A0C2-0EEA-434F-AAB8-07ED1685BA66}" type="slidenum">
              <a:rPr kumimoji="1" lang="ja-JP" altLang="en-US" smtClean="0"/>
              <a:t>‹#›</a:t>
            </a:fld>
            <a:endParaRPr kumimoji="1" lang="ja-JP" altLang="en-US"/>
          </a:p>
        </p:txBody>
      </p:sp>
    </p:spTree>
    <p:extLst>
      <p:ext uri="{BB962C8B-B14F-4D97-AF65-F5344CB8AC3E}">
        <p14:creationId xmlns:p14="http://schemas.microsoft.com/office/powerpoint/2010/main" val="3343802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06BC23A-2C96-4B60-A7AB-E736BBFE5240}" type="datetimeFigureOut">
              <a:rPr kumimoji="1" lang="ja-JP" altLang="en-US" smtClean="0"/>
              <a:t>2023/4/25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697A0C2-0EEA-434F-AAB8-07ED1685BA66}" type="slidenum">
              <a:rPr kumimoji="1" lang="ja-JP" altLang="en-US" smtClean="0"/>
              <a:t>‹#›</a:t>
            </a:fld>
            <a:endParaRPr kumimoji="1" lang="ja-JP" altLang="en-US"/>
          </a:p>
        </p:txBody>
      </p:sp>
    </p:spTree>
    <p:extLst>
      <p:ext uri="{BB962C8B-B14F-4D97-AF65-F5344CB8AC3E}">
        <p14:creationId xmlns:p14="http://schemas.microsoft.com/office/powerpoint/2010/main" val="2073861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06BC23A-2C96-4B60-A7AB-E736BBFE5240}" type="datetimeFigureOut">
              <a:rPr kumimoji="1" lang="ja-JP" altLang="en-US" smtClean="0"/>
              <a:t>2023/4/25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697A0C2-0EEA-434F-AAB8-07ED1685BA66}" type="slidenum">
              <a:rPr kumimoji="1" lang="ja-JP" altLang="en-US" smtClean="0"/>
              <a:t>‹#›</a:t>
            </a:fld>
            <a:endParaRPr kumimoji="1" lang="ja-JP" altLang="en-US"/>
          </a:p>
        </p:txBody>
      </p:sp>
    </p:spTree>
    <p:extLst>
      <p:ext uri="{BB962C8B-B14F-4D97-AF65-F5344CB8AC3E}">
        <p14:creationId xmlns:p14="http://schemas.microsoft.com/office/powerpoint/2010/main" val="1632911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6BC23A-2C96-4B60-A7AB-E736BBFE5240}" type="datetimeFigureOut">
              <a:rPr kumimoji="1" lang="ja-JP" altLang="en-US" smtClean="0"/>
              <a:t>2023/4/25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97A0C2-0EEA-434F-AAB8-07ED1685BA66}" type="slidenum">
              <a:rPr kumimoji="1" lang="ja-JP" altLang="en-US" smtClean="0"/>
              <a:t>‹#›</a:t>
            </a:fld>
            <a:endParaRPr kumimoji="1" lang="ja-JP" altLang="en-US"/>
          </a:p>
        </p:txBody>
      </p:sp>
    </p:spTree>
    <p:extLst>
      <p:ext uri="{BB962C8B-B14F-4D97-AF65-F5344CB8AC3E}">
        <p14:creationId xmlns:p14="http://schemas.microsoft.com/office/powerpoint/2010/main" val="858693157"/>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61" r:id="rId12"/>
    <p:sldLayoutId id="2147483677" r:id="rId13"/>
    <p:sldLayoutId id="2147483678" r:id="rId14"/>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5">
            <a:extLst>
              <a:ext uri="{FF2B5EF4-FFF2-40B4-BE49-F238E27FC236}">
                <a16:creationId xmlns:a16="http://schemas.microsoft.com/office/drawing/2014/main" id="{19F07A95-8221-4B99-89CA-936671150F02}"/>
              </a:ext>
            </a:extLst>
          </p:cNvPr>
          <p:cNvSpPr>
            <a:spLocks noGrp="1"/>
          </p:cNvSpPr>
          <p:nvPr>
            <p:ph type="sldNum" sz="quarter" idx="12"/>
          </p:nvPr>
        </p:nvSpPr>
        <p:spPr>
          <a:xfrm>
            <a:off x="6964484" y="6333197"/>
            <a:ext cx="2057400" cy="337038"/>
          </a:xfrm>
        </p:spPr>
        <p:txBody>
          <a:bodyPr/>
          <a:lstStyle/>
          <a:p>
            <a:fld id="{330EA680-D336-4FF7-8B7A-9848BB0A1C32}" type="slidenum">
              <a:rPr lang="en-US" smtClean="0"/>
              <a:t>1</a:t>
            </a:fld>
            <a:endParaRPr lang="en-US"/>
          </a:p>
        </p:txBody>
      </p:sp>
      <p:sp>
        <p:nvSpPr>
          <p:cNvPr id="7" name="字幕 2">
            <a:extLst>
              <a:ext uri="{FF2B5EF4-FFF2-40B4-BE49-F238E27FC236}">
                <a16:creationId xmlns:a16="http://schemas.microsoft.com/office/drawing/2014/main" id="{0B9F4444-4EC0-4184-BD6E-09920783448D}"/>
              </a:ext>
            </a:extLst>
          </p:cNvPr>
          <p:cNvSpPr txBox="1">
            <a:spLocks/>
          </p:cNvSpPr>
          <p:nvPr/>
        </p:nvSpPr>
        <p:spPr>
          <a:xfrm>
            <a:off x="1115326" y="3989515"/>
            <a:ext cx="7013137" cy="88529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62">
                <a:latin typeface="+mn-ea"/>
              </a:rPr>
              <a:t>2023</a:t>
            </a:r>
            <a:r>
              <a:rPr lang="ja-JP" altLang="en-US" sz="1662">
                <a:latin typeface="+mn-ea"/>
              </a:rPr>
              <a:t>年</a:t>
            </a:r>
            <a:r>
              <a:rPr lang="en-US" altLang="ja-JP" sz="1662">
                <a:latin typeface="+mn-ea"/>
              </a:rPr>
              <a:t>4</a:t>
            </a:r>
            <a:r>
              <a:rPr lang="ja-JP" altLang="en-US" sz="1662">
                <a:latin typeface="+mn-ea"/>
              </a:rPr>
              <a:t>月</a:t>
            </a:r>
            <a:endParaRPr lang="en-US" altLang="ja-JP" sz="1662">
              <a:latin typeface="+mn-ea"/>
            </a:endParaRPr>
          </a:p>
          <a:p>
            <a:pPr marL="0" indent="0">
              <a:buNone/>
            </a:pPr>
            <a:endParaRPr lang="en-US" altLang="ja-JP" sz="1662">
              <a:latin typeface="+mn-ea"/>
            </a:endParaRPr>
          </a:p>
          <a:p>
            <a:pPr marL="0" indent="0">
              <a:buNone/>
            </a:pPr>
            <a:endParaRPr lang="en-US" altLang="ja-JP" sz="1662">
              <a:latin typeface="+mn-ea"/>
            </a:endParaRPr>
          </a:p>
          <a:p>
            <a:pPr marL="0" indent="0">
              <a:buNone/>
            </a:pPr>
            <a:r>
              <a:rPr lang="ja-JP" altLang="en-US" sz="2215">
                <a:latin typeface="+mn-ea"/>
              </a:rPr>
              <a:t>デジタル庁</a:t>
            </a:r>
            <a:endParaRPr lang="en-US" altLang="ja-JP" sz="2215">
              <a:latin typeface="+mn-ea"/>
            </a:endParaRPr>
          </a:p>
          <a:p>
            <a:pPr marL="0" indent="0">
              <a:buNone/>
            </a:pPr>
            <a:r>
              <a:rPr lang="ja-JP" altLang="en-US" sz="1662">
                <a:latin typeface="+mn-ea"/>
              </a:rPr>
              <a:t>デジタル社会共通機能グループ</a:t>
            </a:r>
          </a:p>
          <a:p>
            <a:pPr marL="0" indent="0">
              <a:buNone/>
            </a:pPr>
            <a:r>
              <a:rPr lang="ja-JP" altLang="en-US" sz="1662">
                <a:latin typeface="+mn-ea"/>
              </a:rPr>
              <a:t>地方業務システム基盤チーム</a:t>
            </a:r>
          </a:p>
        </p:txBody>
      </p:sp>
      <p:sp>
        <p:nvSpPr>
          <p:cNvPr id="2" name="タイトル 2">
            <a:extLst>
              <a:ext uri="{FF2B5EF4-FFF2-40B4-BE49-F238E27FC236}">
                <a16:creationId xmlns:a16="http://schemas.microsoft.com/office/drawing/2014/main" id="{D5A06B4D-8996-DC0E-2210-1373913598EE}"/>
              </a:ext>
            </a:extLst>
          </p:cNvPr>
          <p:cNvSpPr>
            <a:spLocks noGrp="1"/>
          </p:cNvSpPr>
          <p:nvPr>
            <p:ph type="title"/>
          </p:nvPr>
        </p:nvSpPr>
        <p:spPr>
          <a:xfrm>
            <a:off x="618369" y="2256232"/>
            <a:ext cx="8581236" cy="717440"/>
          </a:xfrm>
        </p:spPr>
        <p:txBody>
          <a:bodyPr/>
          <a:lstStyle/>
          <a:p>
            <a:pPr>
              <a:lnSpc>
                <a:spcPts val="4600"/>
              </a:lnSpc>
            </a:pPr>
            <a:r>
              <a:rPr lang="ja-JP" altLang="en-US" sz="4400" b="1" dirty="0">
                <a:latin typeface="Yu Gothic Medium"/>
                <a:ea typeface="Yu Gothic Medium"/>
              </a:rPr>
              <a:t>標準非機能要件の検証　　　　　　　－検証結果</a:t>
            </a:r>
          </a:p>
        </p:txBody>
      </p:sp>
    </p:spTree>
    <p:extLst>
      <p:ext uri="{BB962C8B-B14F-4D97-AF65-F5344CB8AC3E}">
        <p14:creationId xmlns:p14="http://schemas.microsoft.com/office/powerpoint/2010/main" val="2711539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5">
            <a:extLst>
              <a:ext uri="{FF2B5EF4-FFF2-40B4-BE49-F238E27FC236}">
                <a16:creationId xmlns:a16="http://schemas.microsoft.com/office/drawing/2014/main" id="{CC2407E4-543A-4227-93BC-8415662A8719}"/>
              </a:ext>
            </a:extLst>
          </p:cNvPr>
          <p:cNvSpPr>
            <a:spLocks noGrp="1"/>
          </p:cNvSpPr>
          <p:nvPr>
            <p:ph type="sldNum" sz="quarter" idx="12"/>
          </p:nvPr>
        </p:nvSpPr>
        <p:spPr>
          <a:xfrm>
            <a:off x="7035536" y="6348231"/>
            <a:ext cx="2057400" cy="337038"/>
          </a:xfrm>
        </p:spPr>
        <p:txBody>
          <a:bodyPr/>
          <a:lstStyle/>
          <a:p>
            <a:pPr defTabSz="422041">
              <a:defRPr/>
            </a:pPr>
            <a:fld id="{330EA680-D336-4FF7-8B7A-9848BB0A1C32}" type="slidenum">
              <a:rPr lang="en-US" sz="1108">
                <a:solidFill>
                  <a:prstClr val="black">
                    <a:tint val="75000"/>
                  </a:prstClr>
                </a:solidFill>
                <a:latin typeface="Calibri" panose="020F0502020204030204"/>
              </a:rPr>
              <a:pPr defTabSz="422041">
                <a:defRPr/>
              </a:pPr>
              <a:t>10</a:t>
            </a:fld>
            <a:endParaRPr lang="en-US" sz="1108">
              <a:solidFill>
                <a:prstClr val="black">
                  <a:tint val="75000"/>
                </a:prstClr>
              </a:solidFill>
              <a:latin typeface="Calibri" panose="020F0502020204030204"/>
            </a:endParaRPr>
          </a:p>
        </p:txBody>
      </p:sp>
      <p:sp>
        <p:nvSpPr>
          <p:cNvPr id="19" name="字幕 6">
            <a:extLst>
              <a:ext uri="{FF2B5EF4-FFF2-40B4-BE49-F238E27FC236}">
                <a16:creationId xmlns:a16="http://schemas.microsoft.com/office/drawing/2014/main" id="{C5E70A5F-545E-177B-D286-F1F366A76FD5}"/>
              </a:ext>
            </a:extLst>
          </p:cNvPr>
          <p:cNvSpPr txBox="1">
            <a:spLocks/>
          </p:cNvSpPr>
          <p:nvPr/>
        </p:nvSpPr>
        <p:spPr>
          <a:xfrm>
            <a:off x="513012" y="51168"/>
            <a:ext cx="8687807" cy="487235"/>
          </a:xfrm>
          <a:prstGeom prst="rect">
            <a:avLst/>
          </a:prstGeom>
        </p:spPr>
        <p:txBody>
          <a:bodyPr vert="horz" wrap="square" lIns="0" tIns="0" rIns="0" bIns="108000" rtlCol="0" anchor="b" anchorCtr="0">
            <a:noAutofit/>
          </a:bodyPr>
          <a:lstStyle>
            <a:lvl1pPr marL="0" marR="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kumimoji="1" sz="1950" b="1" kern="1200" spc="75" baseline="0">
                <a:solidFill>
                  <a:srgbClr val="003B83"/>
                </a:solidFill>
                <a:latin typeface="+mn-lt"/>
                <a:ea typeface="+mn-ea"/>
                <a:cs typeface="+mn-cs"/>
              </a:defRPr>
            </a:lvl1pPr>
            <a:lvl2pPr marL="188975" marR="0" indent="-161978" algn="l" defTabSz="755728" rtl="0" eaLnBrk="1" fontAlgn="auto" latinLnBrk="0" hangingPunct="1">
              <a:lnSpc>
                <a:spcPct val="120000"/>
              </a:lnSpc>
              <a:spcBef>
                <a:spcPts val="0"/>
              </a:spcBef>
              <a:spcAft>
                <a:spcPts val="450"/>
              </a:spcAft>
              <a:buClr>
                <a:srgbClr val="3C82F4"/>
              </a:buClr>
              <a:buSzPct val="70000"/>
              <a:buFont typeface="Wingdings" panose="05000000000000000000" pitchFamily="2" charset="2"/>
              <a:buChar char="l"/>
              <a:tabLst/>
              <a:defRPr kumimoji="1" sz="1200" b="0" kern="1200" spc="90" baseline="0">
                <a:solidFill>
                  <a:srgbClr val="000000"/>
                </a:solidFill>
                <a:latin typeface="+mj-ea"/>
                <a:ea typeface="+mj-ea"/>
                <a:cs typeface="+mn-cs"/>
              </a:defRPr>
            </a:lvl2pPr>
            <a:lvl3pPr marL="296960" marR="0" indent="-107986" algn="l" defTabSz="755728" rtl="0" eaLnBrk="1" fontAlgn="auto" latinLnBrk="0" hangingPunct="1">
              <a:lnSpc>
                <a:spcPct val="120000"/>
              </a:lnSpc>
              <a:spcBef>
                <a:spcPts val="0"/>
              </a:spcBef>
              <a:spcAft>
                <a:spcPts val="450"/>
              </a:spcAft>
              <a:buClr>
                <a:srgbClr val="000000"/>
              </a:buClr>
              <a:buSzTx/>
              <a:buFont typeface="BIZ UDPゴシック" panose="020B0400000000000000" pitchFamily="50" charset="-128"/>
              <a:buChar char="-"/>
              <a:tabLst/>
              <a:defRPr kumimoji="1" sz="1050" b="0" kern="1200" spc="90" baseline="0">
                <a:solidFill>
                  <a:srgbClr val="000000"/>
                </a:solidFill>
                <a:latin typeface="+mj-ea"/>
                <a:ea typeface="+mj-ea"/>
                <a:cs typeface="+mn-cs"/>
              </a:defRPr>
            </a:lvl3pPr>
            <a:lvl4pPr marL="404946" marR="0" indent="-80989" algn="l" defTabSz="755728" rtl="0" eaLnBrk="1" fontAlgn="auto" latinLnBrk="0" hangingPunct="1">
              <a:lnSpc>
                <a:spcPct val="120000"/>
              </a:lnSpc>
              <a:spcBef>
                <a:spcPts val="0"/>
              </a:spcBef>
              <a:spcAft>
                <a:spcPts val="300"/>
              </a:spcAft>
              <a:buClr>
                <a:srgbClr val="595758"/>
              </a:buClr>
              <a:buSzTx/>
              <a:buFont typeface="Arial" panose="020B0604020202020204" pitchFamily="34" charset="0"/>
              <a:buChar char="•"/>
              <a:tabLst/>
              <a:defRPr kumimoji="1" sz="900" b="0" kern="1200" spc="90" baseline="0">
                <a:solidFill>
                  <a:srgbClr val="000000"/>
                </a:solidFill>
                <a:latin typeface="+mn-ea"/>
                <a:ea typeface="+mn-ea"/>
                <a:cs typeface="+mn-cs"/>
              </a:defRPr>
            </a:lvl4pPr>
            <a:lvl5pPr marL="485935" marR="0" indent="-80989" algn="l" defTabSz="755728" rtl="0" eaLnBrk="1" fontAlgn="auto" latinLnBrk="0" hangingPunct="1">
              <a:lnSpc>
                <a:spcPct val="120000"/>
              </a:lnSpc>
              <a:spcBef>
                <a:spcPts val="0"/>
              </a:spcBef>
              <a:spcAft>
                <a:spcPts val="300"/>
              </a:spcAft>
              <a:buClr>
                <a:srgbClr val="595758"/>
              </a:buClr>
              <a:buSzTx/>
              <a:buFont typeface="BIZ UDPゴシック" panose="020B0400000000000000" pitchFamily="50" charset="-128"/>
              <a:buChar char="-"/>
              <a:tabLst/>
              <a:defRPr kumimoji="1" sz="787" b="0" kern="1200" spc="90" baseline="0">
                <a:solidFill>
                  <a:srgbClr val="000000"/>
                </a:solidFill>
                <a:latin typeface="+mn-ea"/>
                <a:ea typeface="+mn-ea"/>
                <a:cs typeface="+mn-cs"/>
              </a:defRPr>
            </a:lvl5pPr>
            <a:lvl6pPr marL="2078253"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117"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3981"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1846"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a:lstStyle>
          <a:p>
            <a:pPr marL="0" marR="0" lvl="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a:pPr>
            <a:r>
              <a:rPr kumimoji="1" lang="ja-JP" altLang="en-US" sz="1950" b="1" i="0" u="none" strike="noStrike" kern="1200" cap="none" spc="75" normalizeH="0" noProof="0" dirty="0">
                <a:ln>
                  <a:noFill/>
                </a:ln>
                <a:solidFill>
                  <a:schemeClr val="tx1"/>
                </a:solidFill>
                <a:effectLst/>
                <a:uLnTx/>
                <a:uFillTx/>
                <a:latin typeface="Meiryo UI" panose="020B0604030504040204" pitchFamily="50" charset="-128"/>
                <a:ea typeface="Meiryo UI" panose="020B0604030504040204" pitchFamily="50" charset="-128"/>
              </a:rPr>
              <a:t>標準非機能要件の検証結果　②検証結果</a:t>
            </a:r>
          </a:p>
        </p:txBody>
      </p:sp>
      <p:sp>
        <p:nvSpPr>
          <p:cNvPr id="12" name="テキスト ボックス 11">
            <a:extLst>
              <a:ext uri="{FF2B5EF4-FFF2-40B4-BE49-F238E27FC236}">
                <a16:creationId xmlns:a16="http://schemas.microsoft.com/office/drawing/2014/main" id="{A82B0045-D058-BB5E-5B3F-CD5CEF5D5BB6}"/>
              </a:ext>
            </a:extLst>
          </p:cNvPr>
          <p:cNvSpPr txBox="1"/>
          <p:nvPr/>
        </p:nvSpPr>
        <p:spPr>
          <a:xfrm>
            <a:off x="872696" y="350434"/>
            <a:ext cx="4599802" cy="389530"/>
          </a:xfrm>
          <a:prstGeom prst="rect">
            <a:avLst/>
          </a:prstGeom>
          <a:noFill/>
        </p:spPr>
        <p:txBody>
          <a:bodyPr wrap="square">
            <a:spAutoFit/>
          </a:bodyPr>
          <a:lstStyle/>
          <a:p>
            <a:pPr marL="0" marR="0" lvl="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a:pPr>
            <a:r>
              <a:rPr kumimoji="1" lang="ja-JP" altLang="en-US" sz="1950" b="1" i="0" u="none" strike="noStrike" kern="1200" cap="none" spc="75" normalizeH="0" noProof="0">
                <a:ln>
                  <a:noFill/>
                </a:ln>
                <a:effectLst/>
                <a:uLnTx/>
                <a:uFillTx/>
                <a:latin typeface="Meiryo UI" panose="020B0604030504040204" pitchFamily="50" charset="-128"/>
                <a:ea typeface="Meiryo UI" panose="020B0604030504040204" pitchFamily="50" charset="-128"/>
              </a:rPr>
              <a:t>各採択団体で達成したレベル（</a:t>
            </a:r>
            <a:r>
              <a:rPr kumimoji="1" lang="en-US" altLang="ja-JP" sz="1950" b="1" i="0" u="none" strike="noStrike" kern="1200" cap="none" spc="75" normalizeH="0" noProof="0">
                <a:ln>
                  <a:noFill/>
                </a:ln>
                <a:effectLst/>
                <a:uLnTx/>
                <a:uFillTx/>
                <a:latin typeface="Meiryo UI" panose="020B0604030504040204" pitchFamily="50" charset="-128"/>
                <a:ea typeface="Meiryo UI" panose="020B0604030504040204" pitchFamily="50" charset="-128"/>
              </a:rPr>
              <a:t>4/4</a:t>
            </a:r>
            <a:r>
              <a:rPr kumimoji="1" lang="ja-JP" altLang="en-US" sz="1950" b="1" i="0" u="none" strike="noStrike" kern="1200" cap="none" spc="75" normalizeH="0" noProof="0">
                <a:ln>
                  <a:noFill/>
                </a:ln>
                <a:effectLst/>
                <a:uLnTx/>
                <a:uFillTx/>
                <a:latin typeface="Meiryo UI" panose="020B0604030504040204" pitchFamily="50" charset="-128"/>
                <a:ea typeface="Meiryo UI" panose="020B0604030504040204" pitchFamily="50" charset="-128"/>
              </a:rPr>
              <a:t>）</a:t>
            </a:r>
          </a:p>
        </p:txBody>
      </p:sp>
      <p:graphicFrame>
        <p:nvGraphicFramePr>
          <p:cNvPr id="9" name="表 8">
            <a:extLst>
              <a:ext uri="{FF2B5EF4-FFF2-40B4-BE49-F238E27FC236}">
                <a16:creationId xmlns:a16="http://schemas.microsoft.com/office/drawing/2014/main" id="{52C0559D-5BB5-D1E4-8792-A59530EF96AA}"/>
              </a:ext>
            </a:extLst>
          </p:cNvPr>
          <p:cNvGraphicFramePr>
            <a:graphicFrameLocks noGrp="1"/>
          </p:cNvGraphicFramePr>
          <p:nvPr>
            <p:extLst>
              <p:ext uri="{D42A27DB-BD31-4B8C-83A1-F6EECF244321}">
                <p14:modId xmlns:p14="http://schemas.microsoft.com/office/powerpoint/2010/main" val="3824274820"/>
              </p:ext>
            </p:extLst>
          </p:nvPr>
        </p:nvGraphicFramePr>
        <p:xfrm>
          <a:off x="221876" y="914204"/>
          <a:ext cx="8687806" cy="5348538"/>
        </p:xfrm>
        <a:graphic>
          <a:graphicData uri="http://schemas.openxmlformats.org/drawingml/2006/table">
            <a:tbl>
              <a:tblPr firstRow="1"/>
              <a:tblGrid>
                <a:gridCol w="584325">
                  <a:extLst>
                    <a:ext uri="{9D8B030D-6E8A-4147-A177-3AD203B41FA5}">
                      <a16:colId xmlns:a16="http://schemas.microsoft.com/office/drawing/2014/main" val="3683290923"/>
                    </a:ext>
                  </a:extLst>
                </a:gridCol>
                <a:gridCol w="2162923">
                  <a:extLst>
                    <a:ext uri="{9D8B030D-6E8A-4147-A177-3AD203B41FA5}">
                      <a16:colId xmlns:a16="http://schemas.microsoft.com/office/drawing/2014/main" val="2638538750"/>
                    </a:ext>
                  </a:extLst>
                </a:gridCol>
                <a:gridCol w="424832">
                  <a:extLst>
                    <a:ext uri="{9D8B030D-6E8A-4147-A177-3AD203B41FA5}">
                      <a16:colId xmlns:a16="http://schemas.microsoft.com/office/drawing/2014/main" val="1911788525"/>
                    </a:ext>
                  </a:extLst>
                </a:gridCol>
                <a:gridCol w="471393">
                  <a:extLst>
                    <a:ext uri="{9D8B030D-6E8A-4147-A177-3AD203B41FA5}">
                      <a16:colId xmlns:a16="http://schemas.microsoft.com/office/drawing/2014/main" val="1889306605"/>
                    </a:ext>
                  </a:extLst>
                </a:gridCol>
                <a:gridCol w="443347">
                  <a:extLst>
                    <a:ext uri="{9D8B030D-6E8A-4147-A177-3AD203B41FA5}">
                      <a16:colId xmlns:a16="http://schemas.microsoft.com/office/drawing/2014/main" val="2234297940"/>
                    </a:ext>
                  </a:extLst>
                </a:gridCol>
                <a:gridCol w="370256">
                  <a:extLst>
                    <a:ext uri="{9D8B030D-6E8A-4147-A177-3AD203B41FA5}">
                      <a16:colId xmlns:a16="http://schemas.microsoft.com/office/drawing/2014/main" val="1799107582"/>
                    </a:ext>
                  </a:extLst>
                </a:gridCol>
                <a:gridCol w="423073">
                  <a:extLst>
                    <a:ext uri="{9D8B030D-6E8A-4147-A177-3AD203B41FA5}">
                      <a16:colId xmlns:a16="http://schemas.microsoft.com/office/drawing/2014/main" val="3483893828"/>
                    </a:ext>
                  </a:extLst>
                </a:gridCol>
                <a:gridCol w="423073">
                  <a:extLst>
                    <a:ext uri="{9D8B030D-6E8A-4147-A177-3AD203B41FA5}">
                      <a16:colId xmlns:a16="http://schemas.microsoft.com/office/drawing/2014/main" val="3770754808"/>
                    </a:ext>
                  </a:extLst>
                </a:gridCol>
                <a:gridCol w="423073">
                  <a:extLst>
                    <a:ext uri="{9D8B030D-6E8A-4147-A177-3AD203B41FA5}">
                      <a16:colId xmlns:a16="http://schemas.microsoft.com/office/drawing/2014/main" val="2509155834"/>
                    </a:ext>
                  </a:extLst>
                </a:gridCol>
                <a:gridCol w="423073">
                  <a:extLst>
                    <a:ext uri="{9D8B030D-6E8A-4147-A177-3AD203B41FA5}">
                      <a16:colId xmlns:a16="http://schemas.microsoft.com/office/drawing/2014/main" val="1566062023"/>
                    </a:ext>
                  </a:extLst>
                </a:gridCol>
                <a:gridCol w="423073">
                  <a:extLst>
                    <a:ext uri="{9D8B030D-6E8A-4147-A177-3AD203B41FA5}">
                      <a16:colId xmlns:a16="http://schemas.microsoft.com/office/drawing/2014/main" val="2762148703"/>
                    </a:ext>
                  </a:extLst>
                </a:gridCol>
                <a:gridCol w="423073">
                  <a:extLst>
                    <a:ext uri="{9D8B030D-6E8A-4147-A177-3AD203B41FA5}">
                      <a16:colId xmlns:a16="http://schemas.microsoft.com/office/drawing/2014/main" val="1855546209"/>
                    </a:ext>
                  </a:extLst>
                </a:gridCol>
                <a:gridCol w="423073">
                  <a:extLst>
                    <a:ext uri="{9D8B030D-6E8A-4147-A177-3AD203B41FA5}">
                      <a16:colId xmlns:a16="http://schemas.microsoft.com/office/drawing/2014/main" val="1894417279"/>
                    </a:ext>
                  </a:extLst>
                </a:gridCol>
                <a:gridCol w="423073">
                  <a:extLst>
                    <a:ext uri="{9D8B030D-6E8A-4147-A177-3AD203B41FA5}">
                      <a16:colId xmlns:a16="http://schemas.microsoft.com/office/drawing/2014/main" val="650643408"/>
                    </a:ext>
                  </a:extLst>
                </a:gridCol>
                <a:gridCol w="423073">
                  <a:extLst>
                    <a:ext uri="{9D8B030D-6E8A-4147-A177-3AD203B41FA5}">
                      <a16:colId xmlns:a16="http://schemas.microsoft.com/office/drawing/2014/main" val="4072198160"/>
                    </a:ext>
                  </a:extLst>
                </a:gridCol>
                <a:gridCol w="423073">
                  <a:extLst>
                    <a:ext uri="{9D8B030D-6E8A-4147-A177-3AD203B41FA5}">
                      <a16:colId xmlns:a16="http://schemas.microsoft.com/office/drawing/2014/main" val="3334627079"/>
                    </a:ext>
                  </a:extLst>
                </a:gridCol>
              </a:tblGrid>
              <a:tr h="288000">
                <a:tc rowSpan="3">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base"/>
                      <a:r>
                        <a:rPr lang="ja-JP" altLang="en-US" sz="900" b="0">
                          <a:solidFill>
                            <a:srgbClr val="FFFFFF"/>
                          </a:solidFill>
                          <a:effectLst/>
                          <a:latin typeface="Meiryo UI" panose="020B0604030504040204" pitchFamily="50" charset="-128"/>
                          <a:ea typeface="Meiryo UI" panose="020B0604030504040204" pitchFamily="50" charset="-128"/>
                        </a:rPr>
                        <a:t>項番</a:t>
                      </a:r>
                      <a:r>
                        <a:rPr lang="ja-JP" altLang="en-US" sz="900" b="0">
                          <a:solidFill>
                            <a:srgbClr val="000000"/>
                          </a:solidFill>
                          <a:effectLst/>
                          <a:latin typeface="Meiryo UI" panose="020B0604030504040204" pitchFamily="50" charset="-128"/>
                          <a:ea typeface="Meiryo UI" panose="020B0604030504040204" pitchFamily="50" charset="-128"/>
                        </a:rPr>
                        <a:t>​</a:t>
                      </a:r>
                      <a:endParaRPr lang="ja-JP" altLang="en-US" sz="10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rowSpan="3">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base"/>
                      <a:r>
                        <a:rPr lang="ja-JP" altLang="en-US" sz="900" b="0" dirty="0">
                          <a:solidFill>
                            <a:srgbClr val="FFFFFF"/>
                          </a:solidFill>
                          <a:effectLst/>
                          <a:latin typeface="Meiryo UI" panose="020B0604030504040204" pitchFamily="50" charset="-128"/>
                          <a:ea typeface="Meiryo UI" panose="020B0604030504040204" pitchFamily="50" charset="-128"/>
                        </a:rPr>
                        <a:t>メトリクス</a:t>
                      </a:r>
                      <a:r>
                        <a:rPr lang="ja-JP" altLang="en-US" sz="900" b="0" dirty="0">
                          <a:solidFill>
                            <a:srgbClr val="000000"/>
                          </a:solidFill>
                          <a:effectLst/>
                          <a:latin typeface="Meiryo UI" panose="020B0604030504040204" pitchFamily="50" charset="-128"/>
                          <a:ea typeface="Meiryo UI" panose="020B0604030504040204" pitchFamily="50" charset="-128"/>
                        </a:rPr>
                        <a:t>​</a:t>
                      </a:r>
                      <a:endParaRPr lang="ja-JP" altLang="en-US" sz="1000" b="0" i="0"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rowSpan="3">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base"/>
                      <a:r>
                        <a:rPr lang="ja-JP" altLang="en-US" sz="900" b="0">
                          <a:solidFill>
                            <a:srgbClr val="FFFFFF"/>
                          </a:solidFill>
                          <a:effectLst/>
                          <a:latin typeface="Meiryo UI" panose="020B0604030504040204" pitchFamily="50" charset="-128"/>
                          <a:ea typeface="Meiryo UI" panose="020B0604030504040204" pitchFamily="50" charset="-128"/>
                        </a:rPr>
                        <a:t>選択</a:t>
                      </a:r>
                      <a:r>
                        <a:rPr lang="ja-JP" altLang="en-US" sz="900" b="0">
                          <a:solidFill>
                            <a:srgbClr val="000000"/>
                          </a:solidFill>
                          <a:effectLst/>
                          <a:latin typeface="Meiryo UI" panose="020B0604030504040204" pitchFamily="50" charset="-128"/>
                          <a:ea typeface="Meiryo UI" panose="020B0604030504040204" pitchFamily="50" charset="-128"/>
                        </a:rPr>
                        <a:t>​</a:t>
                      </a:r>
                      <a:br>
                        <a:rPr lang="ja-JP" altLang="en-US" sz="900" b="0">
                          <a:solidFill>
                            <a:srgbClr val="000000"/>
                          </a:solidFill>
                          <a:effectLst/>
                          <a:latin typeface="Meiryo UI" panose="020B0604030504040204" pitchFamily="50" charset="-128"/>
                          <a:ea typeface="Meiryo UI" panose="020B0604030504040204" pitchFamily="50" charset="-128"/>
                        </a:rPr>
                      </a:br>
                      <a:r>
                        <a:rPr lang="ja-JP" altLang="en-US" sz="900" b="0">
                          <a:solidFill>
                            <a:srgbClr val="FFFFFF"/>
                          </a:solidFill>
                          <a:effectLst/>
                          <a:latin typeface="Meiryo UI" panose="020B0604030504040204" pitchFamily="50" charset="-128"/>
                          <a:ea typeface="Meiryo UI" panose="020B0604030504040204" pitchFamily="50" charset="-128"/>
                        </a:rPr>
                        <a:t>レベル</a:t>
                      </a:r>
                      <a:r>
                        <a:rPr lang="ja-JP" altLang="en-US" sz="900" b="0">
                          <a:solidFill>
                            <a:srgbClr val="000000"/>
                          </a:solidFill>
                          <a:effectLst/>
                          <a:latin typeface="Meiryo UI" panose="020B0604030504040204" pitchFamily="50" charset="-128"/>
                          <a:ea typeface="Meiryo UI" panose="020B0604030504040204" pitchFamily="50" charset="-128"/>
                        </a:rPr>
                        <a:t>​</a:t>
                      </a:r>
                      <a:br>
                        <a:rPr lang="ja-JP" altLang="en-US" sz="900" b="0">
                          <a:solidFill>
                            <a:srgbClr val="000000"/>
                          </a:solidFill>
                          <a:effectLst/>
                          <a:latin typeface="Meiryo UI" panose="020B0604030504040204" pitchFamily="50" charset="-128"/>
                          <a:ea typeface="Meiryo UI" panose="020B0604030504040204" pitchFamily="50" charset="-128"/>
                        </a:rPr>
                      </a:br>
                      <a:r>
                        <a:rPr lang="en-US" altLang="ja-JP" sz="900" b="0">
                          <a:solidFill>
                            <a:srgbClr val="FFFFFF"/>
                          </a:solidFill>
                          <a:effectLst/>
                          <a:latin typeface="Meiryo UI" panose="020B0604030504040204" pitchFamily="50" charset="-128"/>
                          <a:ea typeface="Meiryo UI" panose="020B0604030504040204" pitchFamily="50" charset="-128"/>
                        </a:rPr>
                        <a:t>(</a:t>
                      </a:r>
                      <a:r>
                        <a:rPr lang="ja-JP" altLang="en-US" sz="900" b="0">
                          <a:solidFill>
                            <a:srgbClr val="FFFFFF"/>
                          </a:solidFill>
                          <a:effectLst/>
                          <a:latin typeface="Meiryo UI" panose="020B0604030504040204" pitchFamily="50" charset="-128"/>
                          <a:ea typeface="Meiryo UI" panose="020B0604030504040204" pitchFamily="50" charset="-128"/>
                        </a:rPr>
                        <a:t>基準</a:t>
                      </a:r>
                      <a:r>
                        <a:rPr lang="en-US" altLang="ja-JP" sz="900" b="0">
                          <a:solidFill>
                            <a:srgbClr val="FFFFFF"/>
                          </a:solidFill>
                          <a:effectLst/>
                          <a:latin typeface="Meiryo UI" panose="020B0604030504040204" pitchFamily="50" charset="-128"/>
                          <a:ea typeface="Meiryo UI" panose="020B0604030504040204" pitchFamily="50" charset="-128"/>
                        </a:rPr>
                        <a:t>)</a:t>
                      </a:r>
                      <a:r>
                        <a:rPr lang="ja-JP" altLang="en-US" sz="900" b="0">
                          <a:solidFill>
                            <a:srgbClr val="000000"/>
                          </a:solidFill>
                          <a:effectLst/>
                          <a:latin typeface="Meiryo UI" panose="020B0604030504040204" pitchFamily="50" charset="-128"/>
                          <a:ea typeface="Meiryo UI" panose="020B0604030504040204" pitchFamily="50" charset="-128"/>
                        </a:rPr>
                        <a:t>​</a:t>
                      </a:r>
                      <a:endParaRPr lang="ja-JP" altLang="en-US" sz="10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rowSpan="3" gridSpan="2">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base"/>
                      <a:r>
                        <a:rPr lang="ja-JP" altLang="en-US" sz="1000" b="0" i="0" dirty="0">
                          <a:solidFill>
                            <a:schemeClr val="bg1"/>
                          </a:solidFill>
                          <a:effectLst/>
                          <a:latin typeface="Meiryo UI" panose="020B0604030504040204" pitchFamily="50" charset="-128"/>
                          <a:ea typeface="Meiryo UI" panose="020B0604030504040204" pitchFamily="50" charset="-128"/>
                        </a:rPr>
                        <a:t>選択時の条件</a:t>
                      </a:r>
                      <a:br>
                        <a:rPr lang="en-US" altLang="ja-JP" sz="1000" b="0" i="0" dirty="0">
                          <a:solidFill>
                            <a:schemeClr val="bg1"/>
                          </a:solidFill>
                          <a:effectLst/>
                          <a:latin typeface="Meiryo UI" panose="020B0604030504040204" pitchFamily="50" charset="-128"/>
                          <a:ea typeface="Meiryo UI" panose="020B0604030504040204" pitchFamily="50" charset="-128"/>
                        </a:rPr>
                      </a:br>
                      <a:r>
                        <a:rPr lang="ja-JP" altLang="en-US" sz="1000" b="0" i="0" dirty="0">
                          <a:solidFill>
                            <a:schemeClr val="bg1"/>
                          </a:solidFill>
                          <a:effectLst/>
                          <a:latin typeface="Meiryo UI" panose="020B0604030504040204" pitchFamily="50" charset="-128"/>
                          <a:ea typeface="Meiryo UI" panose="020B0604030504040204" pitchFamily="50" charset="-128"/>
                        </a:rPr>
                        <a:t>の有無</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rowSpan="3" hMerge="1">
                  <a:txBody>
                    <a:bodyPr/>
                    <a:lstStyle/>
                    <a:p>
                      <a:pPr algn="ctr" fontAlgn="base"/>
                      <a:endParaRPr lang="ja-JP" altLang="en-US" sz="1000" b="0" i="0">
                        <a:solidFill>
                          <a:srgbClr val="000000"/>
                        </a:solidFill>
                        <a:effectLst/>
                        <a:latin typeface="+mn-ea"/>
                        <a:ea typeface="+mn-ea"/>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11">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a:r>
                        <a:rPr lang="ja-JP" altLang="en-US" sz="900" dirty="0">
                          <a:latin typeface="Meiryo UI" panose="020B0604030504040204" pitchFamily="50" charset="-128"/>
                          <a:ea typeface="Meiryo UI" panose="020B0604030504040204" pitchFamily="50" charset="-128"/>
                        </a:rPr>
                        <a:t>採択団体・事業者</a:t>
                      </a:r>
                    </a:p>
                  </a:txBody>
                  <a:tcPr marL="36000" marR="36000" marT="36000" marB="36000" anchor="ct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95210475"/>
                  </a:ext>
                </a:extLst>
              </a:tr>
              <a:tr h="288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lang="ja-JP" altLang="en-US" sz="900">
                          <a:solidFill>
                            <a:schemeClr val="bg1"/>
                          </a:solidFill>
                          <a:latin typeface="Meiryo UI" panose="020B0604030504040204" pitchFamily="50" charset="-128"/>
                          <a:ea typeface="Meiryo UI" panose="020B0604030504040204" pitchFamily="50" charset="-128"/>
                        </a:rPr>
                        <a:t>神戸市</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tc gridSpan="2">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lang="ja-JP" altLang="en-US" sz="900">
                          <a:solidFill>
                            <a:schemeClr val="bg1"/>
                          </a:solidFill>
                          <a:latin typeface="Meiryo UI" panose="020B0604030504040204" pitchFamily="50" charset="-128"/>
                          <a:ea typeface="Meiryo UI" panose="020B0604030504040204" pitchFamily="50" charset="-128"/>
                        </a:rPr>
                        <a:t>せとうち</a:t>
                      </a:r>
                      <a:r>
                        <a:rPr lang="en-US" altLang="ja-JP" sz="900">
                          <a:solidFill>
                            <a:schemeClr val="bg1"/>
                          </a:solidFill>
                          <a:latin typeface="Meiryo UI" panose="020B0604030504040204" pitchFamily="50" charset="-128"/>
                          <a:ea typeface="Meiryo UI" panose="020B0604030504040204" pitchFamily="50" charset="-128"/>
                        </a:rPr>
                        <a:t>3</a:t>
                      </a:r>
                      <a:r>
                        <a:rPr lang="ja-JP" altLang="en-US" sz="900">
                          <a:solidFill>
                            <a:schemeClr val="bg1"/>
                          </a:solidFill>
                          <a:latin typeface="Meiryo UI" panose="020B0604030504040204" pitchFamily="50" charset="-128"/>
                          <a:ea typeface="Meiryo UI" panose="020B0604030504040204" pitchFamily="50" charset="-128"/>
                        </a:rPr>
                        <a:t>市</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ja-JP" altLang="en-US" sz="900" b="0">
                          <a:solidFill>
                            <a:schemeClr val="bg1"/>
                          </a:solidFill>
                          <a:effectLst/>
                          <a:latin typeface="Meiryo UI" panose="020B0604030504040204" pitchFamily="50" charset="-128"/>
                          <a:ea typeface="Meiryo UI" panose="020B0604030504040204" pitchFamily="50" charset="-128"/>
                        </a:rPr>
                        <a:t>盛岡市​</a:t>
                      </a:r>
                      <a:endParaRPr lang="ja-JP" altLang="en-US" sz="900" b="0" i="0">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gridSpan="2">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lang="ja-JP" altLang="en-US" sz="900">
                          <a:solidFill>
                            <a:schemeClr val="bg1"/>
                          </a:solidFill>
                          <a:latin typeface="Meiryo UI" panose="020B0604030504040204" pitchFamily="50" charset="-128"/>
                          <a:ea typeface="Meiryo UI" panose="020B0604030504040204" pitchFamily="50" charset="-128"/>
                        </a:rPr>
                        <a:t>佐倉市</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ja-JP" altLang="en-US" sz="900" b="0" dirty="0">
                          <a:solidFill>
                            <a:schemeClr val="bg1"/>
                          </a:solidFill>
                          <a:effectLst/>
                          <a:latin typeface="Meiryo UI" panose="020B0604030504040204" pitchFamily="50" charset="-128"/>
                          <a:ea typeface="Meiryo UI" panose="020B0604030504040204" pitchFamily="50" charset="-128"/>
                        </a:rPr>
                        <a:t>宇和島市​</a:t>
                      </a:r>
                      <a:endParaRPr lang="ja-JP" altLang="en-US" sz="900" b="0" i="0" dirty="0">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ja-JP" altLang="en-US" sz="900" b="0">
                          <a:solidFill>
                            <a:schemeClr val="bg1"/>
                          </a:solidFill>
                          <a:effectLst/>
                          <a:latin typeface="Meiryo UI" panose="020B0604030504040204" pitchFamily="50" charset="-128"/>
                          <a:ea typeface="Meiryo UI" panose="020B0604030504040204" pitchFamily="50" charset="-128"/>
                        </a:rPr>
                        <a:t>須坂市​</a:t>
                      </a:r>
                      <a:endParaRPr lang="ja-JP" altLang="en-US" sz="900" b="0" i="0">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ja-JP" altLang="en-US" sz="900" b="0" dirty="0">
                          <a:solidFill>
                            <a:schemeClr val="bg1"/>
                          </a:solidFill>
                          <a:effectLst/>
                          <a:latin typeface="Meiryo UI" panose="020B0604030504040204" pitchFamily="50" charset="-128"/>
                          <a:ea typeface="Meiryo UI" panose="020B0604030504040204" pitchFamily="50" charset="-128"/>
                        </a:rPr>
                        <a:t>美里町・川島町​</a:t>
                      </a:r>
                      <a:endParaRPr lang="ja-JP" altLang="en-US" sz="900" b="0" i="0" dirty="0">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ja-JP" altLang="en-US" sz="900" b="0">
                          <a:solidFill>
                            <a:schemeClr val="bg1"/>
                          </a:solidFill>
                          <a:effectLst/>
                          <a:latin typeface="Meiryo UI" panose="020B0604030504040204" pitchFamily="50" charset="-128"/>
                          <a:ea typeface="Meiryo UI" panose="020B0604030504040204" pitchFamily="50" charset="-128"/>
                        </a:rPr>
                        <a:t>笠置町​</a:t>
                      </a:r>
                      <a:endParaRPr lang="ja-JP" altLang="en-US" sz="900" b="0" i="0">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3524776262"/>
                  </a:ext>
                </a:extLst>
              </a:tr>
              <a:tr h="365058">
                <a:tc vMerge="1">
                  <a:txBody>
                    <a:bodyPr/>
                    <a:lstStyle/>
                    <a:p>
                      <a:pPr algn="ctr" fontAlgn="base"/>
                      <a:endParaRPr lang="en-US" sz="1000" b="0" i="0">
                        <a:solidFill>
                          <a:srgbClr val="000000"/>
                        </a:solidFill>
                        <a:effectLst/>
                        <a:latin typeface="+mn-ea"/>
                        <a:ea typeface="+mn-ea"/>
                      </a:endParaRPr>
                    </a:p>
                  </a:txBody>
                  <a:tcPr marL="9977" marR="9977" marT="4988" marB="4988" anchor="ctr"/>
                </a:tc>
                <a:tc vMerge="1">
                  <a:txBody>
                    <a:bodyPr/>
                    <a:lstStyle/>
                    <a:p>
                      <a:pPr algn="l" fontAlgn="base"/>
                      <a:endParaRPr lang="ja-JP" altLang="en-US" sz="1000" b="0" i="0">
                        <a:solidFill>
                          <a:srgbClr val="000000"/>
                        </a:solidFill>
                        <a:effectLst/>
                        <a:latin typeface="+mn-ea"/>
                        <a:ea typeface="+mn-ea"/>
                      </a:endParaRPr>
                    </a:p>
                  </a:txBody>
                  <a:tcPr marL="9977" marR="9977" marT="4988" marB="4988" anchor="ctr"/>
                </a:tc>
                <a:tc vMerge="1">
                  <a:txBody>
                    <a:bodyPr/>
                    <a:lstStyle/>
                    <a:p>
                      <a:pPr algn="ctr" fontAlgn="base"/>
                      <a:endParaRPr lang="en-US" sz="1000" b="0" i="0">
                        <a:solidFill>
                          <a:srgbClr val="000000"/>
                        </a:solidFill>
                        <a:effectLst/>
                        <a:latin typeface="+mn-ea"/>
                        <a:ea typeface="+mn-ea"/>
                      </a:endParaRPr>
                    </a:p>
                  </a:txBody>
                  <a:tcPr marL="9977" marR="9977" marT="4988" marB="4988" anchor="ctr"/>
                </a:tc>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900" b="0" i="0" u="none" strike="noStrike">
                          <a:solidFill>
                            <a:schemeClr val="bg1"/>
                          </a:solidFill>
                          <a:effectLst/>
                          <a:latin typeface="Meiryo UI" panose="020B0604030504040204" pitchFamily="50" charset="-128"/>
                          <a:ea typeface="Meiryo UI" panose="020B0604030504040204" pitchFamily="50" charset="-128"/>
                        </a:rPr>
                        <a:t>NEC</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日立</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900" b="0" i="0" u="none" strike="noStrike">
                          <a:solidFill>
                            <a:schemeClr val="bg1"/>
                          </a:solidFill>
                          <a:effectLst/>
                          <a:latin typeface="Meiryo UI" panose="020B0604030504040204" pitchFamily="50" charset="-128"/>
                          <a:ea typeface="Meiryo UI" panose="020B0604030504040204" pitchFamily="50" charset="-128"/>
                        </a:rPr>
                        <a:t>FJJ</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ｱｲﾈｽ</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900" b="0" i="0" u="none" strike="noStrike">
                          <a:solidFill>
                            <a:schemeClr val="bg1"/>
                          </a:solidFill>
                          <a:effectLst/>
                          <a:latin typeface="Meiryo UI" panose="020B0604030504040204" pitchFamily="50" charset="-128"/>
                          <a:ea typeface="Meiryo UI" panose="020B0604030504040204" pitchFamily="50" charset="-128"/>
                        </a:rPr>
                        <a:t>ICS</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900" b="0" i="0" u="none" strike="noStrike">
                          <a:solidFill>
                            <a:schemeClr val="bg1"/>
                          </a:solidFill>
                          <a:effectLst/>
                          <a:latin typeface="Meiryo UI" panose="020B0604030504040204" pitchFamily="50" charset="-128"/>
                          <a:ea typeface="Meiryo UI" panose="020B0604030504040204" pitchFamily="50" charset="-128"/>
                        </a:rPr>
                        <a:t>HISYS</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両備</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900" b="0" i="0" u="none" strike="noStrike">
                          <a:solidFill>
                            <a:schemeClr val="bg1"/>
                          </a:solidFill>
                          <a:effectLst/>
                          <a:latin typeface="Meiryo UI" panose="020B0604030504040204" pitchFamily="50" charset="-128"/>
                          <a:ea typeface="Meiryo UI" panose="020B0604030504040204" pitchFamily="50" charset="-128"/>
                        </a:rPr>
                        <a:t>RKK</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電算</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900" b="0" i="0" u="none" strike="noStrike">
                          <a:solidFill>
                            <a:schemeClr val="bg1"/>
                          </a:solidFill>
                          <a:effectLst/>
                          <a:latin typeface="Meiryo UI" panose="020B0604030504040204" pitchFamily="50" charset="-128"/>
                          <a:ea typeface="Meiryo UI" panose="020B0604030504040204" pitchFamily="50" charset="-128"/>
                        </a:rPr>
                        <a:t>TKC</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900" b="0" i="0" u="none" strike="noStrike">
                          <a:solidFill>
                            <a:schemeClr val="bg1"/>
                          </a:solidFill>
                          <a:effectLst/>
                          <a:latin typeface="Meiryo UI" panose="020B0604030504040204" pitchFamily="50" charset="-128"/>
                          <a:ea typeface="Meiryo UI" panose="020B0604030504040204" pitchFamily="50" charset="-128"/>
                        </a:rPr>
                        <a:t>KIP</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1007712223"/>
                  </a:ext>
                </a:extLst>
              </a:tr>
              <a:tr h="324000">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1905" algn="ctr">
                        <a:lnSpc>
                          <a:spcPts val="980"/>
                        </a:lnSpc>
                      </a:pPr>
                      <a:r>
                        <a:rPr sz="900" spc="10" dirty="0">
                          <a:latin typeface="Meiryo UI" panose="020B0604030504040204" pitchFamily="50" charset="-128"/>
                          <a:ea typeface="Meiryo UI" panose="020B0604030504040204" pitchFamily="50" charset="-128"/>
                        </a:rPr>
                        <a:t>F.1.1.1</a:t>
                      </a:r>
                      <a:endParaRPr sz="900" dirty="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100965">
                        <a:lnSpc>
                          <a:spcPts val="969"/>
                        </a:lnSpc>
                        <a:spcBef>
                          <a:spcPts val="35"/>
                        </a:spcBef>
                      </a:pPr>
                      <a:r>
                        <a:rPr sz="900" err="1">
                          <a:latin typeface="Meiryo UI" panose="020B0604030504040204" pitchFamily="50" charset="-128"/>
                          <a:ea typeface="Meiryo UI" panose="020B0604030504040204" pitchFamily="50" charset="-128"/>
                        </a:rPr>
                        <a:t>構築時の制</a:t>
                      </a:r>
                      <a:r>
                        <a:rPr sz="900" spc="25" err="1">
                          <a:latin typeface="Meiryo UI" panose="020B0604030504040204" pitchFamily="50" charset="-128"/>
                          <a:ea typeface="Meiryo UI" panose="020B0604030504040204" pitchFamily="50" charset="-128"/>
                        </a:rPr>
                        <a:t>約条件</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sz="900" kern="1200">
                          <a:solidFill>
                            <a:schemeClr val="tx1"/>
                          </a:solidFill>
                          <a:latin typeface="Meiryo UI" panose="020B0604030504040204" pitchFamily="50" charset="-128"/>
                          <a:ea typeface="Meiryo UI" panose="020B0604030504040204" pitchFamily="50" charset="-128"/>
                        </a:rPr>
                        <a:t>1</a:t>
                      </a:r>
                      <a:endParaRPr kumimoji="1"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endParaRPr kumimoji="1" sz="9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r>
                        <a:rPr kumimoji="1" lang="ja-JP" altLang="en-US" sz="900" b="0" kern="1200">
                          <a:solidFill>
                            <a:schemeClr val="tx1"/>
                          </a:solidFill>
                          <a:latin typeface="Meiryo UI" panose="020B0604030504040204" pitchFamily="50" charset="-128"/>
                          <a:ea typeface="Meiryo UI" panose="020B0604030504040204" pitchFamily="50" charset="-128"/>
                          <a:cs typeface="+mn-cs"/>
                        </a:rPr>
                        <a:t>ー</a:t>
                      </a: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endParaRPr kumimoji="1" sz="9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103919111"/>
                  </a:ext>
                </a:extLst>
              </a:tr>
              <a:tr h="324000">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1905" algn="ctr">
                        <a:lnSpc>
                          <a:spcPts val="980"/>
                        </a:lnSpc>
                      </a:pPr>
                      <a:r>
                        <a:rPr sz="900" spc="10">
                          <a:latin typeface="Meiryo UI" panose="020B0604030504040204" pitchFamily="50" charset="-128"/>
                          <a:ea typeface="Meiryo UI" panose="020B0604030504040204" pitchFamily="50" charset="-128"/>
                        </a:rPr>
                        <a:t>F.1.2.1</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100965">
                        <a:lnSpc>
                          <a:spcPts val="969"/>
                        </a:lnSpc>
                        <a:spcBef>
                          <a:spcPts val="35"/>
                        </a:spcBef>
                      </a:pPr>
                      <a:r>
                        <a:rPr sz="900" err="1">
                          <a:latin typeface="Meiryo UI" panose="020B0604030504040204" pitchFamily="50" charset="-128"/>
                          <a:ea typeface="Meiryo UI" panose="020B0604030504040204" pitchFamily="50" charset="-128"/>
                        </a:rPr>
                        <a:t>運用時の制</a:t>
                      </a:r>
                      <a:r>
                        <a:rPr sz="900" spc="25" err="1">
                          <a:latin typeface="Meiryo UI" panose="020B0604030504040204" pitchFamily="50" charset="-128"/>
                          <a:ea typeface="Meiryo UI" panose="020B0604030504040204" pitchFamily="50" charset="-128"/>
                        </a:rPr>
                        <a:t>約条件</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sz="900" kern="1200">
                          <a:solidFill>
                            <a:schemeClr val="tx1"/>
                          </a:solidFill>
                          <a:latin typeface="Meiryo UI" panose="020B0604030504040204" pitchFamily="50" charset="-128"/>
                          <a:ea typeface="Meiryo UI" panose="020B0604030504040204" pitchFamily="50" charset="-128"/>
                        </a:rPr>
                        <a:t>1</a:t>
                      </a:r>
                      <a:endParaRPr kumimoji="1"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r>
                        <a:rPr kumimoji="1" lang="ja-JP" altLang="en-US" sz="900" b="0" kern="1200">
                          <a:solidFill>
                            <a:schemeClr val="tx1"/>
                          </a:solidFill>
                          <a:latin typeface="Meiryo UI" panose="020B0604030504040204" pitchFamily="50" charset="-128"/>
                          <a:ea typeface="Meiryo UI" panose="020B0604030504040204" pitchFamily="50" charset="-128"/>
                          <a:cs typeface="+mn-cs"/>
                        </a:rPr>
                        <a:t>＋</a:t>
                      </a: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endParaRPr kumimoji="1" sz="9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endParaRPr kumimoji="1" sz="9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2665625286"/>
                  </a:ext>
                </a:extLst>
              </a:tr>
              <a:tr h="324000">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3175" algn="ctr">
                        <a:lnSpc>
                          <a:spcPts val="969"/>
                        </a:lnSpc>
                      </a:pPr>
                      <a:r>
                        <a:rPr sz="900" dirty="0">
                          <a:latin typeface="Meiryo UI" panose="020B0604030504040204" pitchFamily="50" charset="-128"/>
                          <a:ea typeface="Meiryo UI" panose="020B0604030504040204" pitchFamily="50" charset="-128"/>
                        </a:rPr>
                        <a:t>A.3.1.1</a:t>
                      </a:r>
                      <a:endParaRPr sz="900" dirty="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18415">
                        <a:lnSpc>
                          <a:spcPts val="969"/>
                        </a:lnSpc>
                      </a:pPr>
                      <a:r>
                        <a:rPr sz="900" spc="10" err="1">
                          <a:latin typeface="Meiryo UI" panose="020B0604030504040204" pitchFamily="50" charset="-128"/>
                          <a:ea typeface="Meiryo UI" panose="020B0604030504040204" pitchFamily="50" charset="-128"/>
                        </a:rPr>
                        <a:t>復旧方針</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sz="1000" kern="1200">
                          <a:solidFill>
                            <a:schemeClr val="tx1"/>
                          </a:solidFill>
                          <a:latin typeface="Meiryo UI" panose="020B0604030504040204" pitchFamily="50" charset="-128"/>
                          <a:ea typeface="Meiryo UI" panose="020B0604030504040204" pitchFamily="50" charset="-128"/>
                        </a:rPr>
                        <a:t>2</a:t>
                      </a:r>
                      <a:endParaRPr kumimoji="1" sz="10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1000" b="0" kern="1200">
                          <a:solidFill>
                            <a:schemeClr val="tx1"/>
                          </a:solidFill>
                          <a:latin typeface="Meiryo UI" panose="020B0604030504040204" pitchFamily="50" charset="-128"/>
                          <a:ea typeface="Meiryo UI" panose="020B0604030504040204" pitchFamily="50" charset="-128"/>
                          <a:cs typeface="+mn-cs"/>
                        </a:rPr>
                        <a:t>[</a:t>
                      </a:r>
                      <a:r>
                        <a:rPr kumimoji="1" lang="ja-JP" altLang="en-US" sz="1000" b="0" kern="1200">
                          <a:solidFill>
                            <a:schemeClr val="tx1"/>
                          </a:solidFill>
                          <a:latin typeface="Meiryo UI" panose="020B0604030504040204" pitchFamily="50" charset="-128"/>
                          <a:ea typeface="Meiryo UI" panose="020B0604030504040204" pitchFamily="50" charset="-128"/>
                          <a:cs typeface="+mn-cs"/>
                        </a:rPr>
                        <a:t>＋</a:t>
                      </a:r>
                      <a:r>
                        <a:rPr kumimoji="1" lang="en-US" altLang="ja-JP" sz="1000" b="0" kern="1200">
                          <a:solidFill>
                            <a:schemeClr val="tx1"/>
                          </a:solidFill>
                          <a:latin typeface="Meiryo UI" panose="020B0604030504040204" pitchFamily="50" charset="-128"/>
                          <a:ea typeface="Meiryo UI" panose="020B0604030504040204" pitchFamily="50" charset="-128"/>
                          <a:cs typeface="+mn-cs"/>
                        </a:rPr>
                        <a:t>]</a:t>
                      </a:r>
                      <a:endParaRPr kumimoji="1" sz="10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endParaRPr kumimoji="1" sz="10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85074259"/>
                  </a:ext>
                </a:extLst>
              </a:tr>
              <a:tr h="324000">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3175" algn="ctr">
                        <a:lnSpc>
                          <a:spcPts val="969"/>
                        </a:lnSpc>
                      </a:pPr>
                      <a:r>
                        <a:rPr sz="900">
                          <a:latin typeface="Meiryo UI" panose="020B0604030504040204" pitchFamily="50" charset="-128"/>
                          <a:ea typeface="Meiryo UI" panose="020B0604030504040204" pitchFamily="50" charset="-128"/>
                        </a:rPr>
                        <a:t>A.3.2.1</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19050" marR="47625">
                        <a:lnSpc>
                          <a:spcPts val="960"/>
                        </a:lnSpc>
                        <a:spcBef>
                          <a:spcPts val="30"/>
                        </a:spcBef>
                      </a:pPr>
                      <a:r>
                        <a:rPr sz="900" spc="10" dirty="0" err="1">
                          <a:latin typeface="Meiryo UI" panose="020B0604030504040204" pitchFamily="50" charset="-128"/>
                          <a:ea typeface="Meiryo UI" panose="020B0604030504040204" pitchFamily="50" charset="-128"/>
                        </a:rPr>
                        <a:t>保管場所分</a:t>
                      </a:r>
                      <a:r>
                        <a:rPr sz="900" dirty="0" err="1">
                          <a:latin typeface="Meiryo UI" panose="020B0604030504040204" pitchFamily="50" charset="-128"/>
                          <a:ea typeface="Meiryo UI" panose="020B0604030504040204" pitchFamily="50" charset="-128"/>
                        </a:rPr>
                        <a:t>散度（外部保</a:t>
                      </a:r>
                      <a:r>
                        <a:rPr sz="900" spc="10" dirty="0" err="1">
                          <a:latin typeface="Meiryo UI" panose="020B0604030504040204" pitchFamily="50" charset="-128"/>
                          <a:ea typeface="Meiryo UI" panose="020B0604030504040204" pitchFamily="50" charset="-128"/>
                        </a:rPr>
                        <a:t>管</a:t>
                      </a:r>
                      <a:r>
                        <a:rPr sz="900" spc="5" dirty="0" err="1">
                          <a:latin typeface="Meiryo UI" panose="020B0604030504040204" pitchFamily="50" charset="-128"/>
                          <a:ea typeface="Meiryo UI" panose="020B0604030504040204" pitchFamily="50" charset="-128"/>
                        </a:rPr>
                        <a:t>データ</a:t>
                      </a:r>
                      <a:r>
                        <a:rPr sz="900" spc="5" dirty="0">
                          <a:latin typeface="Meiryo UI" panose="020B0604030504040204" pitchFamily="50" charset="-128"/>
                          <a:ea typeface="Meiryo UI" panose="020B0604030504040204" pitchFamily="50" charset="-128"/>
                        </a:rPr>
                        <a:t>）</a:t>
                      </a:r>
                      <a:endParaRPr sz="900" dirty="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sz="1000" kern="1200">
                          <a:solidFill>
                            <a:schemeClr val="tx1"/>
                          </a:solidFill>
                          <a:latin typeface="Meiryo UI" panose="020B0604030504040204" pitchFamily="50" charset="-128"/>
                          <a:ea typeface="Meiryo UI" panose="020B0604030504040204" pitchFamily="50" charset="-128"/>
                        </a:rPr>
                        <a:t>2</a:t>
                      </a:r>
                      <a:endParaRPr kumimoji="1" sz="10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1000" b="0" kern="1200">
                          <a:solidFill>
                            <a:schemeClr val="tx1"/>
                          </a:solidFill>
                          <a:latin typeface="Meiryo UI" panose="020B0604030504040204" pitchFamily="50" charset="-128"/>
                          <a:ea typeface="Meiryo UI" panose="020B0604030504040204" pitchFamily="50" charset="-128"/>
                          <a:cs typeface="+mn-cs"/>
                        </a:rPr>
                        <a:t>[</a:t>
                      </a:r>
                      <a:r>
                        <a:rPr kumimoji="1" lang="ja-JP" altLang="en-US" sz="1000" b="0" kern="1200">
                          <a:solidFill>
                            <a:schemeClr val="tx1"/>
                          </a:solidFill>
                          <a:latin typeface="Meiryo UI" panose="020B0604030504040204" pitchFamily="50" charset="-128"/>
                          <a:ea typeface="Meiryo UI" panose="020B0604030504040204" pitchFamily="50" charset="-128"/>
                          <a:cs typeface="+mn-cs"/>
                        </a:rPr>
                        <a:t>＋</a:t>
                      </a:r>
                      <a:r>
                        <a:rPr kumimoji="1" lang="en-US" altLang="ja-JP" sz="1000" b="0" kern="1200">
                          <a:solidFill>
                            <a:schemeClr val="tx1"/>
                          </a:solidFill>
                          <a:latin typeface="Meiryo UI" panose="020B0604030504040204" pitchFamily="50" charset="-128"/>
                          <a:ea typeface="Meiryo UI" panose="020B0604030504040204" pitchFamily="50" charset="-128"/>
                          <a:cs typeface="+mn-cs"/>
                        </a:rPr>
                        <a:t>]</a:t>
                      </a:r>
                      <a:endParaRPr kumimoji="1" sz="10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endParaRPr kumimoji="1" sz="10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882570583"/>
                  </a:ext>
                </a:extLst>
              </a:tr>
              <a:tr h="324000">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3175" algn="ctr">
                        <a:lnSpc>
                          <a:spcPts val="969"/>
                        </a:lnSpc>
                      </a:pPr>
                      <a:r>
                        <a:rPr sz="900">
                          <a:latin typeface="Meiryo UI" panose="020B0604030504040204" pitchFamily="50" charset="-128"/>
                          <a:ea typeface="Meiryo UI" panose="020B0604030504040204" pitchFamily="50" charset="-128"/>
                        </a:rPr>
                        <a:t>A.3.2.2</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19050" marR="47625">
                        <a:lnSpc>
                          <a:spcPts val="960"/>
                        </a:lnSpc>
                        <a:spcBef>
                          <a:spcPts val="30"/>
                        </a:spcBef>
                      </a:pPr>
                      <a:r>
                        <a:rPr sz="900" err="1">
                          <a:latin typeface="Meiryo UI" panose="020B0604030504040204" pitchFamily="50" charset="-128"/>
                          <a:ea typeface="Meiryo UI" panose="020B0604030504040204" pitchFamily="50" charset="-128"/>
                        </a:rPr>
                        <a:t>保管方法（外</a:t>
                      </a:r>
                      <a:r>
                        <a:rPr sz="900" spc="10" err="1">
                          <a:latin typeface="Meiryo UI" panose="020B0604030504040204" pitchFamily="50" charset="-128"/>
                          <a:ea typeface="Meiryo UI" panose="020B0604030504040204" pitchFamily="50" charset="-128"/>
                        </a:rPr>
                        <a:t>部保管</a:t>
                      </a:r>
                      <a:r>
                        <a:rPr sz="900" spc="5" err="1">
                          <a:latin typeface="Meiryo UI" panose="020B0604030504040204" pitchFamily="50" charset="-128"/>
                          <a:ea typeface="Meiryo UI" panose="020B0604030504040204" pitchFamily="50" charset="-128"/>
                        </a:rPr>
                        <a:t>デ</a:t>
                      </a:r>
                      <a:r>
                        <a:rPr sz="900" spc="10" err="1">
                          <a:latin typeface="Meiryo UI" panose="020B0604030504040204" pitchFamily="50" charset="-128"/>
                          <a:ea typeface="Meiryo UI" panose="020B0604030504040204" pitchFamily="50" charset="-128"/>
                        </a:rPr>
                        <a:t>ー</a:t>
                      </a:r>
                      <a:r>
                        <a:rPr sz="900" spc="5" err="1">
                          <a:latin typeface="Meiryo UI" panose="020B0604030504040204" pitchFamily="50" charset="-128"/>
                          <a:ea typeface="Meiryo UI" panose="020B0604030504040204" pitchFamily="50" charset="-128"/>
                        </a:rPr>
                        <a:t>タ</a:t>
                      </a:r>
                      <a:r>
                        <a:rPr sz="900">
                          <a:latin typeface="Meiryo UI" panose="020B0604030504040204" pitchFamily="50" charset="-128"/>
                          <a:ea typeface="Meiryo UI" panose="020B0604030504040204" pitchFamily="50" charset="-128"/>
                        </a:rPr>
                        <a:t>）</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sz="1000" kern="1200">
                          <a:solidFill>
                            <a:schemeClr val="tx1"/>
                          </a:solidFill>
                          <a:latin typeface="Meiryo UI" panose="020B0604030504040204" pitchFamily="50" charset="-128"/>
                          <a:ea typeface="Meiryo UI" panose="020B0604030504040204" pitchFamily="50" charset="-128"/>
                        </a:rPr>
                        <a:t>1</a:t>
                      </a:r>
                      <a:endParaRPr kumimoji="1" sz="10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1000" b="0" kern="1200">
                          <a:solidFill>
                            <a:schemeClr val="tx1"/>
                          </a:solidFill>
                          <a:latin typeface="Meiryo UI" panose="020B0604030504040204" pitchFamily="50" charset="-128"/>
                          <a:ea typeface="Meiryo UI" panose="020B0604030504040204" pitchFamily="50" charset="-128"/>
                          <a:cs typeface="+mn-cs"/>
                        </a:rPr>
                        <a:t>[</a:t>
                      </a:r>
                      <a:r>
                        <a:rPr kumimoji="1" lang="ja-JP" altLang="en-US" sz="1000" b="0" kern="1200">
                          <a:solidFill>
                            <a:schemeClr val="tx1"/>
                          </a:solidFill>
                          <a:latin typeface="Meiryo UI" panose="020B0604030504040204" pitchFamily="50" charset="-128"/>
                          <a:ea typeface="Meiryo UI" panose="020B0604030504040204" pitchFamily="50" charset="-128"/>
                          <a:cs typeface="+mn-cs"/>
                        </a:rPr>
                        <a:t>＋</a:t>
                      </a:r>
                      <a:r>
                        <a:rPr kumimoji="1" lang="en-US" altLang="ja-JP" sz="1000" b="0" kern="1200">
                          <a:solidFill>
                            <a:schemeClr val="tx1"/>
                          </a:solidFill>
                          <a:latin typeface="Meiryo UI" panose="020B0604030504040204" pitchFamily="50" charset="-128"/>
                          <a:ea typeface="Meiryo UI" panose="020B0604030504040204" pitchFamily="50" charset="-128"/>
                          <a:cs typeface="+mn-cs"/>
                        </a:rPr>
                        <a:t>]</a:t>
                      </a:r>
                      <a:endParaRPr kumimoji="1" sz="10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endParaRPr kumimoji="1" sz="10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1643845381"/>
                  </a:ext>
                </a:extLst>
              </a:tr>
              <a:tr h="324000">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3175" algn="ctr">
                        <a:lnSpc>
                          <a:spcPts val="969"/>
                        </a:lnSpc>
                      </a:pPr>
                      <a:r>
                        <a:rPr sz="900">
                          <a:latin typeface="Meiryo UI" panose="020B0604030504040204" pitchFamily="50" charset="-128"/>
                          <a:ea typeface="Meiryo UI" panose="020B0604030504040204" pitchFamily="50" charset="-128"/>
                        </a:rPr>
                        <a:t>C.1.2.3</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19050" marR="27940">
                        <a:lnSpc>
                          <a:spcPts val="960"/>
                        </a:lnSpc>
                        <a:spcBef>
                          <a:spcPts val="30"/>
                        </a:spcBef>
                      </a:pPr>
                      <a:r>
                        <a:rPr sz="900" spc="-5" err="1">
                          <a:latin typeface="Meiryo UI" panose="020B0604030504040204" pitchFamily="50" charset="-128"/>
                          <a:ea typeface="Meiryo UI" panose="020B0604030504040204" pitchFamily="50" charset="-128"/>
                        </a:rPr>
                        <a:t>データ</a:t>
                      </a:r>
                      <a:r>
                        <a:rPr sz="900" err="1">
                          <a:latin typeface="Meiryo UI" panose="020B0604030504040204" pitchFamily="50" charset="-128"/>
                          <a:ea typeface="Meiryo UI" panose="020B0604030504040204" pitchFamily="50" charset="-128"/>
                        </a:rPr>
                        <a:t>復旧の</a:t>
                      </a:r>
                      <a:r>
                        <a:rPr sz="900" spc="10" err="1">
                          <a:latin typeface="Meiryo UI" panose="020B0604030504040204" pitchFamily="50" charset="-128"/>
                          <a:ea typeface="Meiryo UI" panose="020B0604030504040204" pitchFamily="50" charset="-128"/>
                        </a:rPr>
                        <a:t>対応範囲</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sz="1000" kern="1200">
                          <a:solidFill>
                            <a:schemeClr val="tx1"/>
                          </a:solidFill>
                          <a:latin typeface="Meiryo UI" panose="020B0604030504040204" pitchFamily="50" charset="-128"/>
                          <a:ea typeface="Meiryo UI" panose="020B0604030504040204" pitchFamily="50" charset="-128"/>
                        </a:rPr>
                        <a:t>1</a:t>
                      </a:r>
                      <a:endParaRPr kumimoji="1" sz="10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1000" b="0" kern="1200">
                          <a:solidFill>
                            <a:schemeClr val="tx1"/>
                          </a:solidFill>
                          <a:latin typeface="Meiryo UI" panose="020B0604030504040204" pitchFamily="50" charset="-128"/>
                          <a:ea typeface="Meiryo UI" panose="020B0604030504040204" pitchFamily="50" charset="-128"/>
                          <a:cs typeface="+mn-cs"/>
                        </a:rPr>
                        <a:t>[</a:t>
                      </a:r>
                      <a:r>
                        <a:rPr kumimoji="1" lang="ja-JP" altLang="en-US" sz="1000" b="0" kern="1200">
                          <a:solidFill>
                            <a:schemeClr val="tx1"/>
                          </a:solidFill>
                          <a:latin typeface="Meiryo UI" panose="020B0604030504040204" pitchFamily="50" charset="-128"/>
                          <a:ea typeface="Meiryo UI" panose="020B0604030504040204" pitchFamily="50" charset="-128"/>
                          <a:cs typeface="+mn-cs"/>
                        </a:rPr>
                        <a:t>＋</a:t>
                      </a:r>
                      <a:r>
                        <a:rPr kumimoji="1" lang="en-US" altLang="ja-JP" sz="1000" b="0" kern="1200">
                          <a:solidFill>
                            <a:schemeClr val="tx1"/>
                          </a:solidFill>
                          <a:latin typeface="Meiryo UI" panose="020B0604030504040204" pitchFamily="50" charset="-128"/>
                          <a:ea typeface="Meiryo UI" panose="020B0604030504040204" pitchFamily="50" charset="-128"/>
                          <a:cs typeface="+mn-cs"/>
                        </a:rPr>
                        <a:t>]</a:t>
                      </a:r>
                      <a:endParaRPr kumimoji="1" sz="10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1000" b="0" kern="1200">
                          <a:solidFill>
                            <a:schemeClr val="tx1"/>
                          </a:solidFill>
                          <a:latin typeface="Meiryo UI" panose="020B0604030504040204" pitchFamily="50" charset="-128"/>
                          <a:ea typeface="Meiryo UI" panose="020B0604030504040204" pitchFamily="50" charset="-128"/>
                          <a:cs typeface="+mn-cs"/>
                        </a:rPr>
                        <a:t>[</a:t>
                      </a:r>
                      <a:r>
                        <a:rPr kumimoji="1" lang="ja-JP" altLang="en-US" sz="1000" b="0" kern="1200">
                          <a:solidFill>
                            <a:schemeClr val="tx1"/>
                          </a:solidFill>
                          <a:latin typeface="Meiryo UI" panose="020B0604030504040204" pitchFamily="50" charset="-128"/>
                          <a:ea typeface="Meiryo UI" panose="020B0604030504040204" pitchFamily="50" charset="-128"/>
                          <a:cs typeface="+mn-cs"/>
                        </a:rPr>
                        <a:t>ー</a:t>
                      </a:r>
                      <a:r>
                        <a:rPr kumimoji="1" lang="en-US" altLang="ja-JP" sz="1000" b="0" kern="1200">
                          <a:solidFill>
                            <a:schemeClr val="tx1"/>
                          </a:solidFill>
                          <a:latin typeface="Meiryo UI" panose="020B0604030504040204" pitchFamily="50" charset="-128"/>
                          <a:ea typeface="Meiryo UI" panose="020B0604030504040204" pitchFamily="50" charset="-128"/>
                          <a:cs typeface="+mn-cs"/>
                        </a:rPr>
                        <a:t>]</a:t>
                      </a:r>
                      <a:endParaRPr kumimoji="1" sz="10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1217844883"/>
                  </a:ext>
                </a:extLst>
              </a:tr>
              <a:tr h="324000">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3175" algn="ctr">
                        <a:lnSpc>
                          <a:spcPts val="969"/>
                        </a:lnSpc>
                      </a:pPr>
                      <a:r>
                        <a:rPr sz="900">
                          <a:latin typeface="Meiryo UI" panose="020B0604030504040204" pitchFamily="50" charset="-128"/>
                          <a:ea typeface="Meiryo UI" panose="020B0604030504040204" pitchFamily="50" charset="-128"/>
                        </a:rPr>
                        <a:t>C.1.3.1</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19050">
                        <a:lnSpc>
                          <a:spcPts val="969"/>
                        </a:lnSpc>
                      </a:pPr>
                      <a:r>
                        <a:rPr lang="ja-JP" altLang="en-US" sz="900" spc="10">
                          <a:latin typeface="Meiryo UI" panose="020B0604030504040204" pitchFamily="50" charset="-128"/>
                          <a:ea typeface="Meiryo UI" panose="020B0604030504040204" pitchFamily="50" charset="-128"/>
                        </a:rPr>
                        <a:t>監視情報</a:t>
                      </a:r>
                      <a:endParaRPr lang="ja-JP" altLang="en-US"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1000" kern="1200">
                          <a:solidFill>
                            <a:schemeClr val="tx1"/>
                          </a:solidFill>
                          <a:latin typeface="Meiryo UI" panose="020B0604030504040204" pitchFamily="50" charset="-128"/>
                          <a:ea typeface="Meiryo UI" panose="020B0604030504040204" pitchFamily="50" charset="-128"/>
                        </a:rPr>
                        <a:t>4</a:t>
                      </a:r>
                      <a:endParaRPr kumimoji="1" lang="ja-JP" altLang="en-US" sz="10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1000" b="0" kern="1200">
                          <a:solidFill>
                            <a:schemeClr val="tx1"/>
                          </a:solidFill>
                          <a:latin typeface="Meiryo UI" panose="020B0604030504040204" pitchFamily="50" charset="-128"/>
                          <a:ea typeface="Meiryo UI" panose="020B0604030504040204" pitchFamily="50" charset="-128"/>
                          <a:cs typeface="+mn-cs"/>
                        </a:rPr>
                        <a:t>[</a:t>
                      </a:r>
                      <a:r>
                        <a:rPr kumimoji="1" lang="ja-JP" altLang="en-US" sz="1000" b="0" kern="1200">
                          <a:solidFill>
                            <a:schemeClr val="tx1"/>
                          </a:solidFill>
                          <a:latin typeface="Meiryo UI" panose="020B0604030504040204" pitchFamily="50" charset="-128"/>
                          <a:ea typeface="Meiryo UI" panose="020B0604030504040204" pitchFamily="50" charset="-128"/>
                          <a:cs typeface="+mn-cs"/>
                        </a:rPr>
                        <a:t>＋</a:t>
                      </a:r>
                      <a:r>
                        <a:rPr kumimoji="1" lang="en-US" altLang="ja-JP" sz="1000" b="0" kern="1200">
                          <a:solidFill>
                            <a:schemeClr val="tx1"/>
                          </a:solidFill>
                          <a:latin typeface="Meiryo UI" panose="020B0604030504040204" pitchFamily="50" charset="-128"/>
                          <a:ea typeface="Meiryo UI" panose="020B0604030504040204" pitchFamily="50" charset="-128"/>
                          <a:cs typeface="+mn-cs"/>
                        </a:rPr>
                        <a:t>]</a:t>
                      </a:r>
                      <a:endParaRPr kumimoji="1" lang="ja-JP" altLang="en-US" sz="10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1000" b="0" kern="1200">
                          <a:solidFill>
                            <a:schemeClr val="tx1"/>
                          </a:solidFill>
                          <a:latin typeface="Meiryo UI" panose="020B0604030504040204" pitchFamily="50" charset="-128"/>
                          <a:ea typeface="Meiryo UI" panose="020B0604030504040204" pitchFamily="50" charset="-128"/>
                          <a:cs typeface="+mn-cs"/>
                        </a:rPr>
                        <a:t>[</a:t>
                      </a:r>
                      <a:r>
                        <a:rPr kumimoji="1" lang="ja-JP" altLang="en-US" sz="1000" b="0" kern="1200">
                          <a:solidFill>
                            <a:schemeClr val="tx1"/>
                          </a:solidFill>
                          <a:latin typeface="Meiryo UI" panose="020B0604030504040204" pitchFamily="50" charset="-128"/>
                          <a:ea typeface="Meiryo UI" panose="020B0604030504040204" pitchFamily="50" charset="-128"/>
                          <a:cs typeface="+mn-cs"/>
                        </a:rPr>
                        <a:t>ー</a:t>
                      </a:r>
                      <a:r>
                        <a:rPr kumimoji="1" lang="en-US" altLang="ja-JP" sz="1000" b="0" kern="1200">
                          <a:solidFill>
                            <a:schemeClr val="tx1"/>
                          </a:solidFill>
                          <a:latin typeface="Meiryo UI" panose="020B0604030504040204" pitchFamily="50" charset="-128"/>
                          <a:ea typeface="Meiryo UI" panose="020B0604030504040204" pitchFamily="50" charset="-128"/>
                          <a:cs typeface="+mn-cs"/>
                        </a:rPr>
                        <a:t>]</a:t>
                      </a:r>
                      <a:endParaRPr kumimoji="1" lang="ja-JP" altLang="en-US" sz="10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5</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5</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5</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5</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4211881946"/>
                  </a:ext>
                </a:extLst>
              </a:tr>
              <a:tr h="324000">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3175" algn="ctr">
                        <a:lnSpc>
                          <a:spcPts val="969"/>
                        </a:lnSpc>
                      </a:pPr>
                      <a:r>
                        <a:rPr sz="900">
                          <a:latin typeface="Meiryo UI" panose="020B0604030504040204" pitchFamily="50" charset="-128"/>
                          <a:ea typeface="Meiryo UI" panose="020B0604030504040204" pitchFamily="50" charset="-128"/>
                        </a:rPr>
                        <a:t>C.5.9.1</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19050" marR="102870">
                        <a:lnSpc>
                          <a:spcPts val="960"/>
                        </a:lnSpc>
                        <a:spcBef>
                          <a:spcPts val="30"/>
                        </a:spcBef>
                      </a:pPr>
                      <a:r>
                        <a:rPr sz="900" err="1">
                          <a:latin typeface="Meiryo UI" panose="020B0604030504040204" pitchFamily="50" charset="-128"/>
                          <a:ea typeface="Meiryo UI" panose="020B0604030504040204" pitchFamily="50" charset="-128"/>
                        </a:rPr>
                        <a:t>定期報告会</a:t>
                      </a:r>
                      <a:r>
                        <a:rPr sz="900" spc="10" err="1">
                          <a:latin typeface="Meiryo UI" panose="020B0604030504040204" pitchFamily="50" charset="-128"/>
                          <a:ea typeface="Meiryo UI" panose="020B0604030504040204" pitchFamily="50" charset="-128"/>
                        </a:rPr>
                        <a:t>実施頻度</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sz="1000" kern="1200">
                          <a:solidFill>
                            <a:schemeClr val="tx1"/>
                          </a:solidFill>
                          <a:latin typeface="Meiryo UI" panose="020B0604030504040204" pitchFamily="50" charset="-128"/>
                          <a:ea typeface="Meiryo UI" panose="020B0604030504040204" pitchFamily="50" charset="-128"/>
                        </a:rPr>
                        <a:t>3</a:t>
                      </a:r>
                      <a:endParaRPr kumimoji="1" sz="10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1000" b="0" kern="1200">
                          <a:solidFill>
                            <a:schemeClr val="tx1"/>
                          </a:solidFill>
                          <a:latin typeface="Meiryo UI" panose="020B0604030504040204" pitchFamily="50" charset="-128"/>
                          <a:ea typeface="Meiryo UI" panose="020B0604030504040204" pitchFamily="50" charset="-128"/>
                          <a:cs typeface="+mn-cs"/>
                        </a:rPr>
                        <a:t>[</a:t>
                      </a:r>
                      <a:r>
                        <a:rPr kumimoji="1" lang="ja-JP" altLang="en-US" sz="1000" b="0" kern="1200">
                          <a:solidFill>
                            <a:schemeClr val="tx1"/>
                          </a:solidFill>
                          <a:latin typeface="Meiryo UI" panose="020B0604030504040204" pitchFamily="50" charset="-128"/>
                          <a:ea typeface="Meiryo UI" panose="020B0604030504040204" pitchFamily="50" charset="-128"/>
                          <a:cs typeface="+mn-cs"/>
                        </a:rPr>
                        <a:t>＋</a:t>
                      </a:r>
                      <a:r>
                        <a:rPr kumimoji="1" lang="en-US" altLang="ja-JP" sz="1000" b="0" kern="1200">
                          <a:solidFill>
                            <a:schemeClr val="tx1"/>
                          </a:solidFill>
                          <a:latin typeface="Meiryo UI" panose="020B0604030504040204" pitchFamily="50" charset="-128"/>
                          <a:ea typeface="Meiryo UI" panose="020B0604030504040204" pitchFamily="50" charset="-128"/>
                          <a:cs typeface="+mn-cs"/>
                        </a:rPr>
                        <a:t>]</a:t>
                      </a:r>
                      <a:endParaRPr kumimoji="1" sz="10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1000" b="0" kern="1200">
                          <a:solidFill>
                            <a:schemeClr val="tx1"/>
                          </a:solidFill>
                          <a:latin typeface="Meiryo UI" panose="020B0604030504040204" pitchFamily="50" charset="-128"/>
                          <a:ea typeface="Meiryo UI" panose="020B0604030504040204" pitchFamily="50" charset="-128"/>
                          <a:cs typeface="+mn-cs"/>
                        </a:rPr>
                        <a:t>[</a:t>
                      </a:r>
                      <a:r>
                        <a:rPr kumimoji="1" lang="ja-JP" altLang="en-US" sz="1000" b="0" kern="1200">
                          <a:solidFill>
                            <a:schemeClr val="tx1"/>
                          </a:solidFill>
                          <a:latin typeface="Meiryo UI" panose="020B0604030504040204" pitchFamily="50" charset="-128"/>
                          <a:ea typeface="Meiryo UI" panose="020B0604030504040204" pitchFamily="50" charset="-128"/>
                          <a:cs typeface="+mn-cs"/>
                        </a:rPr>
                        <a:t>ー</a:t>
                      </a:r>
                      <a:r>
                        <a:rPr kumimoji="1" lang="en-US" altLang="ja-JP" sz="1000" b="0" kern="1200">
                          <a:solidFill>
                            <a:schemeClr val="tx1"/>
                          </a:solidFill>
                          <a:latin typeface="Meiryo UI" panose="020B0604030504040204" pitchFamily="50" charset="-128"/>
                          <a:ea typeface="Meiryo UI" panose="020B0604030504040204" pitchFamily="50" charset="-128"/>
                          <a:cs typeface="+mn-cs"/>
                        </a:rPr>
                        <a:t>]</a:t>
                      </a:r>
                      <a:endParaRPr kumimoji="1" sz="10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Meiryo UI" panose="020B0604030504040204" pitchFamily="50" charset="-128"/>
                          <a:ea typeface="Meiryo UI" panose="020B0604030504040204" pitchFamily="50" charset="-128"/>
                        </a:rPr>
                        <a:t>4</a:t>
                      </a:r>
                      <a:endParaRPr lang="en-US" altLang="ja-JP" sz="1000" b="0" i="0" u="none" strike="noStrike" baseline="30000">
                        <a:solidFill>
                          <a:schemeClr val="tx1"/>
                        </a:solidFill>
                        <a:effectLst/>
                        <a:latin typeface="Meiryo UI" panose="020B0604030504040204" pitchFamily="50" charset="-128"/>
                        <a:ea typeface="Meiryo UI" panose="020B0604030504040204" pitchFamily="50" charset="-128"/>
                      </a:endParaRP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sz="1000" b="0" i="0" u="none" strike="noStrike">
                          <a:solidFill>
                            <a:schemeClr val="tx1"/>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chemeClr val="tx1"/>
                          </a:solidFill>
                          <a:effectLst/>
                          <a:latin typeface="Meiryo UI" panose="020B0604030504040204" pitchFamily="50" charset="-128"/>
                          <a:ea typeface="Meiryo UI" panose="020B0604030504040204" pitchFamily="50" charset="-128"/>
                        </a:rPr>
                        <a:t>0</a:t>
                      </a:r>
                      <a:endParaRPr lang="en-US" altLang="ja-JP" sz="1000" b="0" i="0" u="none" strike="noStrike" baseline="30000" dirty="0">
                        <a:solidFill>
                          <a:schemeClr val="tx1"/>
                        </a:solidFill>
                        <a:effectLst/>
                        <a:latin typeface="Meiryo UI" panose="020B0604030504040204" pitchFamily="50" charset="-128"/>
                        <a:ea typeface="Meiryo UI" panose="020B0604030504040204" pitchFamily="50" charset="-128"/>
                      </a:endParaRP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C5D5"/>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1994605764"/>
                  </a:ext>
                </a:extLst>
              </a:tr>
              <a:tr h="324000">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3175" algn="ctr">
                        <a:lnSpc>
                          <a:spcPts val="969"/>
                        </a:lnSpc>
                      </a:pPr>
                      <a:r>
                        <a:rPr sz="900">
                          <a:latin typeface="Meiryo UI" panose="020B0604030504040204" pitchFamily="50" charset="-128"/>
                          <a:ea typeface="Meiryo UI" panose="020B0604030504040204" pitchFamily="50" charset="-128"/>
                        </a:rPr>
                        <a:t>C.5.9.2</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18415" marR="8890">
                        <a:lnSpc>
                          <a:spcPts val="960"/>
                        </a:lnSpc>
                        <a:spcBef>
                          <a:spcPts val="30"/>
                        </a:spcBef>
                      </a:pPr>
                      <a:r>
                        <a:rPr sz="900" err="1">
                          <a:latin typeface="Meiryo UI" panose="020B0604030504040204" pitchFamily="50" charset="-128"/>
                          <a:ea typeface="Meiryo UI" panose="020B0604030504040204" pitchFamily="50" charset="-128"/>
                        </a:rPr>
                        <a:t>報告内容のレ</a:t>
                      </a:r>
                      <a:r>
                        <a:rPr sz="900" spc="5" err="1">
                          <a:latin typeface="Meiryo UI" panose="020B0604030504040204" pitchFamily="50" charset="-128"/>
                          <a:ea typeface="Meiryo UI" panose="020B0604030504040204" pitchFamily="50" charset="-128"/>
                        </a:rPr>
                        <a:t>ベル</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sz="1000" kern="1200">
                          <a:solidFill>
                            <a:schemeClr val="tx1"/>
                          </a:solidFill>
                          <a:latin typeface="Meiryo UI" panose="020B0604030504040204" pitchFamily="50" charset="-128"/>
                          <a:ea typeface="Meiryo UI" panose="020B0604030504040204" pitchFamily="50" charset="-128"/>
                        </a:rPr>
                        <a:t>3</a:t>
                      </a:r>
                      <a:endParaRPr kumimoji="1" sz="10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endParaRPr kumimoji="1" sz="10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endParaRPr kumimoji="1" sz="10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endParaRPr lang="en-US" altLang="ja-JP" sz="1000" b="0" i="0" u="none" strike="noStrike" baseline="30000">
                        <a:solidFill>
                          <a:srgbClr val="000000"/>
                        </a:solidFill>
                        <a:effectLst/>
                        <a:latin typeface="Meiryo UI" panose="020B0604030504040204" pitchFamily="50" charset="-128"/>
                        <a:ea typeface="Meiryo UI" panose="020B0604030504040204" pitchFamily="50" charset="-128"/>
                      </a:endParaRP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chemeClr val="tx1"/>
                          </a:solidFill>
                          <a:effectLst/>
                          <a:latin typeface="Meiryo UI" panose="020B0604030504040204" pitchFamily="50" charset="-128"/>
                          <a:ea typeface="Meiryo UI" panose="020B0604030504040204" pitchFamily="50" charset="-128"/>
                        </a:rPr>
                        <a:t>0</a:t>
                      </a:r>
                      <a:endParaRPr lang="en-US" altLang="ja-JP" sz="1000" b="0" i="0" u="none" strike="noStrike" baseline="30000" dirty="0">
                        <a:solidFill>
                          <a:schemeClr val="tx1"/>
                        </a:solidFill>
                        <a:effectLst/>
                        <a:latin typeface="Meiryo UI" panose="020B0604030504040204" pitchFamily="50" charset="-128"/>
                        <a:ea typeface="Meiryo UI" panose="020B0604030504040204" pitchFamily="50" charset="-128"/>
                      </a:endParaRP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C5D5"/>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1196761679"/>
                  </a:ext>
                </a:extLst>
              </a:tr>
              <a:tr h="324000">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540" algn="ctr">
                        <a:lnSpc>
                          <a:spcPts val="965"/>
                        </a:lnSpc>
                      </a:pPr>
                      <a:r>
                        <a:rPr sz="900">
                          <a:latin typeface="Meiryo UI" panose="020B0604030504040204" pitchFamily="50" charset="-128"/>
                          <a:ea typeface="Meiryo UI" panose="020B0604030504040204" pitchFamily="50" charset="-128"/>
                        </a:rPr>
                        <a:t>C.6.2.1</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18415" marR="102870" algn="just">
                        <a:lnSpc>
                          <a:spcPts val="960"/>
                        </a:lnSpc>
                        <a:spcBef>
                          <a:spcPts val="25"/>
                        </a:spcBef>
                      </a:pPr>
                      <a:r>
                        <a:rPr sz="900" err="1">
                          <a:latin typeface="Meiryo UI" panose="020B0604030504040204" pitchFamily="50" charset="-128"/>
                          <a:ea typeface="Meiryo UI" panose="020B0604030504040204" pitchFamily="50" charset="-128"/>
                        </a:rPr>
                        <a:t>問</a:t>
                      </a:r>
                      <a:r>
                        <a:rPr sz="900" spc="-5" err="1">
                          <a:latin typeface="Meiryo UI" panose="020B0604030504040204" pitchFamily="50" charset="-128"/>
                          <a:ea typeface="Meiryo UI" panose="020B0604030504040204" pitchFamily="50" charset="-128"/>
                        </a:rPr>
                        <a:t>い</a:t>
                      </a:r>
                      <a:r>
                        <a:rPr sz="900" err="1">
                          <a:latin typeface="Meiryo UI" panose="020B0604030504040204" pitchFamily="50" charset="-128"/>
                          <a:ea typeface="Meiryo UI" panose="020B0604030504040204" pitchFamily="50" charset="-128"/>
                        </a:rPr>
                        <a:t>合わせ対応窓口の</a:t>
                      </a:r>
                      <a:r>
                        <a:rPr sz="900" spc="10" err="1">
                          <a:latin typeface="Meiryo UI" panose="020B0604030504040204" pitchFamily="50" charset="-128"/>
                          <a:ea typeface="Meiryo UI" panose="020B0604030504040204" pitchFamily="50" charset="-128"/>
                        </a:rPr>
                        <a:t>設置有無</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sz="1000" kern="1200">
                          <a:solidFill>
                            <a:schemeClr val="tx1"/>
                          </a:solidFill>
                          <a:latin typeface="Meiryo UI" panose="020B0604030504040204" pitchFamily="50" charset="-128"/>
                          <a:ea typeface="Meiryo UI" panose="020B0604030504040204" pitchFamily="50" charset="-128"/>
                        </a:rPr>
                        <a:t>1</a:t>
                      </a:r>
                      <a:endParaRPr kumimoji="1" sz="10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1000" b="0" kern="1200">
                          <a:solidFill>
                            <a:schemeClr val="tx1"/>
                          </a:solidFill>
                          <a:latin typeface="Meiryo UI" panose="020B0604030504040204" pitchFamily="50" charset="-128"/>
                          <a:ea typeface="Meiryo UI" panose="020B0604030504040204" pitchFamily="50" charset="-128"/>
                          <a:cs typeface="+mn-cs"/>
                        </a:rPr>
                        <a:t>[</a:t>
                      </a:r>
                      <a:r>
                        <a:rPr kumimoji="1" lang="ja-JP" altLang="en-US" sz="1000" b="0" kern="1200">
                          <a:solidFill>
                            <a:schemeClr val="tx1"/>
                          </a:solidFill>
                          <a:latin typeface="Meiryo UI" panose="020B0604030504040204" pitchFamily="50" charset="-128"/>
                          <a:ea typeface="Meiryo UI" panose="020B0604030504040204" pitchFamily="50" charset="-128"/>
                          <a:cs typeface="+mn-cs"/>
                        </a:rPr>
                        <a:t>＋</a:t>
                      </a:r>
                      <a:r>
                        <a:rPr kumimoji="1" lang="en-US" altLang="ja-JP" sz="1000" b="0" kern="1200">
                          <a:solidFill>
                            <a:schemeClr val="tx1"/>
                          </a:solidFill>
                          <a:latin typeface="Meiryo UI" panose="020B0604030504040204" pitchFamily="50" charset="-128"/>
                          <a:ea typeface="Meiryo UI" panose="020B0604030504040204" pitchFamily="50" charset="-128"/>
                          <a:cs typeface="+mn-cs"/>
                        </a:rPr>
                        <a:t>]</a:t>
                      </a:r>
                      <a:endParaRPr kumimoji="1" sz="10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1000" b="0" kern="1200">
                          <a:solidFill>
                            <a:schemeClr val="tx1"/>
                          </a:solidFill>
                          <a:latin typeface="Meiryo UI" panose="020B0604030504040204" pitchFamily="50" charset="-128"/>
                          <a:ea typeface="Meiryo UI" panose="020B0604030504040204" pitchFamily="50" charset="-128"/>
                          <a:cs typeface="+mn-cs"/>
                        </a:rPr>
                        <a:t>[</a:t>
                      </a:r>
                      <a:r>
                        <a:rPr kumimoji="1" lang="ja-JP" altLang="en-US" sz="1000" b="0" kern="1200">
                          <a:solidFill>
                            <a:schemeClr val="tx1"/>
                          </a:solidFill>
                          <a:latin typeface="Meiryo UI" panose="020B0604030504040204" pitchFamily="50" charset="-128"/>
                          <a:ea typeface="Meiryo UI" panose="020B0604030504040204" pitchFamily="50" charset="-128"/>
                          <a:cs typeface="+mn-cs"/>
                        </a:rPr>
                        <a:t>ー</a:t>
                      </a:r>
                      <a:r>
                        <a:rPr kumimoji="1" lang="en-US" altLang="ja-JP" sz="1000" b="0" kern="1200">
                          <a:solidFill>
                            <a:schemeClr val="tx1"/>
                          </a:solidFill>
                          <a:latin typeface="Meiryo UI" panose="020B0604030504040204" pitchFamily="50" charset="-128"/>
                          <a:ea typeface="Meiryo UI" panose="020B0604030504040204" pitchFamily="50" charset="-128"/>
                          <a:cs typeface="+mn-cs"/>
                        </a:rPr>
                        <a:t>]</a:t>
                      </a:r>
                      <a:endParaRPr kumimoji="1" sz="10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endParaRPr lang="en-US" altLang="ja-JP" sz="1000" b="0" i="0" u="none" strike="noStrike" baseline="30000">
                        <a:solidFill>
                          <a:srgbClr val="000000"/>
                        </a:solidFill>
                        <a:effectLst/>
                        <a:latin typeface="Meiryo UI" panose="020B0604030504040204" pitchFamily="50" charset="-128"/>
                        <a:ea typeface="Meiryo UI" panose="020B0604030504040204" pitchFamily="50" charset="-128"/>
                      </a:endParaRP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2075941196"/>
                  </a:ext>
                </a:extLst>
              </a:tr>
              <a:tr h="324000">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4445" algn="ctr">
                        <a:lnSpc>
                          <a:spcPts val="969"/>
                        </a:lnSpc>
                      </a:pPr>
                      <a:r>
                        <a:rPr sz="900" dirty="0">
                          <a:latin typeface="Meiryo UI" panose="020B0604030504040204" pitchFamily="50" charset="-128"/>
                          <a:ea typeface="Meiryo UI" panose="020B0604030504040204" pitchFamily="50" charset="-128"/>
                        </a:rPr>
                        <a:t>D.1.1.1</a:t>
                      </a:r>
                      <a:endParaRPr sz="900" dirty="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19050" marR="29209">
                        <a:lnSpc>
                          <a:spcPts val="960"/>
                        </a:lnSpc>
                        <a:spcBef>
                          <a:spcPts val="30"/>
                        </a:spcBef>
                      </a:pPr>
                      <a:r>
                        <a:rPr sz="900" err="1">
                          <a:latin typeface="Meiryo UI" panose="020B0604030504040204" pitchFamily="50" charset="-128"/>
                          <a:ea typeface="Meiryo UI" panose="020B0604030504040204" pitchFamily="50" charset="-128"/>
                        </a:rPr>
                        <a:t>システ</a:t>
                      </a:r>
                      <a:r>
                        <a:rPr sz="900" spc="-5" err="1">
                          <a:latin typeface="Meiryo UI" panose="020B0604030504040204" pitchFamily="50" charset="-128"/>
                          <a:ea typeface="Meiryo UI" panose="020B0604030504040204" pitchFamily="50" charset="-128"/>
                        </a:rPr>
                        <a:t>ム</a:t>
                      </a:r>
                      <a:r>
                        <a:rPr sz="900" err="1">
                          <a:latin typeface="Meiryo UI" panose="020B0604030504040204" pitchFamily="50" charset="-128"/>
                          <a:ea typeface="Meiryo UI" panose="020B0604030504040204" pitchFamily="50" charset="-128"/>
                        </a:rPr>
                        <a:t>移行</a:t>
                      </a:r>
                      <a:r>
                        <a:rPr sz="900" spc="10" err="1">
                          <a:latin typeface="Meiryo UI" panose="020B0604030504040204" pitchFamily="50" charset="-128"/>
                          <a:ea typeface="Meiryo UI" panose="020B0604030504040204" pitchFamily="50" charset="-128"/>
                        </a:rPr>
                        <a:t>期間</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sz="1000" kern="1200">
                          <a:solidFill>
                            <a:schemeClr val="tx1"/>
                          </a:solidFill>
                          <a:latin typeface="Meiryo UI" panose="020B0604030504040204" pitchFamily="50" charset="-128"/>
                          <a:ea typeface="Meiryo UI" panose="020B0604030504040204" pitchFamily="50" charset="-128"/>
                        </a:rPr>
                        <a:t>4</a:t>
                      </a:r>
                      <a:endParaRPr kumimoji="1" sz="10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1000" b="0" kern="1200">
                          <a:solidFill>
                            <a:schemeClr val="tx1"/>
                          </a:solidFill>
                          <a:latin typeface="Meiryo UI" panose="020B0604030504040204" pitchFamily="50" charset="-128"/>
                          <a:ea typeface="Meiryo UI" panose="020B0604030504040204" pitchFamily="50" charset="-128"/>
                          <a:cs typeface="+mn-cs"/>
                        </a:rPr>
                        <a:t>[</a:t>
                      </a:r>
                      <a:r>
                        <a:rPr kumimoji="1" lang="ja-JP" altLang="en-US" sz="1000" b="0" kern="1200">
                          <a:solidFill>
                            <a:schemeClr val="tx1"/>
                          </a:solidFill>
                          <a:latin typeface="Meiryo UI" panose="020B0604030504040204" pitchFamily="50" charset="-128"/>
                          <a:ea typeface="Meiryo UI" panose="020B0604030504040204" pitchFamily="50" charset="-128"/>
                          <a:cs typeface="+mn-cs"/>
                        </a:rPr>
                        <a:t>＋</a:t>
                      </a:r>
                      <a:r>
                        <a:rPr kumimoji="1" lang="en-US" altLang="ja-JP" sz="1000" b="0" kern="1200">
                          <a:solidFill>
                            <a:schemeClr val="tx1"/>
                          </a:solidFill>
                          <a:latin typeface="Meiryo UI" panose="020B0604030504040204" pitchFamily="50" charset="-128"/>
                          <a:ea typeface="Meiryo UI" panose="020B0604030504040204" pitchFamily="50" charset="-128"/>
                          <a:cs typeface="+mn-cs"/>
                        </a:rPr>
                        <a:t>]</a:t>
                      </a:r>
                      <a:endParaRPr kumimoji="1" sz="10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1000" b="0" kern="1200">
                          <a:solidFill>
                            <a:schemeClr val="tx1"/>
                          </a:solidFill>
                          <a:latin typeface="Meiryo UI" panose="020B0604030504040204" pitchFamily="50" charset="-128"/>
                          <a:ea typeface="Meiryo UI" panose="020B0604030504040204" pitchFamily="50" charset="-128"/>
                          <a:cs typeface="+mn-cs"/>
                        </a:rPr>
                        <a:t>[</a:t>
                      </a:r>
                      <a:r>
                        <a:rPr kumimoji="1" lang="ja-JP" altLang="en-US" sz="1000" b="0" kern="1200">
                          <a:solidFill>
                            <a:schemeClr val="tx1"/>
                          </a:solidFill>
                          <a:latin typeface="Meiryo UI" panose="020B0604030504040204" pitchFamily="50" charset="-128"/>
                          <a:ea typeface="Meiryo UI" panose="020B0604030504040204" pitchFamily="50" charset="-128"/>
                          <a:cs typeface="+mn-cs"/>
                        </a:rPr>
                        <a:t>ー</a:t>
                      </a:r>
                      <a:r>
                        <a:rPr kumimoji="1" lang="en-US" altLang="ja-JP" sz="1000" b="0" kern="1200">
                          <a:solidFill>
                            <a:schemeClr val="tx1"/>
                          </a:solidFill>
                          <a:latin typeface="Meiryo UI" panose="020B0604030504040204" pitchFamily="50" charset="-128"/>
                          <a:ea typeface="Meiryo UI" panose="020B0604030504040204" pitchFamily="50" charset="-128"/>
                          <a:cs typeface="+mn-cs"/>
                        </a:rPr>
                        <a:t>]</a:t>
                      </a:r>
                      <a:endParaRPr kumimoji="1" sz="10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endParaRPr lang="en-US" altLang="ja-JP" sz="1000" b="0" i="0" u="none" strike="noStrike" baseline="30000">
                        <a:solidFill>
                          <a:srgbClr val="000000"/>
                        </a:solidFill>
                        <a:effectLst/>
                        <a:latin typeface="Meiryo UI" panose="020B0604030504040204" pitchFamily="50" charset="-128"/>
                        <a:ea typeface="Meiryo UI" panose="020B0604030504040204" pitchFamily="50" charset="-128"/>
                      </a:endParaRP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1003817646"/>
                  </a:ext>
                </a:extLst>
              </a:tr>
              <a:tr h="324000">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4445" algn="ctr">
                        <a:lnSpc>
                          <a:spcPts val="969"/>
                        </a:lnSpc>
                      </a:pPr>
                      <a:r>
                        <a:rPr sz="900" dirty="0">
                          <a:latin typeface="Meiryo UI" panose="020B0604030504040204" pitchFamily="50" charset="-128"/>
                          <a:ea typeface="Meiryo UI" panose="020B0604030504040204" pitchFamily="50" charset="-128"/>
                        </a:rPr>
                        <a:t>D.1.1.3</a:t>
                      </a:r>
                      <a:endParaRPr sz="900" dirty="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19050" marR="102870">
                        <a:lnSpc>
                          <a:spcPts val="960"/>
                        </a:lnSpc>
                        <a:spcBef>
                          <a:spcPts val="30"/>
                        </a:spcBef>
                      </a:pPr>
                      <a:r>
                        <a:rPr sz="900" err="1">
                          <a:latin typeface="Meiryo UI" panose="020B0604030504040204" pitchFamily="50" charset="-128"/>
                          <a:ea typeface="Meiryo UI" panose="020B0604030504040204" pitchFamily="50" charset="-128"/>
                        </a:rPr>
                        <a:t>並行稼働の</a:t>
                      </a:r>
                      <a:r>
                        <a:rPr sz="900" spc="10" err="1">
                          <a:latin typeface="Meiryo UI" panose="020B0604030504040204" pitchFamily="50" charset="-128"/>
                          <a:ea typeface="Meiryo UI" panose="020B0604030504040204" pitchFamily="50" charset="-128"/>
                        </a:rPr>
                        <a:t>有無</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sz="1000" kern="1200">
                          <a:solidFill>
                            <a:schemeClr val="tx1"/>
                          </a:solidFill>
                          <a:latin typeface="Meiryo UI" panose="020B0604030504040204" pitchFamily="50" charset="-128"/>
                          <a:ea typeface="Meiryo UI" panose="020B0604030504040204" pitchFamily="50" charset="-128"/>
                        </a:rPr>
                        <a:t>1</a:t>
                      </a:r>
                      <a:endParaRPr kumimoji="1" sz="10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endParaRPr kumimoji="1" sz="10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1000" b="0" kern="1200">
                          <a:solidFill>
                            <a:schemeClr val="tx1"/>
                          </a:solidFill>
                          <a:latin typeface="Meiryo UI" panose="020B0604030504040204" pitchFamily="50" charset="-128"/>
                          <a:ea typeface="Meiryo UI" panose="020B0604030504040204" pitchFamily="50" charset="-128"/>
                          <a:cs typeface="+mn-cs"/>
                        </a:rPr>
                        <a:t>[</a:t>
                      </a:r>
                      <a:r>
                        <a:rPr kumimoji="1" lang="ja-JP" altLang="en-US" sz="1000" b="0" kern="1200">
                          <a:solidFill>
                            <a:schemeClr val="tx1"/>
                          </a:solidFill>
                          <a:latin typeface="Meiryo UI" panose="020B0604030504040204" pitchFamily="50" charset="-128"/>
                          <a:ea typeface="Meiryo UI" panose="020B0604030504040204" pitchFamily="50" charset="-128"/>
                          <a:cs typeface="+mn-cs"/>
                        </a:rPr>
                        <a:t>ー</a:t>
                      </a:r>
                      <a:r>
                        <a:rPr kumimoji="1" lang="en-US" altLang="ja-JP" sz="1000" b="0" kern="1200">
                          <a:solidFill>
                            <a:schemeClr val="tx1"/>
                          </a:solidFill>
                          <a:latin typeface="Meiryo UI" panose="020B0604030504040204" pitchFamily="50" charset="-128"/>
                          <a:ea typeface="Meiryo UI" panose="020B0604030504040204" pitchFamily="50" charset="-128"/>
                          <a:cs typeface="+mn-cs"/>
                        </a:rPr>
                        <a:t>]</a:t>
                      </a:r>
                      <a:endParaRPr kumimoji="1" sz="10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endParaRPr lang="en-US" altLang="ja-JP" sz="1000" b="0" i="0" u="none" strike="noStrike" baseline="30000">
                        <a:solidFill>
                          <a:srgbClr val="000000"/>
                        </a:solidFill>
                        <a:effectLst/>
                        <a:latin typeface="Meiryo UI" panose="020B0604030504040204" pitchFamily="50" charset="-128"/>
                        <a:ea typeface="Meiryo UI" panose="020B0604030504040204" pitchFamily="50" charset="-128"/>
                      </a:endParaRP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r>
                        <a:rPr lang="ja-JP" altLang="en-US" sz="1000" b="0" i="0" u="none" strike="noStrike" baseline="30000" dirty="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dirty="0">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r>
                        <a:rPr lang="ja-JP" altLang="en-US" sz="1000" b="0" i="0" u="none" strike="noStrike" baseline="30000" dirty="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dirty="0">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000" b="0" i="0" u="none" strike="noStrike" baseline="30000" dirty="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dirty="0">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2744089225"/>
                  </a:ext>
                </a:extLst>
              </a:tr>
              <a:tr h="324000">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4445" algn="ctr">
                        <a:lnSpc>
                          <a:spcPts val="969"/>
                        </a:lnSpc>
                      </a:pPr>
                      <a:r>
                        <a:rPr sz="900">
                          <a:latin typeface="Meiryo UI" panose="020B0604030504040204" pitchFamily="50" charset="-128"/>
                          <a:ea typeface="Meiryo UI" panose="020B0604030504040204" pitchFamily="50" charset="-128"/>
                        </a:rPr>
                        <a:t>E.3.1.2</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18415" marR="21590">
                        <a:lnSpc>
                          <a:spcPts val="960"/>
                        </a:lnSpc>
                        <a:spcBef>
                          <a:spcPts val="30"/>
                        </a:spcBef>
                      </a:pPr>
                      <a:r>
                        <a:rPr sz="900" spc="-10" dirty="0" err="1">
                          <a:latin typeface="Meiryo UI" panose="020B0604030504040204" pitchFamily="50" charset="-128"/>
                          <a:ea typeface="Meiryo UI" panose="020B0604030504040204" pitchFamily="50" charset="-128"/>
                        </a:rPr>
                        <a:t>W</a:t>
                      </a:r>
                      <a:r>
                        <a:rPr sz="900" dirty="0" err="1">
                          <a:latin typeface="Meiryo UI" panose="020B0604030504040204" pitchFamily="50" charset="-128"/>
                          <a:ea typeface="Meiryo UI" panose="020B0604030504040204" pitchFamily="50" charset="-128"/>
                        </a:rPr>
                        <a:t>eb診断実施</a:t>
                      </a:r>
                      <a:r>
                        <a:rPr sz="900" spc="10" dirty="0" err="1">
                          <a:latin typeface="Meiryo UI" panose="020B0604030504040204" pitchFamily="50" charset="-128"/>
                          <a:ea typeface="Meiryo UI" panose="020B0604030504040204" pitchFamily="50" charset="-128"/>
                        </a:rPr>
                        <a:t>の有無</a:t>
                      </a:r>
                      <a:endParaRPr sz="900" dirty="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sz="1000" kern="1200">
                          <a:solidFill>
                            <a:schemeClr val="tx1"/>
                          </a:solidFill>
                          <a:latin typeface="Meiryo UI" panose="020B0604030504040204" pitchFamily="50" charset="-128"/>
                          <a:ea typeface="Meiryo UI" panose="020B0604030504040204" pitchFamily="50" charset="-128"/>
                        </a:rPr>
                        <a:t>1</a:t>
                      </a:r>
                      <a:endParaRPr kumimoji="1" sz="10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endParaRPr kumimoji="1" sz="10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1000" b="0" kern="1200">
                          <a:solidFill>
                            <a:schemeClr val="tx1"/>
                          </a:solidFill>
                          <a:latin typeface="Meiryo UI" panose="020B0604030504040204" pitchFamily="50" charset="-128"/>
                          <a:ea typeface="Meiryo UI" panose="020B0604030504040204" pitchFamily="50" charset="-128"/>
                          <a:cs typeface="+mn-cs"/>
                        </a:rPr>
                        <a:t>[</a:t>
                      </a:r>
                      <a:r>
                        <a:rPr kumimoji="1" lang="ja-JP" altLang="en-US" sz="1000" b="0" kern="1200">
                          <a:solidFill>
                            <a:schemeClr val="tx1"/>
                          </a:solidFill>
                          <a:latin typeface="Meiryo UI" panose="020B0604030504040204" pitchFamily="50" charset="-128"/>
                          <a:ea typeface="Meiryo UI" panose="020B0604030504040204" pitchFamily="50" charset="-128"/>
                          <a:cs typeface="+mn-cs"/>
                        </a:rPr>
                        <a:t>ー</a:t>
                      </a:r>
                      <a:r>
                        <a:rPr kumimoji="1" lang="en-US" altLang="ja-JP" sz="1000" b="0" kern="1200">
                          <a:solidFill>
                            <a:schemeClr val="tx1"/>
                          </a:solidFill>
                          <a:latin typeface="Meiryo UI" panose="020B0604030504040204" pitchFamily="50" charset="-128"/>
                          <a:ea typeface="Meiryo UI" panose="020B0604030504040204" pitchFamily="50" charset="-128"/>
                          <a:cs typeface="+mn-cs"/>
                        </a:rPr>
                        <a:t>]</a:t>
                      </a:r>
                      <a:endParaRPr kumimoji="1" sz="10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endParaRPr lang="en-US" altLang="ja-JP" sz="1000" b="0" i="0" u="none" strike="noStrike" baseline="30000">
                        <a:solidFill>
                          <a:srgbClr val="000000"/>
                        </a:solidFill>
                        <a:effectLst/>
                        <a:latin typeface="Meiryo UI" panose="020B0604030504040204" pitchFamily="50" charset="-128"/>
                        <a:ea typeface="Meiryo UI" panose="020B0604030504040204" pitchFamily="50" charset="-128"/>
                      </a:endParaRP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a:t>
                      </a:r>
                      <a:endParaRPr lang="en-US" sz="1000" b="0" i="0" u="none" strike="noStrike">
                        <a:solidFill>
                          <a:srgbClr val="000000"/>
                        </a:solidFill>
                        <a:effectLst/>
                        <a:latin typeface="Meiryo UI" panose="020B0604030504040204" pitchFamily="50" charset="-128"/>
                        <a:ea typeface="Meiryo UI" panose="020B0604030504040204" pitchFamily="50" charset="-128"/>
                      </a:endParaRP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r>
                        <a:rPr lang="ja-JP" altLang="en-US" sz="1000" b="0" i="0" u="none" strike="noStrike" baseline="30000" dirty="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dirty="0">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r>
                        <a:rPr lang="ja-JP" altLang="en-US" sz="1000" b="0" i="0" u="none" strike="noStrike" baseline="30000" dirty="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dirty="0">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264950989"/>
                  </a:ext>
                </a:extLst>
              </a:tr>
            </a:tbl>
          </a:graphicData>
        </a:graphic>
      </p:graphicFrame>
      <p:sp>
        <p:nvSpPr>
          <p:cNvPr id="10" name="テキスト ボックス 9">
            <a:extLst>
              <a:ext uri="{FF2B5EF4-FFF2-40B4-BE49-F238E27FC236}">
                <a16:creationId xmlns:a16="http://schemas.microsoft.com/office/drawing/2014/main" id="{2510D9EC-6AF8-6C7E-9CF8-AA03ACD8F2F4}"/>
              </a:ext>
            </a:extLst>
          </p:cNvPr>
          <p:cNvSpPr txBox="1"/>
          <p:nvPr/>
        </p:nvSpPr>
        <p:spPr>
          <a:xfrm>
            <a:off x="5658263" y="6308770"/>
            <a:ext cx="3115499" cy="403996"/>
          </a:xfrm>
          <a:prstGeom prst="rect">
            <a:avLst/>
          </a:prstGeom>
          <a:solidFill>
            <a:srgbClr val="FFFFFF"/>
          </a:solidFill>
          <a:ln>
            <a:noFill/>
          </a:ln>
        </p:spPr>
        <p:txBody>
          <a:bodyPr wrap="square" lIns="55564" tIns="55564" rIns="55564" bIns="55564"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611"/>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注</a:t>
            </a: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1</a:t>
            </a: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：検証未実施のため、検証予定のレベルを記載</a:t>
            </a:r>
            <a:b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注</a:t>
            </a:r>
            <a:r>
              <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2</a:t>
            </a:r>
            <a:r>
              <a:rPr kumimoji="1" lang="ja-JP" altLang="en-US"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：検証を実施しないとした項目のため、想定するレベルを記載</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15BB5BA6-DEF6-A369-0330-0E822CBB1A97}"/>
              </a:ext>
            </a:extLst>
          </p:cNvPr>
          <p:cNvSpPr txBox="1"/>
          <p:nvPr/>
        </p:nvSpPr>
        <p:spPr>
          <a:xfrm>
            <a:off x="221876" y="6335692"/>
            <a:ext cx="4572000" cy="250713"/>
          </a:xfrm>
          <a:prstGeom prst="rect">
            <a:avLst/>
          </a:prstGeom>
          <a:solidFill>
            <a:srgbClr val="FFFFFF"/>
          </a:solidFill>
          <a:ln>
            <a:solidFill>
              <a:srgbClr val="0091DA"/>
            </a:solidFill>
          </a:ln>
        </p:spPr>
        <p:txBody>
          <a:bodyPr wrap="square" lIns="55564" tIns="55564" rIns="55564" bIns="55564" numCol="1"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rgbClr val="000000"/>
                </a:solidFill>
                <a:highlight>
                  <a:srgbClr val="FFC5D5"/>
                </a:highlight>
                <a:latin typeface="Meiryo UI" panose="020B0604030504040204" pitchFamily="50" charset="-128"/>
                <a:ea typeface="Meiryo UI" panose="020B0604030504040204" pitchFamily="50" charset="-128"/>
              </a:rPr>
              <a:t>設定レベル</a:t>
            </a:r>
            <a:r>
              <a:rPr kumimoji="1" lang="ja-JP" altLang="en-US" sz="900" b="0" i="0" u="none" strike="noStrike" kern="1200" cap="none" spc="0" normalizeH="0" baseline="0" noProof="0" dirty="0">
                <a:ln>
                  <a:noFill/>
                </a:ln>
                <a:solidFill>
                  <a:srgbClr val="000000"/>
                </a:solidFill>
                <a:effectLst/>
                <a:highlight>
                  <a:srgbClr val="FFC5D5"/>
                </a:highlight>
                <a:uLnTx/>
                <a:uFillTx/>
                <a:latin typeface="Meiryo UI" panose="020B0604030504040204" pitchFamily="50" charset="-128"/>
                <a:ea typeface="Meiryo UI" panose="020B0604030504040204" pitchFamily="50" charset="-128"/>
              </a:rPr>
              <a:t>を満たさない（詳細は</a:t>
            </a:r>
            <a:r>
              <a:rPr kumimoji="1" lang="en-US" altLang="ja-JP" sz="900" b="0" i="0" u="none" strike="noStrike" kern="1200" cap="none" spc="0" normalizeH="0" baseline="0" noProof="0" dirty="0">
                <a:ln>
                  <a:noFill/>
                </a:ln>
                <a:solidFill>
                  <a:srgbClr val="000000"/>
                </a:solidFill>
                <a:effectLst/>
                <a:highlight>
                  <a:srgbClr val="FFC5D5"/>
                </a:highlight>
                <a:uLnTx/>
                <a:uFillTx/>
                <a:latin typeface="Meiryo UI" panose="020B0604030504040204" pitchFamily="50" charset="-128"/>
                <a:ea typeface="Meiryo UI" panose="020B0604030504040204" pitchFamily="50" charset="-128"/>
              </a:rPr>
              <a:t>P.12</a:t>
            </a:r>
            <a:r>
              <a:rPr kumimoji="1" lang="ja-JP" altLang="en-US" sz="900" b="0" i="0" u="none" strike="noStrike" kern="1200" cap="none" spc="0" normalizeH="0" baseline="0" noProof="0" dirty="0">
                <a:ln>
                  <a:noFill/>
                </a:ln>
                <a:solidFill>
                  <a:srgbClr val="000000"/>
                </a:solidFill>
                <a:effectLst/>
                <a:highlight>
                  <a:srgbClr val="FFC5D5"/>
                </a:highlight>
                <a:uLnTx/>
                <a:uFillTx/>
                <a:latin typeface="Meiryo UI" panose="020B0604030504040204" pitchFamily="50" charset="-128"/>
                <a:ea typeface="Meiryo UI" panose="020B0604030504040204" pitchFamily="50" charset="-128"/>
              </a:rPr>
              <a:t>）</a:t>
            </a:r>
            <a:endParaRPr kumimoji="1" lang="en-US" altLang="ja-JP" sz="9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70044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5">
            <a:extLst>
              <a:ext uri="{FF2B5EF4-FFF2-40B4-BE49-F238E27FC236}">
                <a16:creationId xmlns:a16="http://schemas.microsoft.com/office/drawing/2014/main" id="{CC2407E4-543A-4227-93BC-8415662A8719}"/>
              </a:ext>
            </a:extLst>
          </p:cNvPr>
          <p:cNvSpPr>
            <a:spLocks noGrp="1"/>
          </p:cNvSpPr>
          <p:nvPr>
            <p:ph type="sldNum" sz="quarter" idx="12"/>
          </p:nvPr>
        </p:nvSpPr>
        <p:spPr>
          <a:xfrm>
            <a:off x="7035536" y="6348231"/>
            <a:ext cx="2057400" cy="337038"/>
          </a:xfrm>
        </p:spPr>
        <p:txBody>
          <a:bodyPr/>
          <a:lstStyle/>
          <a:p>
            <a:pPr defTabSz="422041">
              <a:defRPr/>
            </a:pPr>
            <a:fld id="{330EA680-D336-4FF7-8B7A-9848BB0A1C32}" type="slidenum">
              <a:rPr lang="en-US" sz="1108">
                <a:solidFill>
                  <a:prstClr val="black">
                    <a:tint val="75000"/>
                  </a:prstClr>
                </a:solidFill>
                <a:latin typeface="Calibri" panose="020F0502020204030204"/>
              </a:rPr>
              <a:pPr defTabSz="422041">
                <a:defRPr/>
              </a:pPr>
              <a:t>11</a:t>
            </a:fld>
            <a:endParaRPr lang="en-US" sz="1108">
              <a:solidFill>
                <a:prstClr val="black">
                  <a:tint val="75000"/>
                </a:prstClr>
              </a:solidFill>
              <a:latin typeface="Calibri" panose="020F0502020204030204"/>
            </a:endParaRPr>
          </a:p>
        </p:txBody>
      </p:sp>
      <p:sp>
        <p:nvSpPr>
          <p:cNvPr id="19" name="字幕 6">
            <a:extLst>
              <a:ext uri="{FF2B5EF4-FFF2-40B4-BE49-F238E27FC236}">
                <a16:creationId xmlns:a16="http://schemas.microsoft.com/office/drawing/2014/main" id="{C5E70A5F-545E-177B-D286-F1F366A76FD5}"/>
              </a:ext>
            </a:extLst>
          </p:cNvPr>
          <p:cNvSpPr txBox="1">
            <a:spLocks/>
          </p:cNvSpPr>
          <p:nvPr/>
        </p:nvSpPr>
        <p:spPr>
          <a:xfrm>
            <a:off x="513012" y="51168"/>
            <a:ext cx="8687807" cy="487235"/>
          </a:xfrm>
          <a:prstGeom prst="rect">
            <a:avLst/>
          </a:prstGeom>
        </p:spPr>
        <p:txBody>
          <a:bodyPr vert="horz" wrap="square" lIns="0" tIns="0" rIns="0" bIns="108000" rtlCol="0" anchor="b" anchorCtr="0">
            <a:noAutofit/>
          </a:bodyPr>
          <a:lstStyle>
            <a:lvl1pPr marL="0" marR="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kumimoji="1" sz="1950" b="1" kern="1200" spc="75" baseline="0">
                <a:solidFill>
                  <a:srgbClr val="003B83"/>
                </a:solidFill>
                <a:latin typeface="+mn-lt"/>
                <a:ea typeface="+mn-ea"/>
                <a:cs typeface="+mn-cs"/>
              </a:defRPr>
            </a:lvl1pPr>
            <a:lvl2pPr marL="188975" marR="0" indent="-161978" algn="l" defTabSz="755728" rtl="0" eaLnBrk="1" fontAlgn="auto" latinLnBrk="0" hangingPunct="1">
              <a:lnSpc>
                <a:spcPct val="120000"/>
              </a:lnSpc>
              <a:spcBef>
                <a:spcPts val="0"/>
              </a:spcBef>
              <a:spcAft>
                <a:spcPts val="450"/>
              </a:spcAft>
              <a:buClr>
                <a:srgbClr val="3C82F4"/>
              </a:buClr>
              <a:buSzPct val="70000"/>
              <a:buFont typeface="Wingdings" panose="05000000000000000000" pitchFamily="2" charset="2"/>
              <a:buChar char="l"/>
              <a:tabLst/>
              <a:defRPr kumimoji="1" sz="1200" b="0" kern="1200" spc="90" baseline="0">
                <a:solidFill>
                  <a:srgbClr val="000000"/>
                </a:solidFill>
                <a:latin typeface="+mj-ea"/>
                <a:ea typeface="+mj-ea"/>
                <a:cs typeface="+mn-cs"/>
              </a:defRPr>
            </a:lvl2pPr>
            <a:lvl3pPr marL="296960" marR="0" indent="-107986" algn="l" defTabSz="755728" rtl="0" eaLnBrk="1" fontAlgn="auto" latinLnBrk="0" hangingPunct="1">
              <a:lnSpc>
                <a:spcPct val="120000"/>
              </a:lnSpc>
              <a:spcBef>
                <a:spcPts val="0"/>
              </a:spcBef>
              <a:spcAft>
                <a:spcPts val="450"/>
              </a:spcAft>
              <a:buClr>
                <a:srgbClr val="000000"/>
              </a:buClr>
              <a:buSzTx/>
              <a:buFont typeface="BIZ UDPゴシック" panose="020B0400000000000000" pitchFamily="50" charset="-128"/>
              <a:buChar char="-"/>
              <a:tabLst/>
              <a:defRPr kumimoji="1" sz="1050" b="0" kern="1200" spc="90" baseline="0">
                <a:solidFill>
                  <a:srgbClr val="000000"/>
                </a:solidFill>
                <a:latin typeface="+mj-ea"/>
                <a:ea typeface="+mj-ea"/>
                <a:cs typeface="+mn-cs"/>
              </a:defRPr>
            </a:lvl3pPr>
            <a:lvl4pPr marL="404946" marR="0" indent="-80989" algn="l" defTabSz="755728" rtl="0" eaLnBrk="1" fontAlgn="auto" latinLnBrk="0" hangingPunct="1">
              <a:lnSpc>
                <a:spcPct val="120000"/>
              </a:lnSpc>
              <a:spcBef>
                <a:spcPts val="0"/>
              </a:spcBef>
              <a:spcAft>
                <a:spcPts val="300"/>
              </a:spcAft>
              <a:buClr>
                <a:srgbClr val="595758"/>
              </a:buClr>
              <a:buSzTx/>
              <a:buFont typeface="Arial" panose="020B0604020202020204" pitchFamily="34" charset="0"/>
              <a:buChar char="•"/>
              <a:tabLst/>
              <a:defRPr kumimoji="1" sz="900" b="0" kern="1200" spc="90" baseline="0">
                <a:solidFill>
                  <a:srgbClr val="000000"/>
                </a:solidFill>
                <a:latin typeface="+mn-ea"/>
                <a:ea typeface="+mn-ea"/>
                <a:cs typeface="+mn-cs"/>
              </a:defRPr>
            </a:lvl4pPr>
            <a:lvl5pPr marL="485935" marR="0" indent="-80989" algn="l" defTabSz="755728" rtl="0" eaLnBrk="1" fontAlgn="auto" latinLnBrk="0" hangingPunct="1">
              <a:lnSpc>
                <a:spcPct val="120000"/>
              </a:lnSpc>
              <a:spcBef>
                <a:spcPts val="0"/>
              </a:spcBef>
              <a:spcAft>
                <a:spcPts val="300"/>
              </a:spcAft>
              <a:buClr>
                <a:srgbClr val="595758"/>
              </a:buClr>
              <a:buSzTx/>
              <a:buFont typeface="BIZ UDPゴシック" panose="020B0400000000000000" pitchFamily="50" charset="-128"/>
              <a:buChar char="-"/>
              <a:tabLst/>
              <a:defRPr kumimoji="1" sz="787" b="0" kern="1200" spc="90" baseline="0">
                <a:solidFill>
                  <a:srgbClr val="000000"/>
                </a:solidFill>
                <a:latin typeface="+mn-ea"/>
                <a:ea typeface="+mn-ea"/>
                <a:cs typeface="+mn-cs"/>
              </a:defRPr>
            </a:lvl5pPr>
            <a:lvl6pPr marL="2078253"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117"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3981"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1846"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a:lstStyle>
          <a:p>
            <a:pPr marL="0" marR="0" lvl="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a:pPr>
            <a:r>
              <a:rPr kumimoji="1" lang="ja-JP" altLang="en-US" sz="1950" b="1" i="0" u="none" strike="noStrike" kern="1200" cap="none" spc="75" normalizeH="0" noProof="0" dirty="0">
                <a:ln>
                  <a:noFill/>
                </a:ln>
                <a:solidFill>
                  <a:schemeClr val="tx1"/>
                </a:solidFill>
                <a:effectLst/>
                <a:uLnTx/>
                <a:uFillTx/>
                <a:latin typeface="Meiryo UI" panose="020B0604030504040204" pitchFamily="50" charset="-128"/>
                <a:ea typeface="Meiryo UI" panose="020B0604030504040204" pitchFamily="50" charset="-128"/>
              </a:rPr>
              <a:t>標準非機能要件の検証結果　</a:t>
            </a:r>
            <a:r>
              <a:rPr lang="ja-JP" altLang="en-US" dirty="0">
                <a:solidFill>
                  <a:schemeClr val="tx1"/>
                </a:solidFill>
                <a:latin typeface="Meiryo UI" panose="020B0604030504040204" pitchFamily="50" charset="-128"/>
                <a:ea typeface="Meiryo UI" panose="020B0604030504040204" pitchFamily="50" charset="-128"/>
              </a:rPr>
              <a:t>②検証結果</a:t>
            </a:r>
            <a:endParaRPr kumimoji="1" lang="ja-JP" altLang="en-US" sz="1950" b="1" i="0" u="none" strike="noStrike" kern="1200" cap="none" spc="75" normalizeH="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2" name="テキスト プレースホルダー 2">
            <a:extLst>
              <a:ext uri="{FF2B5EF4-FFF2-40B4-BE49-F238E27FC236}">
                <a16:creationId xmlns:a16="http://schemas.microsoft.com/office/drawing/2014/main" id="{07AF0B42-295E-3079-85C9-122ABE2B3FC3}"/>
              </a:ext>
            </a:extLst>
          </p:cNvPr>
          <p:cNvSpPr txBox="1">
            <a:spLocks/>
          </p:cNvSpPr>
          <p:nvPr/>
        </p:nvSpPr>
        <p:spPr>
          <a:xfrm>
            <a:off x="175493" y="690318"/>
            <a:ext cx="8829962" cy="617414"/>
          </a:xfrm>
          <a:prstGeom prst="rect">
            <a:avLst/>
          </a:prstGeom>
          <a:solidFill>
            <a:srgbClr val="F2F2F2"/>
          </a:solidFill>
          <a:ln w="28575">
            <a:noFill/>
          </a:ln>
          <a:effectLst>
            <a:outerShdw blurRad="50800" dist="50800" dir="5400000" algn="ctr" rotWithShape="0">
              <a:srgbClr val="000000">
                <a:alpha val="40000"/>
              </a:srgbClr>
            </a:outerShdw>
          </a:effectLst>
        </p:spPr>
        <p:txBody>
          <a:bodyPr vert="horz" wrap="square" lIns="90000" tIns="46800" rIns="90000" bIns="46800" rtlCol="0">
            <a:spAutoFit/>
          </a:bodyPr>
          <a:lstStyle>
            <a:lvl1pPr marL="188975" marR="0" indent="-188975" algn="l" defTabSz="755728" rtl="0" eaLnBrk="1" fontAlgn="auto" latinLnBrk="0" hangingPunct="1">
              <a:lnSpc>
                <a:spcPct val="120000"/>
              </a:lnSpc>
              <a:spcBef>
                <a:spcPts val="0"/>
              </a:spcBef>
              <a:spcAft>
                <a:spcPts val="450"/>
              </a:spcAft>
              <a:buClr>
                <a:srgbClr val="003B83"/>
              </a:buClr>
              <a:buSzTx/>
              <a:buFont typeface="Wingdings" panose="05000000000000000000" pitchFamily="2" charset="2"/>
              <a:buChar char="l"/>
              <a:tabLst/>
              <a:defRPr kumimoji="1" sz="1200" b="1" kern="1200" spc="90" baseline="0">
                <a:solidFill>
                  <a:srgbClr val="000000"/>
                </a:solidFill>
                <a:latin typeface="+mn-lt"/>
                <a:ea typeface="+mn-ea"/>
                <a:cs typeface="+mn-cs"/>
              </a:defRPr>
            </a:lvl1pPr>
            <a:lvl2pPr marL="188975" marR="0" indent="-161978" algn="l" defTabSz="755728" rtl="0" eaLnBrk="1" fontAlgn="auto" latinLnBrk="0" hangingPunct="1">
              <a:lnSpc>
                <a:spcPct val="120000"/>
              </a:lnSpc>
              <a:spcBef>
                <a:spcPts val="0"/>
              </a:spcBef>
              <a:spcAft>
                <a:spcPts val="450"/>
              </a:spcAft>
              <a:buClr>
                <a:srgbClr val="3C82F4"/>
              </a:buClr>
              <a:buSzPct val="70000"/>
              <a:buFont typeface="Wingdings" panose="05000000000000000000" pitchFamily="2" charset="2"/>
              <a:buChar char="l"/>
              <a:tabLst/>
              <a:defRPr kumimoji="1" sz="1200" b="0" kern="1200" spc="90" baseline="0">
                <a:solidFill>
                  <a:srgbClr val="000000"/>
                </a:solidFill>
                <a:latin typeface="+mj-ea"/>
                <a:ea typeface="+mj-ea"/>
                <a:cs typeface="+mn-cs"/>
              </a:defRPr>
            </a:lvl2pPr>
            <a:lvl3pPr marL="296960" marR="0" indent="-107986" algn="l" defTabSz="755728" rtl="0" eaLnBrk="1" fontAlgn="auto" latinLnBrk="0" hangingPunct="1">
              <a:lnSpc>
                <a:spcPct val="120000"/>
              </a:lnSpc>
              <a:spcBef>
                <a:spcPts val="0"/>
              </a:spcBef>
              <a:spcAft>
                <a:spcPts val="450"/>
              </a:spcAft>
              <a:buClr>
                <a:srgbClr val="000000"/>
              </a:buClr>
              <a:buSzTx/>
              <a:buFont typeface="BIZ UDPゴシック" panose="020B0400000000000000" pitchFamily="50" charset="-128"/>
              <a:buChar char="-"/>
              <a:tabLst/>
              <a:defRPr kumimoji="1" sz="1050" b="0" kern="1200" spc="90" baseline="0">
                <a:solidFill>
                  <a:srgbClr val="000000"/>
                </a:solidFill>
                <a:latin typeface="+mj-ea"/>
                <a:ea typeface="+mj-ea"/>
                <a:cs typeface="+mn-cs"/>
              </a:defRPr>
            </a:lvl3pPr>
            <a:lvl4pPr marL="404946" marR="0" indent="-107986" algn="l" defTabSz="755728" rtl="0" eaLnBrk="1" fontAlgn="auto" latinLnBrk="0" hangingPunct="1">
              <a:lnSpc>
                <a:spcPct val="120000"/>
              </a:lnSpc>
              <a:spcBef>
                <a:spcPts val="0"/>
              </a:spcBef>
              <a:spcAft>
                <a:spcPts val="300"/>
              </a:spcAft>
              <a:buClr>
                <a:srgbClr val="595758"/>
              </a:buClr>
              <a:buSzTx/>
              <a:buFont typeface="Arial" panose="020B0604020202020204" pitchFamily="34" charset="0"/>
              <a:buChar char="•"/>
              <a:tabLst/>
              <a:defRPr kumimoji="1" sz="900" b="0" kern="1200" spc="90" baseline="0">
                <a:solidFill>
                  <a:srgbClr val="000000"/>
                </a:solidFill>
                <a:latin typeface="+mn-ea"/>
                <a:ea typeface="+mn-ea"/>
                <a:cs typeface="+mn-cs"/>
              </a:defRPr>
            </a:lvl4pPr>
            <a:lvl5pPr marL="485935" marR="0" indent="-80989" algn="l" defTabSz="755728" rtl="0" eaLnBrk="1" fontAlgn="auto" latinLnBrk="0" hangingPunct="1">
              <a:lnSpc>
                <a:spcPct val="120000"/>
              </a:lnSpc>
              <a:spcBef>
                <a:spcPts val="0"/>
              </a:spcBef>
              <a:spcAft>
                <a:spcPts val="300"/>
              </a:spcAft>
              <a:buClr>
                <a:srgbClr val="595758"/>
              </a:buClr>
              <a:buSzTx/>
              <a:buFont typeface="BIZ UDPゴシック" panose="020B0400000000000000" pitchFamily="50" charset="-128"/>
              <a:buChar char="-"/>
              <a:tabLst/>
              <a:defRPr kumimoji="1" sz="787" b="0" kern="1200" spc="90" baseline="0">
                <a:solidFill>
                  <a:srgbClr val="000000"/>
                </a:solidFill>
                <a:latin typeface="+mn-ea"/>
                <a:ea typeface="+mn-ea"/>
                <a:cs typeface="+mn-cs"/>
              </a:defRPr>
            </a:lvl5pPr>
            <a:lvl6pPr marL="2078253"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117"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3981"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1846"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a:lstStyle>
          <a:p>
            <a:pPr marL="268288" marR="0" lvl="0" indent="-268288" algn="l" defTabSz="755728" rtl="0" eaLnBrk="1" fontAlgn="auto" latinLnBrk="0" hangingPunct="1">
              <a:lnSpc>
                <a:spcPct val="120000"/>
              </a:lnSpc>
              <a:spcBef>
                <a:spcPts val="0"/>
              </a:spcBef>
              <a:spcAft>
                <a:spcPts val="450"/>
              </a:spcAft>
              <a:buClr>
                <a:srgbClr val="003B83"/>
              </a:buClr>
              <a:buSzTx/>
              <a:buNone/>
              <a:tabLst/>
              <a:defRPr/>
            </a:pP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1500" b="0" kern="0" dirty="0">
                <a:solidFill>
                  <a:prstClr val="black"/>
                </a:solidFill>
                <a:latin typeface="Meiryo UI" panose="020B0604030504040204" pitchFamily="50" charset="-128"/>
                <a:ea typeface="Meiryo UI" panose="020B0604030504040204" pitchFamily="50" charset="-128"/>
              </a:rPr>
              <a:t>○　</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令和</a:t>
            </a:r>
            <a:r>
              <a:rPr kumimoji="1" lang="en-US" altLang="ja-JP"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4</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年度の検証開始にあたって、令和</a:t>
            </a:r>
            <a:r>
              <a:rPr kumimoji="1" lang="en-US" altLang="ja-JP"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3</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年度の設定レベルより低い設定レベルとした団体及び項目は以下であり、見直しは妥当と判断する。</a:t>
            </a:r>
            <a:endParaRPr kumimoji="1" lang="en-US" altLang="ja-JP"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graphicFrame>
        <p:nvGraphicFramePr>
          <p:cNvPr id="3" name="表 2">
            <a:extLst>
              <a:ext uri="{FF2B5EF4-FFF2-40B4-BE49-F238E27FC236}">
                <a16:creationId xmlns:a16="http://schemas.microsoft.com/office/drawing/2014/main" id="{900D2730-0753-82EA-A3A4-665E194E6E04}"/>
              </a:ext>
            </a:extLst>
          </p:cNvPr>
          <p:cNvGraphicFramePr>
            <a:graphicFrameLocks noGrp="1"/>
          </p:cNvGraphicFramePr>
          <p:nvPr>
            <p:extLst>
              <p:ext uri="{D42A27DB-BD31-4B8C-83A1-F6EECF244321}">
                <p14:modId xmlns:p14="http://schemas.microsoft.com/office/powerpoint/2010/main" val="1476730737"/>
              </p:ext>
            </p:extLst>
          </p:nvPr>
        </p:nvGraphicFramePr>
        <p:xfrm>
          <a:off x="175493" y="1459647"/>
          <a:ext cx="8829962" cy="1933265"/>
        </p:xfrm>
        <a:graphic>
          <a:graphicData uri="http://schemas.openxmlformats.org/drawingml/2006/table">
            <a:tbl>
              <a:tblPr firstRow="1"/>
              <a:tblGrid>
                <a:gridCol w="821256">
                  <a:extLst>
                    <a:ext uri="{9D8B030D-6E8A-4147-A177-3AD203B41FA5}">
                      <a16:colId xmlns:a16="http://schemas.microsoft.com/office/drawing/2014/main" val="3921445531"/>
                    </a:ext>
                  </a:extLst>
                </a:gridCol>
                <a:gridCol w="1218842">
                  <a:extLst>
                    <a:ext uri="{9D8B030D-6E8A-4147-A177-3AD203B41FA5}">
                      <a16:colId xmlns:a16="http://schemas.microsoft.com/office/drawing/2014/main" val="3467710638"/>
                    </a:ext>
                  </a:extLst>
                </a:gridCol>
                <a:gridCol w="1024606">
                  <a:extLst>
                    <a:ext uri="{9D8B030D-6E8A-4147-A177-3AD203B41FA5}">
                      <a16:colId xmlns:a16="http://schemas.microsoft.com/office/drawing/2014/main" val="2162211587"/>
                    </a:ext>
                  </a:extLst>
                </a:gridCol>
                <a:gridCol w="892775">
                  <a:extLst>
                    <a:ext uri="{9D8B030D-6E8A-4147-A177-3AD203B41FA5}">
                      <a16:colId xmlns:a16="http://schemas.microsoft.com/office/drawing/2014/main" val="1359430456"/>
                    </a:ext>
                  </a:extLst>
                </a:gridCol>
                <a:gridCol w="892775">
                  <a:extLst>
                    <a:ext uri="{9D8B030D-6E8A-4147-A177-3AD203B41FA5}">
                      <a16:colId xmlns:a16="http://schemas.microsoft.com/office/drawing/2014/main" val="467323428"/>
                    </a:ext>
                  </a:extLst>
                </a:gridCol>
                <a:gridCol w="1059486">
                  <a:extLst>
                    <a:ext uri="{9D8B030D-6E8A-4147-A177-3AD203B41FA5}">
                      <a16:colId xmlns:a16="http://schemas.microsoft.com/office/drawing/2014/main" val="628782071"/>
                    </a:ext>
                  </a:extLst>
                </a:gridCol>
                <a:gridCol w="2920222">
                  <a:extLst>
                    <a:ext uri="{9D8B030D-6E8A-4147-A177-3AD203B41FA5}">
                      <a16:colId xmlns:a16="http://schemas.microsoft.com/office/drawing/2014/main" val="3839946506"/>
                    </a:ext>
                  </a:extLst>
                </a:gridCol>
              </a:tblGrid>
              <a:tr h="751825">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0" i="0" u="none" strike="noStrike" dirty="0">
                          <a:solidFill>
                            <a:schemeClr val="bg1"/>
                          </a:solidFill>
                          <a:effectLst/>
                          <a:latin typeface="Meiryo UI" panose="020B0604030504040204" pitchFamily="50" charset="-128"/>
                          <a:ea typeface="Meiryo UI" panose="020B0604030504040204" pitchFamily="50" charset="-128"/>
                        </a:rPr>
                        <a:t>項番</a:t>
                      </a:r>
                      <a:endParaRPr lang="en-US" sz="1200" b="0" i="0" u="none" strike="noStrike" dirty="0">
                        <a:solidFill>
                          <a:schemeClr val="bg1"/>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0" i="0" u="none" strike="noStrike" dirty="0">
                          <a:solidFill>
                            <a:schemeClr val="bg1"/>
                          </a:solidFill>
                          <a:effectLst/>
                          <a:latin typeface="Meiryo UI" panose="020B0604030504040204" pitchFamily="50" charset="-128"/>
                          <a:ea typeface="Meiryo UI" panose="020B0604030504040204" pitchFamily="50" charset="-128"/>
                        </a:rPr>
                        <a:t>分類</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0" i="0" u="none" strike="noStrike">
                          <a:solidFill>
                            <a:schemeClr val="bg1"/>
                          </a:solidFill>
                          <a:effectLst/>
                          <a:latin typeface="Meiryo UI" panose="020B0604030504040204" pitchFamily="50" charset="-128"/>
                          <a:ea typeface="Meiryo UI" panose="020B0604030504040204" pitchFamily="50" charset="-128"/>
                        </a:rPr>
                        <a:t>メトリクス（指標）</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0" i="0" u="none" strike="noStrike">
                          <a:solidFill>
                            <a:schemeClr val="bg1"/>
                          </a:solidFill>
                          <a:effectLst/>
                          <a:latin typeface="Meiryo UI" panose="020B0604030504040204" pitchFamily="50" charset="-128"/>
                          <a:ea typeface="Meiryo UI" panose="020B0604030504040204" pitchFamily="50" charset="-128"/>
                        </a:rPr>
                        <a:t>令和</a:t>
                      </a:r>
                      <a:r>
                        <a:rPr lang="en-US" altLang="ja-JP" sz="1200" b="0" i="0" u="none" strike="noStrike">
                          <a:solidFill>
                            <a:schemeClr val="bg1"/>
                          </a:solidFill>
                          <a:effectLst/>
                          <a:latin typeface="Meiryo UI" panose="020B0604030504040204" pitchFamily="50" charset="-128"/>
                          <a:ea typeface="Meiryo UI" panose="020B0604030504040204" pitchFamily="50" charset="-128"/>
                        </a:rPr>
                        <a:t>3</a:t>
                      </a:r>
                      <a:br>
                        <a:rPr lang="en-US" altLang="ja-JP" sz="1200" b="0" i="0" u="none" strike="noStrike">
                          <a:solidFill>
                            <a:schemeClr val="bg1"/>
                          </a:solidFill>
                          <a:effectLst/>
                          <a:latin typeface="Meiryo UI" panose="020B0604030504040204" pitchFamily="50" charset="-128"/>
                          <a:ea typeface="Meiryo UI" panose="020B0604030504040204" pitchFamily="50" charset="-128"/>
                        </a:rPr>
                      </a:br>
                      <a:r>
                        <a:rPr lang="ja-JP" altLang="en-US" sz="1200" b="0" i="0" u="none" strike="noStrike">
                          <a:solidFill>
                            <a:schemeClr val="bg1"/>
                          </a:solidFill>
                          <a:effectLst/>
                          <a:latin typeface="Meiryo UI" panose="020B0604030504040204" pitchFamily="50" charset="-128"/>
                          <a:ea typeface="Meiryo UI" panose="020B0604030504040204" pitchFamily="50" charset="-128"/>
                        </a:rPr>
                        <a:t>設定レベル</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0" i="0" u="none" strike="noStrike">
                          <a:solidFill>
                            <a:schemeClr val="bg1"/>
                          </a:solidFill>
                          <a:effectLst/>
                          <a:latin typeface="Meiryo UI" panose="020B0604030504040204" pitchFamily="50" charset="-128"/>
                          <a:ea typeface="Meiryo UI" panose="020B0604030504040204" pitchFamily="50" charset="-128"/>
                        </a:rPr>
                        <a:t>令和</a:t>
                      </a:r>
                      <a:r>
                        <a:rPr lang="en-US" altLang="ja-JP" sz="1200" b="0" i="0" u="none" strike="noStrike">
                          <a:solidFill>
                            <a:schemeClr val="bg1"/>
                          </a:solidFill>
                          <a:effectLst/>
                          <a:latin typeface="Meiryo UI" panose="020B0604030504040204" pitchFamily="50" charset="-128"/>
                          <a:ea typeface="Meiryo UI" panose="020B0604030504040204" pitchFamily="50" charset="-128"/>
                        </a:rPr>
                        <a:t>4</a:t>
                      </a:r>
                      <a:br>
                        <a:rPr lang="en-US" altLang="ja-JP" sz="1200" b="0" i="0" u="none" strike="noStrike">
                          <a:solidFill>
                            <a:schemeClr val="bg1"/>
                          </a:solidFill>
                          <a:effectLst/>
                          <a:latin typeface="Meiryo UI" panose="020B0604030504040204" pitchFamily="50" charset="-128"/>
                          <a:ea typeface="Meiryo UI" panose="020B0604030504040204" pitchFamily="50" charset="-128"/>
                        </a:rPr>
                      </a:br>
                      <a:r>
                        <a:rPr lang="ja-JP" altLang="en-US" sz="1200" b="0" i="0" u="none" strike="noStrike">
                          <a:solidFill>
                            <a:schemeClr val="bg1"/>
                          </a:solidFill>
                          <a:effectLst/>
                          <a:latin typeface="Meiryo UI" panose="020B0604030504040204" pitchFamily="50" charset="-128"/>
                          <a:ea typeface="Meiryo UI" panose="020B0604030504040204" pitchFamily="50" charset="-128"/>
                        </a:rPr>
                        <a:t>設定レベル</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0" i="0" u="none" strike="noStrike">
                          <a:solidFill>
                            <a:schemeClr val="bg1"/>
                          </a:solidFill>
                          <a:effectLst/>
                          <a:latin typeface="Meiryo UI" panose="020B0604030504040204" pitchFamily="50" charset="-128"/>
                          <a:ea typeface="Meiryo UI" panose="020B0604030504040204" pitchFamily="50" charset="-128"/>
                        </a:rPr>
                        <a:t>団体名</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0" i="0" u="none" strike="noStrike">
                          <a:solidFill>
                            <a:schemeClr val="bg1"/>
                          </a:solidFill>
                          <a:effectLst/>
                          <a:latin typeface="Meiryo UI" panose="020B0604030504040204" pitchFamily="50" charset="-128"/>
                          <a:ea typeface="Meiryo UI" panose="020B0604030504040204" pitchFamily="50" charset="-128"/>
                        </a:rPr>
                        <a:t>変更理由等</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2298190686"/>
                  </a:ext>
                </a:extLst>
              </a:tr>
              <a:tr h="1181440">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just" fontAlgn="ctr"/>
                      <a:r>
                        <a:rPr lang="en-US" sz="1200" u="none" strike="noStrike" dirty="0">
                          <a:effectLst/>
                          <a:latin typeface="Meiryo UI" panose="020B0604030504040204" pitchFamily="50" charset="-128"/>
                          <a:ea typeface="Meiryo UI" panose="020B0604030504040204" pitchFamily="50" charset="-128"/>
                        </a:rPr>
                        <a:t>A.1.5.1</a:t>
                      </a:r>
                      <a:endParaRPr 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just" fontAlgn="ctr"/>
                      <a:r>
                        <a:rPr lang="en-US" sz="1200" u="none" strike="noStrike" dirty="0">
                          <a:effectLst/>
                          <a:latin typeface="Meiryo UI" panose="020B0604030504040204" pitchFamily="50" charset="-128"/>
                          <a:ea typeface="Meiryo UI" panose="020B0604030504040204" pitchFamily="50" charset="-128"/>
                        </a:rPr>
                        <a:t>A.</a:t>
                      </a:r>
                      <a:r>
                        <a:rPr lang="ja-JP" altLang="en-US" sz="1200" u="none" strike="noStrike" dirty="0">
                          <a:effectLst/>
                          <a:latin typeface="Meiryo UI" panose="020B0604030504040204" pitchFamily="50" charset="-128"/>
                          <a:ea typeface="Meiryo UI" panose="020B0604030504040204" pitchFamily="50" charset="-128"/>
                        </a:rPr>
                        <a:t>可用性</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u="none" strike="noStrike">
                          <a:effectLst/>
                          <a:latin typeface="Meiryo UI" panose="020B0604030504040204" pitchFamily="50" charset="-128"/>
                          <a:ea typeface="Meiryo UI" panose="020B0604030504040204" pitchFamily="50" charset="-128"/>
                        </a:rPr>
                        <a:t>稼働率</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4</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3</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盛岡市／</a:t>
                      </a:r>
                      <a:br>
                        <a:rPr lang="en-US" altLang="ja-JP"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アイシーエス</a:t>
                      </a: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選択レベルより高いレベルを設定していたが、一部のサーバーについて、障害発生時の復旧処理の観点等から構成を見直し、目標稼働率を引き下げ、選択レベルと同じレベルとした。</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1398096541"/>
                  </a:ext>
                </a:extLst>
              </a:tr>
            </a:tbl>
          </a:graphicData>
        </a:graphic>
      </p:graphicFrame>
    </p:spTree>
    <p:extLst>
      <p:ext uri="{BB962C8B-B14F-4D97-AF65-F5344CB8AC3E}">
        <p14:creationId xmlns:p14="http://schemas.microsoft.com/office/powerpoint/2010/main" val="2591851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5">
            <a:extLst>
              <a:ext uri="{FF2B5EF4-FFF2-40B4-BE49-F238E27FC236}">
                <a16:creationId xmlns:a16="http://schemas.microsoft.com/office/drawing/2014/main" id="{CC2407E4-543A-4227-93BC-8415662A8719}"/>
              </a:ext>
            </a:extLst>
          </p:cNvPr>
          <p:cNvSpPr>
            <a:spLocks noGrp="1"/>
          </p:cNvSpPr>
          <p:nvPr>
            <p:ph type="sldNum" sz="quarter" idx="12"/>
          </p:nvPr>
        </p:nvSpPr>
        <p:spPr>
          <a:xfrm>
            <a:off x="7035536" y="6348231"/>
            <a:ext cx="2057400" cy="337038"/>
          </a:xfrm>
        </p:spPr>
        <p:txBody>
          <a:bodyPr/>
          <a:lstStyle/>
          <a:p>
            <a:pPr defTabSz="422041">
              <a:defRPr/>
            </a:pPr>
            <a:fld id="{330EA680-D336-4FF7-8B7A-9848BB0A1C32}" type="slidenum">
              <a:rPr lang="en-US" sz="1108">
                <a:solidFill>
                  <a:prstClr val="black">
                    <a:tint val="75000"/>
                  </a:prstClr>
                </a:solidFill>
                <a:latin typeface="Calibri" panose="020F0502020204030204"/>
              </a:rPr>
              <a:pPr defTabSz="422041">
                <a:defRPr/>
              </a:pPr>
              <a:t>12</a:t>
            </a:fld>
            <a:endParaRPr lang="en-US" sz="1108" dirty="0">
              <a:solidFill>
                <a:prstClr val="black">
                  <a:tint val="75000"/>
                </a:prstClr>
              </a:solidFill>
              <a:latin typeface="Calibri" panose="020F0502020204030204"/>
            </a:endParaRPr>
          </a:p>
        </p:txBody>
      </p:sp>
      <p:sp>
        <p:nvSpPr>
          <p:cNvPr id="19" name="字幕 6">
            <a:extLst>
              <a:ext uri="{FF2B5EF4-FFF2-40B4-BE49-F238E27FC236}">
                <a16:creationId xmlns:a16="http://schemas.microsoft.com/office/drawing/2014/main" id="{C5E70A5F-545E-177B-D286-F1F366A76FD5}"/>
              </a:ext>
            </a:extLst>
          </p:cNvPr>
          <p:cNvSpPr txBox="1">
            <a:spLocks/>
          </p:cNvSpPr>
          <p:nvPr/>
        </p:nvSpPr>
        <p:spPr>
          <a:xfrm>
            <a:off x="513012" y="51168"/>
            <a:ext cx="8687807" cy="487235"/>
          </a:xfrm>
          <a:prstGeom prst="rect">
            <a:avLst/>
          </a:prstGeom>
        </p:spPr>
        <p:txBody>
          <a:bodyPr vert="horz" wrap="square" lIns="0" tIns="0" rIns="0" bIns="108000" rtlCol="0" anchor="b" anchorCtr="0">
            <a:noAutofit/>
          </a:bodyPr>
          <a:lstStyle>
            <a:lvl1pPr marL="0" marR="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kumimoji="1" sz="1950" b="1" kern="1200" spc="75" baseline="0">
                <a:solidFill>
                  <a:srgbClr val="003B83"/>
                </a:solidFill>
                <a:latin typeface="+mn-lt"/>
                <a:ea typeface="+mn-ea"/>
                <a:cs typeface="+mn-cs"/>
              </a:defRPr>
            </a:lvl1pPr>
            <a:lvl2pPr marL="188975" marR="0" indent="-161978" algn="l" defTabSz="755728" rtl="0" eaLnBrk="1" fontAlgn="auto" latinLnBrk="0" hangingPunct="1">
              <a:lnSpc>
                <a:spcPct val="120000"/>
              </a:lnSpc>
              <a:spcBef>
                <a:spcPts val="0"/>
              </a:spcBef>
              <a:spcAft>
                <a:spcPts val="450"/>
              </a:spcAft>
              <a:buClr>
                <a:srgbClr val="3C82F4"/>
              </a:buClr>
              <a:buSzPct val="70000"/>
              <a:buFont typeface="Wingdings" panose="05000000000000000000" pitchFamily="2" charset="2"/>
              <a:buChar char="l"/>
              <a:tabLst/>
              <a:defRPr kumimoji="1" sz="1200" b="0" kern="1200" spc="90" baseline="0">
                <a:solidFill>
                  <a:srgbClr val="000000"/>
                </a:solidFill>
                <a:latin typeface="+mj-ea"/>
                <a:ea typeface="+mj-ea"/>
                <a:cs typeface="+mn-cs"/>
              </a:defRPr>
            </a:lvl2pPr>
            <a:lvl3pPr marL="296960" marR="0" indent="-107986" algn="l" defTabSz="755728" rtl="0" eaLnBrk="1" fontAlgn="auto" latinLnBrk="0" hangingPunct="1">
              <a:lnSpc>
                <a:spcPct val="120000"/>
              </a:lnSpc>
              <a:spcBef>
                <a:spcPts val="0"/>
              </a:spcBef>
              <a:spcAft>
                <a:spcPts val="450"/>
              </a:spcAft>
              <a:buClr>
                <a:srgbClr val="000000"/>
              </a:buClr>
              <a:buSzTx/>
              <a:buFont typeface="BIZ UDPゴシック" panose="020B0400000000000000" pitchFamily="50" charset="-128"/>
              <a:buChar char="-"/>
              <a:tabLst/>
              <a:defRPr kumimoji="1" sz="1050" b="0" kern="1200" spc="90" baseline="0">
                <a:solidFill>
                  <a:srgbClr val="000000"/>
                </a:solidFill>
                <a:latin typeface="+mj-ea"/>
                <a:ea typeface="+mj-ea"/>
                <a:cs typeface="+mn-cs"/>
              </a:defRPr>
            </a:lvl3pPr>
            <a:lvl4pPr marL="404946" marR="0" indent="-80989" algn="l" defTabSz="755728" rtl="0" eaLnBrk="1" fontAlgn="auto" latinLnBrk="0" hangingPunct="1">
              <a:lnSpc>
                <a:spcPct val="120000"/>
              </a:lnSpc>
              <a:spcBef>
                <a:spcPts val="0"/>
              </a:spcBef>
              <a:spcAft>
                <a:spcPts val="300"/>
              </a:spcAft>
              <a:buClr>
                <a:srgbClr val="595758"/>
              </a:buClr>
              <a:buSzTx/>
              <a:buFont typeface="Arial" panose="020B0604020202020204" pitchFamily="34" charset="0"/>
              <a:buChar char="•"/>
              <a:tabLst/>
              <a:defRPr kumimoji="1" sz="900" b="0" kern="1200" spc="90" baseline="0">
                <a:solidFill>
                  <a:srgbClr val="000000"/>
                </a:solidFill>
                <a:latin typeface="+mn-ea"/>
                <a:ea typeface="+mn-ea"/>
                <a:cs typeface="+mn-cs"/>
              </a:defRPr>
            </a:lvl4pPr>
            <a:lvl5pPr marL="485935" marR="0" indent="-80989" algn="l" defTabSz="755728" rtl="0" eaLnBrk="1" fontAlgn="auto" latinLnBrk="0" hangingPunct="1">
              <a:lnSpc>
                <a:spcPct val="120000"/>
              </a:lnSpc>
              <a:spcBef>
                <a:spcPts val="0"/>
              </a:spcBef>
              <a:spcAft>
                <a:spcPts val="300"/>
              </a:spcAft>
              <a:buClr>
                <a:srgbClr val="595758"/>
              </a:buClr>
              <a:buSzTx/>
              <a:buFont typeface="BIZ UDPゴシック" panose="020B0400000000000000" pitchFamily="50" charset="-128"/>
              <a:buChar char="-"/>
              <a:tabLst/>
              <a:defRPr kumimoji="1" sz="787" b="0" kern="1200" spc="90" baseline="0">
                <a:solidFill>
                  <a:srgbClr val="000000"/>
                </a:solidFill>
                <a:latin typeface="+mn-ea"/>
                <a:ea typeface="+mn-ea"/>
                <a:cs typeface="+mn-cs"/>
              </a:defRPr>
            </a:lvl5pPr>
            <a:lvl6pPr marL="2078253"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117"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3981"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1846"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a:lstStyle>
          <a:p>
            <a:pPr marL="0" marR="0" lvl="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a:pPr>
            <a:r>
              <a:rPr kumimoji="1" lang="ja-JP" altLang="en-US" sz="1950" b="1" i="0" u="none" strike="noStrike" kern="1200" cap="none" spc="75" normalizeH="0" noProof="0" dirty="0">
                <a:ln>
                  <a:noFill/>
                </a:ln>
                <a:solidFill>
                  <a:schemeClr val="tx1"/>
                </a:solidFill>
                <a:effectLst/>
                <a:uLnTx/>
                <a:uFillTx/>
                <a:latin typeface="Meiryo UI" panose="020B0604030504040204" pitchFamily="50" charset="-128"/>
                <a:ea typeface="Meiryo UI" panose="020B0604030504040204" pitchFamily="50" charset="-128"/>
              </a:rPr>
              <a:t>標準非機能要件の検証結果　</a:t>
            </a:r>
            <a:r>
              <a:rPr lang="ja-JP" altLang="en-US" dirty="0">
                <a:solidFill>
                  <a:schemeClr val="tx1"/>
                </a:solidFill>
                <a:latin typeface="Meiryo UI" panose="020B0604030504040204" pitchFamily="50" charset="-128"/>
                <a:ea typeface="Meiryo UI" panose="020B0604030504040204" pitchFamily="50" charset="-128"/>
              </a:rPr>
              <a:t>③設定レベル未達成の理由</a:t>
            </a:r>
            <a:endParaRPr kumimoji="1" lang="ja-JP" altLang="en-US" sz="1950" b="1" i="0" u="none" strike="noStrike" kern="1200" cap="none" spc="75" normalizeH="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9" name="テキスト プレースホルダー 7">
            <a:extLst>
              <a:ext uri="{FF2B5EF4-FFF2-40B4-BE49-F238E27FC236}">
                <a16:creationId xmlns:a16="http://schemas.microsoft.com/office/drawing/2014/main" id="{24818872-AC40-8791-0EFA-E8B666132105}"/>
              </a:ext>
            </a:extLst>
          </p:cNvPr>
          <p:cNvSpPr txBox="1">
            <a:spLocks/>
          </p:cNvSpPr>
          <p:nvPr/>
        </p:nvSpPr>
        <p:spPr>
          <a:xfrm>
            <a:off x="168973" y="696683"/>
            <a:ext cx="8687807" cy="1235532"/>
          </a:xfrm>
          <a:prstGeom prst="rect">
            <a:avLst/>
          </a:prstGeom>
          <a:solidFill>
            <a:srgbClr val="F2F2F2"/>
          </a:solidFill>
          <a:ln w="28575">
            <a:noFill/>
          </a:ln>
          <a:effectLst>
            <a:outerShdw blurRad="50800" dist="50800" dir="5400000" algn="ctr" rotWithShape="0">
              <a:srgbClr val="000000">
                <a:alpha val="40000"/>
              </a:srgbClr>
            </a:outerShdw>
          </a:effectLst>
        </p:spPr>
        <p:txBody>
          <a:bodyPr vert="horz" wrap="square" lIns="90000" tIns="46800" rIns="90000" bIns="46800" rtlCol="0">
            <a:spAutoFit/>
          </a:bodyPr>
          <a:lstStyle>
            <a:lvl1pPr marL="188975" marR="0" indent="-188975" algn="l" defTabSz="755728" rtl="0" eaLnBrk="1" fontAlgn="auto" latinLnBrk="0" hangingPunct="1">
              <a:lnSpc>
                <a:spcPct val="120000"/>
              </a:lnSpc>
              <a:spcBef>
                <a:spcPts val="0"/>
              </a:spcBef>
              <a:spcAft>
                <a:spcPts val="450"/>
              </a:spcAft>
              <a:buClr>
                <a:srgbClr val="003B83"/>
              </a:buClr>
              <a:buSzTx/>
              <a:buFont typeface="Wingdings" panose="05000000000000000000" pitchFamily="2" charset="2"/>
              <a:buChar char="l"/>
              <a:tabLst/>
              <a:defRPr kumimoji="1" sz="1200" b="1" kern="1200" spc="90" baseline="0">
                <a:solidFill>
                  <a:srgbClr val="000000"/>
                </a:solidFill>
                <a:latin typeface="+mn-lt"/>
                <a:ea typeface="+mn-ea"/>
                <a:cs typeface="+mn-cs"/>
              </a:defRPr>
            </a:lvl1pPr>
            <a:lvl2pPr marL="188975" marR="0" indent="-161978" algn="l" defTabSz="755728" rtl="0" eaLnBrk="1" fontAlgn="auto" latinLnBrk="0" hangingPunct="1">
              <a:lnSpc>
                <a:spcPct val="120000"/>
              </a:lnSpc>
              <a:spcBef>
                <a:spcPts val="0"/>
              </a:spcBef>
              <a:spcAft>
                <a:spcPts val="450"/>
              </a:spcAft>
              <a:buClr>
                <a:srgbClr val="3C82F4"/>
              </a:buClr>
              <a:buSzPct val="70000"/>
              <a:buFont typeface="Wingdings" panose="05000000000000000000" pitchFamily="2" charset="2"/>
              <a:buChar char="l"/>
              <a:tabLst/>
              <a:defRPr kumimoji="1" sz="1200" b="0" kern="1200" spc="90" baseline="0">
                <a:solidFill>
                  <a:srgbClr val="000000"/>
                </a:solidFill>
                <a:latin typeface="+mj-ea"/>
                <a:ea typeface="+mj-ea"/>
                <a:cs typeface="+mn-cs"/>
              </a:defRPr>
            </a:lvl2pPr>
            <a:lvl3pPr marL="296960" marR="0" indent="-107986" algn="l" defTabSz="755728" rtl="0" eaLnBrk="1" fontAlgn="auto" latinLnBrk="0" hangingPunct="1">
              <a:lnSpc>
                <a:spcPct val="120000"/>
              </a:lnSpc>
              <a:spcBef>
                <a:spcPts val="0"/>
              </a:spcBef>
              <a:spcAft>
                <a:spcPts val="450"/>
              </a:spcAft>
              <a:buClr>
                <a:srgbClr val="000000"/>
              </a:buClr>
              <a:buSzTx/>
              <a:buFont typeface="BIZ UDPゴシック" panose="020B0400000000000000" pitchFamily="50" charset="-128"/>
              <a:buChar char="-"/>
              <a:tabLst/>
              <a:defRPr kumimoji="1" sz="1050" b="0" kern="1200" spc="90" baseline="0">
                <a:solidFill>
                  <a:srgbClr val="000000"/>
                </a:solidFill>
                <a:latin typeface="+mj-ea"/>
                <a:ea typeface="+mj-ea"/>
                <a:cs typeface="+mn-cs"/>
              </a:defRPr>
            </a:lvl3pPr>
            <a:lvl4pPr marL="404946" marR="0" indent="-107986" algn="l" defTabSz="755728" rtl="0" eaLnBrk="1" fontAlgn="auto" latinLnBrk="0" hangingPunct="1">
              <a:lnSpc>
                <a:spcPct val="120000"/>
              </a:lnSpc>
              <a:spcBef>
                <a:spcPts val="0"/>
              </a:spcBef>
              <a:spcAft>
                <a:spcPts val="300"/>
              </a:spcAft>
              <a:buClr>
                <a:srgbClr val="595758"/>
              </a:buClr>
              <a:buSzTx/>
              <a:buFont typeface="Arial" panose="020B0604020202020204" pitchFamily="34" charset="0"/>
              <a:buChar char="•"/>
              <a:tabLst/>
              <a:defRPr kumimoji="1" sz="900" b="0" kern="1200" spc="90" baseline="0">
                <a:solidFill>
                  <a:srgbClr val="000000"/>
                </a:solidFill>
                <a:latin typeface="+mn-ea"/>
                <a:ea typeface="+mn-ea"/>
                <a:cs typeface="+mn-cs"/>
              </a:defRPr>
            </a:lvl4pPr>
            <a:lvl5pPr marL="485935" marR="0" indent="-80989" algn="l" defTabSz="755728" rtl="0" eaLnBrk="1" fontAlgn="auto" latinLnBrk="0" hangingPunct="1">
              <a:lnSpc>
                <a:spcPct val="120000"/>
              </a:lnSpc>
              <a:spcBef>
                <a:spcPts val="0"/>
              </a:spcBef>
              <a:spcAft>
                <a:spcPts val="300"/>
              </a:spcAft>
              <a:buClr>
                <a:srgbClr val="595758"/>
              </a:buClr>
              <a:buSzTx/>
              <a:buFont typeface="BIZ UDPゴシック" panose="020B0400000000000000" pitchFamily="50" charset="-128"/>
              <a:buChar char="-"/>
              <a:tabLst/>
              <a:defRPr kumimoji="1" sz="787" b="0" kern="1200" spc="90" baseline="0">
                <a:solidFill>
                  <a:srgbClr val="000000"/>
                </a:solidFill>
                <a:latin typeface="+mn-ea"/>
                <a:ea typeface="+mn-ea"/>
                <a:cs typeface="+mn-cs"/>
              </a:defRPr>
            </a:lvl5pPr>
            <a:lvl6pPr marL="2078253"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117"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3981"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1846"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a:lstStyle>
          <a:p>
            <a:pPr marL="268288" marR="0" lvl="0" indent="-268288" algn="l" defTabSz="755728" rtl="0" eaLnBrk="1" fontAlgn="auto" latinLnBrk="0" hangingPunct="1">
              <a:lnSpc>
                <a:spcPct val="120000"/>
              </a:lnSpc>
              <a:spcBef>
                <a:spcPts val="0"/>
              </a:spcBef>
              <a:spcAft>
                <a:spcPts val="450"/>
              </a:spcAft>
              <a:buClr>
                <a:srgbClr val="003B83"/>
              </a:buClr>
              <a:buSzTx/>
              <a:buNone/>
              <a:tabLst/>
              <a:defRPr/>
            </a:pP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1500" b="0" kern="0" dirty="0">
                <a:solidFill>
                  <a:prstClr val="black"/>
                </a:solidFill>
                <a:latin typeface="Meiryo UI" panose="020B0604030504040204" pitchFamily="50" charset="-128"/>
                <a:ea typeface="Meiryo UI" panose="020B0604030504040204" pitchFamily="50" charset="-128"/>
              </a:rPr>
              <a:t>○　</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設定レベルの未達成項目及び理由は以下の</a:t>
            </a:r>
            <a:r>
              <a:rPr kumimoji="1" lang="en-US" altLang="ja-JP"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3</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件である。</a:t>
            </a:r>
            <a:r>
              <a:rPr kumimoji="1" lang="en-US" altLang="ja-JP"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3</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件とも、運用方針や製品選定を理由とするものであり、ガバメントクラウドの技術的な制約によるものではない。</a:t>
            </a:r>
            <a:endParaRPr kumimoji="1" lang="en-US" altLang="ja-JP"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268288" marR="0" lvl="0" indent="-268288" algn="l" defTabSz="755728" rtl="0" eaLnBrk="1" fontAlgn="auto" latinLnBrk="0" hangingPunct="1">
              <a:lnSpc>
                <a:spcPct val="120000"/>
              </a:lnSpc>
              <a:spcBef>
                <a:spcPts val="0"/>
              </a:spcBef>
              <a:spcAft>
                <a:spcPts val="450"/>
              </a:spcAft>
              <a:buClr>
                <a:srgbClr val="003B83"/>
              </a:buClr>
              <a:buSzTx/>
              <a:buNone/>
              <a:tabLst/>
              <a:defRPr/>
            </a:pP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1500" b="0" kern="0" dirty="0">
                <a:solidFill>
                  <a:prstClr val="black"/>
                </a:solidFill>
                <a:latin typeface="Meiryo UI" panose="020B0604030504040204" pitchFamily="50" charset="-128"/>
                <a:ea typeface="Meiryo UI" panose="020B0604030504040204" pitchFamily="50" charset="-128"/>
              </a:rPr>
              <a:t>○　従って</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500" b="0" i="0" u="none" strike="noStrike" kern="1200" cap="none" spc="9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先行事業として</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ガバメントクラウド上に構築したシステムは、標準非機能要件にて求める非機能要件を満たせることが確認された。</a:t>
            </a:r>
            <a:endParaRPr kumimoji="1" lang="en-US" altLang="ja-JP"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graphicFrame>
        <p:nvGraphicFramePr>
          <p:cNvPr id="10" name="表 9">
            <a:extLst>
              <a:ext uri="{FF2B5EF4-FFF2-40B4-BE49-F238E27FC236}">
                <a16:creationId xmlns:a16="http://schemas.microsoft.com/office/drawing/2014/main" id="{7637B9B1-55AB-EE99-86A6-C478F5CAB3B6}"/>
              </a:ext>
            </a:extLst>
          </p:cNvPr>
          <p:cNvGraphicFramePr>
            <a:graphicFrameLocks noGrp="1"/>
          </p:cNvGraphicFramePr>
          <p:nvPr>
            <p:extLst>
              <p:ext uri="{D42A27DB-BD31-4B8C-83A1-F6EECF244321}">
                <p14:modId xmlns:p14="http://schemas.microsoft.com/office/powerpoint/2010/main" val="2789601133"/>
              </p:ext>
            </p:extLst>
          </p:nvPr>
        </p:nvGraphicFramePr>
        <p:xfrm>
          <a:off x="159737" y="2053551"/>
          <a:ext cx="8687806" cy="2560320"/>
        </p:xfrm>
        <a:graphic>
          <a:graphicData uri="http://schemas.openxmlformats.org/drawingml/2006/table">
            <a:tbl>
              <a:tblPr firstRow="1"/>
              <a:tblGrid>
                <a:gridCol w="864954">
                  <a:extLst>
                    <a:ext uri="{9D8B030D-6E8A-4147-A177-3AD203B41FA5}">
                      <a16:colId xmlns:a16="http://schemas.microsoft.com/office/drawing/2014/main" val="3921445531"/>
                    </a:ext>
                  </a:extLst>
                </a:gridCol>
                <a:gridCol w="1250382">
                  <a:extLst>
                    <a:ext uri="{9D8B030D-6E8A-4147-A177-3AD203B41FA5}">
                      <a16:colId xmlns:a16="http://schemas.microsoft.com/office/drawing/2014/main" val="3467710638"/>
                    </a:ext>
                  </a:extLst>
                </a:gridCol>
                <a:gridCol w="1106904">
                  <a:extLst>
                    <a:ext uri="{9D8B030D-6E8A-4147-A177-3AD203B41FA5}">
                      <a16:colId xmlns:a16="http://schemas.microsoft.com/office/drawing/2014/main" val="2162211587"/>
                    </a:ext>
                  </a:extLst>
                </a:gridCol>
                <a:gridCol w="974075">
                  <a:extLst>
                    <a:ext uri="{9D8B030D-6E8A-4147-A177-3AD203B41FA5}">
                      <a16:colId xmlns:a16="http://schemas.microsoft.com/office/drawing/2014/main" val="628782071"/>
                    </a:ext>
                  </a:extLst>
                </a:gridCol>
                <a:gridCol w="2215854">
                  <a:extLst>
                    <a:ext uri="{9D8B030D-6E8A-4147-A177-3AD203B41FA5}">
                      <a16:colId xmlns:a16="http://schemas.microsoft.com/office/drawing/2014/main" val="3839946506"/>
                    </a:ext>
                  </a:extLst>
                </a:gridCol>
                <a:gridCol w="2275637">
                  <a:extLst>
                    <a:ext uri="{9D8B030D-6E8A-4147-A177-3AD203B41FA5}">
                      <a16:colId xmlns:a16="http://schemas.microsoft.com/office/drawing/2014/main" val="4174326807"/>
                    </a:ext>
                  </a:extLst>
                </a:gridCol>
              </a:tblGrid>
              <a:tr h="401664">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0" i="0" u="none" strike="noStrike" dirty="0">
                          <a:solidFill>
                            <a:schemeClr val="bg1"/>
                          </a:solidFill>
                          <a:effectLst/>
                          <a:latin typeface="Meiryo UI" panose="020B0604030504040204" pitchFamily="50" charset="-128"/>
                          <a:ea typeface="Meiryo UI" panose="020B0604030504040204" pitchFamily="50" charset="-128"/>
                        </a:rPr>
                        <a:t>項番</a:t>
                      </a:r>
                      <a:endParaRPr lang="en-US" sz="1200" b="0" i="0" u="none" strike="noStrike" dirty="0">
                        <a:solidFill>
                          <a:schemeClr val="bg1"/>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0" i="0" u="none" strike="noStrike" dirty="0">
                          <a:solidFill>
                            <a:schemeClr val="bg1"/>
                          </a:solidFill>
                          <a:effectLst/>
                          <a:latin typeface="Meiryo UI" panose="020B0604030504040204" pitchFamily="50" charset="-128"/>
                          <a:ea typeface="Meiryo UI" panose="020B0604030504040204" pitchFamily="50" charset="-128"/>
                        </a:rPr>
                        <a:t>分類</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0" i="0" u="none" strike="noStrike">
                          <a:solidFill>
                            <a:schemeClr val="bg1"/>
                          </a:solidFill>
                          <a:effectLst/>
                          <a:latin typeface="Meiryo UI" panose="020B0604030504040204" pitchFamily="50" charset="-128"/>
                          <a:ea typeface="Meiryo UI" panose="020B0604030504040204" pitchFamily="50" charset="-128"/>
                        </a:rPr>
                        <a:t>メトリクス</a:t>
                      </a:r>
                      <a:br>
                        <a:rPr lang="en-US" altLang="ja-JP" sz="1200" b="0" i="0" u="none" strike="noStrike">
                          <a:solidFill>
                            <a:schemeClr val="bg1"/>
                          </a:solidFill>
                          <a:effectLst/>
                          <a:latin typeface="Meiryo UI" panose="020B0604030504040204" pitchFamily="50" charset="-128"/>
                          <a:ea typeface="Meiryo UI" panose="020B0604030504040204" pitchFamily="50" charset="-128"/>
                        </a:rPr>
                      </a:br>
                      <a:r>
                        <a:rPr lang="ja-JP" altLang="en-US" sz="1200" b="0" i="0" u="none" strike="noStrike">
                          <a:solidFill>
                            <a:schemeClr val="bg1"/>
                          </a:solidFill>
                          <a:effectLst/>
                          <a:latin typeface="Meiryo UI" panose="020B0604030504040204" pitchFamily="50" charset="-128"/>
                          <a:ea typeface="Meiryo UI" panose="020B0604030504040204" pitchFamily="50" charset="-128"/>
                        </a:rPr>
                        <a:t>（指標）</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0" i="0" u="none" strike="noStrike">
                          <a:solidFill>
                            <a:schemeClr val="bg1"/>
                          </a:solidFill>
                          <a:effectLst/>
                          <a:latin typeface="Meiryo UI" panose="020B0604030504040204" pitchFamily="50" charset="-128"/>
                          <a:ea typeface="Meiryo UI" panose="020B0604030504040204" pitchFamily="50" charset="-128"/>
                        </a:rPr>
                        <a:t>団体名</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0" i="0" u="none" strike="noStrike">
                          <a:solidFill>
                            <a:schemeClr val="bg1"/>
                          </a:solidFill>
                          <a:effectLst/>
                          <a:latin typeface="Meiryo UI" panose="020B0604030504040204" pitchFamily="50" charset="-128"/>
                          <a:ea typeface="Meiryo UI" panose="020B0604030504040204" pitchFamily="50" charset="-128"/>
                        </a:rPr>
                        <a:t>理由・背景</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0" i="0" u="none" strike="noStrike">
                          <a:solidFill>
                            <a:schemeClr val="bg1"/>
                          </a:solidFill>
                          <a:effectLst/>
                          <a:latin typeface="Meiryo UI" panose="020B0604030504040204" pitchFamily="50" charset="-128"/>
                          <a:ea typeface="Meiryo UI" panose="020B0604030504040204" pitchFamily="50" charset="-128"/>
                        </a:rPr>
                        <a:t>評価</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2298190686"/>
                  </a:ext>
                </a:extLst>
              </a:tr>
              <a:tr h="562329">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just" fontAlgn="ctr"/>
                      <a:r>
                        <a:rPr lang="en-US" sz="1200" b="0" u="none" strike="noStrike" dirty="0">
                          <a:effectLst/>
                          <a:latin typeface="Meiryo UI" panose="020B0604030504040204" pitchFamily="50" charset="-128"/>
                          <a:ea typeface="Meiryo UI" panose="020B0604030504040204" pitchFamily="50" charset="-128"/>
                        </a:rPr>
                        <a:t>C.5.9.1</a:t>
                      </a:r>
                      <a:endParaRPr 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200" u="none" strike="noStrike" dirty="0">
                          <a:effectLst/>
                          <a:latin typeface="Meiryo UI" panose="020B0604030504040204" pitchFamily="50" charset="-128"/>
                          <a:ea typeface="Meiryo UI" panose="020B0604030504040204" pitchFamily="50" charset="-128"/>
                        </a:rPr>
                        <a:t>C.</a:t>
                      </a:r>
                      <a:r>
                        <a:rPr lang="ja-JP" altLang="en-US" sz="1200" u="none" strike="noStrike" dirty="0">
                          <a:effectLst/>
                          <a:latin typeface="Meiryo UI" panose="020B0604030504040204" pitchFamily="50" charset="-128"/>
                          <a:ea typeface="Meiryo UI" panose="020B0604030504040204" pitchFamily="50" charset="-128"/>
                        </a:rPr>
                        <a:t>運用・保守性</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zh-TW" altLang="en-US" sz="1200" u="none" strike="noStrike">
                          <a:effectLst/>
                          <a:latin typeface="Meiryo UI" panose="020B0604030504040204" pitchFamily="50" charset="-128"/>
                          <a:ea typeface="Meiryo UI" panose="020B0604030504040204" pitchFamily="50" charset="-128"/>
                        </a:rPr>
                        <a:t>定期報告会実施頻度</a:t>
                      </a:r>
                      <a:endParaRPr lang="zh-TW" altLang="en-US" sz="12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佐倉市／</a:t>
                      </a:r>
                      <a:br>
                        <a:rPr lang="en-US" altLang="ja-JP"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両備システムズ</a:t>
                      </a:r>
                      <a:endParaRPr lang="zh-TW" altLang="en-US" sz="12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稼動後の運用についての団体とベンダでの検討の結果、設定レベルと異なる実施内容で合意した。</a:t>
                      </a:r>
                      <a:endParaRPr lang="zh-TW" altLang="en-US" sz="12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ja-JP" altLang="en-US" sz="1200" u="none" strike="noStrike" dirty="0">
                          <a:effectLst/>
                          <a:latin typeface="Meiryo UI" panose="020B0604030504040204" pitchFamily="50" charset="-128"/>
                          <a:ea typeface="Meiryo UI" panose="020B0604030504040204" pitchFamily="50" charset="-128"/>
                        </a:rPr>
                        <a:t>運用方針を理由とするものであり、ガバメントクラウドの技術的な制約によるものではない。</a:t>
                      </a:r>
                      <a:endParaRPr lang="zh-TW"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2635949057"/>
                  </a:ext>
                </a:extLst>
              </a:tr>
              <a:tr h="562329">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just" fontAlgn="ctr"/>
                      <a:r>
                        <a:rPr lang="en-US" sz="1200" b="0" u="none" strike="noStrike">
                          <a:effectLst/>
                          <a:latin typeface="Meiryo UI" panose="020B0604030504040204" pitchFamily="50" charset="-128"/>
                          <a:ea typeface="Meiryo UI" panose="020B0604030504040204" pitchFamily="50" charset="-128"/>
                        </a:rPr>
                        <a:t>C.5.9.2</a:t>
                      </a:r>
                      <a:endParaRPr lang="en-US" sz="12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200" u="none" strike="noStrike">
                          <a:effectLst/>
                          <a:latin typeface="Meiryo UI" panose="020B0604030504040204" pitchFamily="50" charset="-128"/>
                          <a:ea typeface="Meiryo UI" panose="020B0604030504040204" pitchFamily="50" charset="-128"/>
                        </a:rPr>
                        <a:t>C.</a:t>
                      </a:r>
                      <a:r>
                        <a:rPr lang="ja-JP" altLang="en-US" sz="1200" u="none" strike="noStrike">
                          <a:effectLst/>
                          <a:latin typeface="Meiryo UI" panose="020B0604030504040204" pitchFamily="50" charset="-128"/>
                          <a:ea typeface="Meiryo UI" panose="020B0604030504040204" pitchFamily="50" charset="-128"/>
                        </a:rPr>
                        <a:t>運用・保守性</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u="none" strike="noStrike">
                          <a:effectLst/>
                          <a:latin typeface="Meiryo UI" panose="020B0604030504040204" pitchFamily="50" charset="-128"/>
                          <a:ea typeface="Meiryo UI" panose="020B0604030504040204" pitchFamily="50" charset="-128"/>
                        </a:rPr>
                        <a:t>報告内容のレベル</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佐倉市／</a:t>
                      </a:r>
                      <a:br>
                        <a:rPr lang="en-US" altLang="ja-JP"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両備システムズ</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同上</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同上</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2710718003"/>
                  </a:ext>
                </a:extLst>
              </a:tr>
              <a:tr h="722995">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just"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C.2.3.5</a:t>
                      </a:r>
                      <a:endParaRPr 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C.</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運用・保守性</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OS</a:t>
                      </a:r>
                      <a:r>
                        <a:rPr lang="ja-JP" altLang="en-US" sz="1200" b="0" i="0" u="none" strike="noStrike">
                          <a:solidFill>
                            <a:srgbClr val="000000"/>
                          </a:solidFill>
                          <a:effectLst/>
                          <a:latin typeface="Meiryo UI" panose="020B0604030504040204" pitchFamily="50" charset="-128"/>
                          <a:ea typeface="Meiryo UI" panose="020B0604030504040204" pitchFamily="50" charset="-128"/>
                        </a:rPr>
                        <a:t>等パッチ適用タイミング</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宇和島市／</a:t>
                      </a:r>
                      <a:br>
                        <a:rPr lang="en-US" altLang="ja-JP" sz="1200" b="0" i="0" u="none" strike="noStrike">
                          <a:solidFill>
                            <a:srgbClr val="000000"/>
                          </a:solidFill>
                          <a:effectLst/>
                          <a:latin typeface="Meiryo UI" panose="020B0604030504040204" pitchFamily="50" charset="-128"/>
                          <a:ea typeface="Meiryo UI" panose="020B0604030504040204" pitchFamily="50" charset="-128"/>
                        </a:rPr>
                      </a:br>
                      <a:r>
                        <a:rPr lang="en-US" altLang="ja-JP" sz="1200" b="0" i="0" u="none" strike="noStrike">
                          <a:solidFill>
                            <a:srgbClr val="000000"/>
                          </a:solidFill>
                          <a:effectLst/>
                          <a:latin typeface="Meiryo UI" panose="020B0604030504040204" pitchFamily="50" charset="-128"/>
                          <a:ea typeface="Meiryo UI" panose="020B0604030504040204" pitchFamily="50" charset="-128"/>
                        </a:rPr>
                        <a:t>RKKCS</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定期的にパッチ提供が行われない一部製品について、外部ネットワークに接続していないことから、パッチ適用の対象から除外した。</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選定した製品を理由とするものであり、ガバメントクラウドの技術的な制約によるものではない。</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1778023661"/>
                  </a:ext>
                </a:extLst>
              </a:tr>
            </a:tbl>
          </a:graphicData>
        </a:graphic>
      </p:graphicFrame>
    </p:spTree>
    <p:extLst>
      <p:ext uri="{BB962C8B-B14F-4D97-AF65-F5344CB8AC3E}">
        <p14:creationId xmlns:p14="http://schemas.microsoft.com/office/powerpoint/2010/main" val="954106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5">
            <a:extLst>
              <a:ext uri="{FF2B5EF4-FFF2-40B4-BE49-F238E27FC236}">
                <a16:creationId xmlns:a16="http://schemas.microsoft.com/office/drawing/2014/main" id="{CC2407E4-543A-4227-93BC-8415662A8719}"/>
              </a:ext>
            </a:extLst>
          </p:cNvPr>
          <p:cNvSpPr>
            <a:spLocks noGrp="1"/>
          </p:cNvSpPr>
          <p:nvPr>
            <p:ph type="sldNum" sz="quarter" idx="12"/>
          </p:nvPr>
        </p:nvSpPr>
        <p:spPr>
          <a:xfrm>
            <a:off x="7035536" y="6348231"/>
            <a:ext cx="2057400" cy="337038"/>
          </a:xfrm>
        </p:spPr>
        <p:txBody>
          <a:bodyPr/>
          <a:lstStyle/>
          <a:p>
            <a:pPr defTabSz="422041">
              <a:defRPr/>
            </a:pPr>
            <a:fld id="{330EA680-D336-4FF7-8B7A-9848BB0A1C32}" type="slidenum">
              <a:rPr lang="en-US" sz="1108">
                <a:solidFill>
                  <a:prstClr val="black">
                    <a:tint val="75000"/>
                  </a:prstClr>
                </a:solidFill>
                <a:latin typeface="Calibri" panose="020F0502020204030204"/>
              </a:rPr>
              <a:pPr defTabSz="422041">
                <a:defRPr/>
              </a:pPr>
              <a:t>13</a:t>
            </a:fld>
            <a:endParaRPr lang="en-US" sz="1108">
              <a:solidFill>
                <a:prstClr val="black">
                  <a:tint val="75000"/>
                </a:prstClr>
              </a:solidFill>
              <a:latin typeface="Calibri" panose="020F0502020204030204"/>
            </a:endParaRPr>
          </a:p>
        </p:txBody>
      </p:sp>
      <p:sp>
        <p:nvSpPr>
          <p:cNvPr id="19" name="字幕 6">
            <a:extLst>
              <a:ext uri="{FF2B5EF4-FFF2-40B4-BE49-F238E27FC236}">
                <a16:creationId xmlns:a16="http://schemas.microsoft.com/office/drawing/2014/main" id="{C5E70A5F-545E-177B-D286-F1F366A76FD5}"/>
              </a:ext>
            </a:extLst>
          </p:cNvPr>
          <p:cNvSpPr txBox="1">
            <a:spLocks/>
          </p:cNvSpPr>
          <p:nvPr/>
        </p:nvSpPr>
        <p:spPr>
          <a:xfrm>
            <a:off x="513012" y="51168"/>
            <a:ext cx="8687807" cy="487235"/>
          </a:xfrm>
          <a:prstGeom prst="rect">
            <a:avLst/>
          </a:prstGeom>
        </p:spPr>
        <p:txBody>
          <a:bodyPr vert="horz" wrap="square" lIns="0" tIns="0" rIns="0" bIns="108000" rtlCol="0" anchor="b" anchorCtr="0">
            <a:noAutofit/>
          </a:bodyPr>
          <a:lstStyle>
            <a:lvl1pPr marL="0" marR="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kumimoji="1" sz="1950" b="1" kern="1200" spc="75" baseline="0">
                <a:solidFill>
                  <a:srgbClr val="003B83"/>
                </a:solidFill>
                <a:latin typeface="+mn-lt"/>
                <a:ea typeface="+mn-ea"/>
                <a:cs typeface="+mn-cs"/>
              </a:defRPr>
            </a:lvl1pPr>
            <a:lvl2pPr marL="188975" marR="0" indent="-161978" algn="l" defTabSz="755728" rtl="0" eaLnBrk="1" fontAlgn="auto" latinLnBrk="0" hangingPunct="1">
              <a:lnSpc>
                <a:spcPct val="120000"/>
              </a:lnSpc>
              <a:spcBef>
                <a:spcPts val="0"/>
              </a:spcBef>
              <a:spcAft>
                <a:spcPts val="450"/>
              </a:spcAft>
              <a:buClr>
                <a:srgbClr val="3C82F4"/>
              </a:buClr>
              <a:buSzPct val="70000"/>
              <a:buFont typeface="Wingdings" panose="05000000000000000000" pitchFamily="2" charset="2"/>
              <a:buChar char="l"/>
              <a:tabLst/>
              <a:defRPr kumimoji="1" sz="1200" b="0" kern="1200" spc="90" baseline="0">
                <a:solidFill>
                  <a:srgbClr val="000000"/>
                </a:solidFill>
                <a:latin typeface="+mj-ea"/>
                <a:ea typeface="+mj-ea"/>
                <a:cs typeface="+mn-cs"/>
              </a:defRPr>
            </a:lvl2pPr>
            <a:lvl3pPr marL="296960" marR="0" indent="-107986" algn="l" defTabSz="755728" rtl="0" eaLnBrk="1" fontAlgn="auto" latinLnBrk="0" hangingPunct="1">
              <a:lnSpc>
                <a:spcPct val="120000"/>
              </a:lnSpc>
              <a:spcBef>
                <a:spcPts val="0"/>
              </a:spcBef>
              <a:spcAft>
                <a:spcPts val="450"/>
              </a:spcAft>
              <a:buClr>
                <a:srgbClr val="000000"/>
              </a:buClr>
              <a:buSzTx/>
              <a:buFont typeface="BIZ UDPゴシック" panose="020B0400000000000000" pitchFamily="50" charset="-128"/>
              <a:buChar char="-"/>
              <a:tabLst/>
              <a:defRPr kumimoji="1" sz="1050" b="0" kern="1200" spc="90" baseline="0">
                <a:solidFill>
                  <a:srgbClr val="000000"/>
                </a:solidFill>
                <a:latin typeface="+mj-ea"/>
                <a:ea typeface="+mj-ea"/>
                <a:cs typeface="+mn-cs"/>
              </a:defRPr>
            </a:lvl3pPr>
            <a:lvl4pPr marL="404946" marR="0" indent="-80989" algn="l" defTabSz="755728" rtl="0" eaLnBrk="1" fontAlgn="auto" latinLnBrk="0" hangingPunct="1">
              <a:lnSpc>
                <a:spcPct val="120000"/>
              </a:lnSpc>
              <a:spcBef>
                <a:spcPts val="0"/>
              </a:spcBef>
              <a:spcAft>
                <a:spcPts val="300"/>
              </a:spcAft>
              <a:buClr>
                <a:srgbClr val="595758"/>
              </a:buClr>
              <a:buSzTx/>
              <a:buFont typeface="Arial" panose="020B0604020202020204" pitchFamily="34" charset="0"/>
              <a:buChar char="•"/>
              <a:tabLst/>
              <a:defRPr kumimoji="1" sz="900" b="0" kern="1200" spc="90" baseline="0">
                <a:solidFill>
                  <a:srgbClr val="000000"/>
                </a:solidFill>
                <a:latin typeface="+mn-ea"/>
                <a:ea typeface="+mn-ea"/>
                <a:cs typeface="+mn-cs"/>
              </a:defRPr>
            </a:lvl4pPr>
            <a:lvl5pPr marL="485935" marR="0" indent="-80989" algn="l" defTabSz="755728" rtl="0" eaLnBrk="1" fontAlgn="auto" latinLnBrk="0" hangingPunct="1">
              <a:lnSpc>
                <a:spcPct val="120000"/>
              </a:lnSpc>
              <a:spcBef>
                <a:spcPts val="0"/>
              </a:spcBef>
              <a:spcAft>
                <a:spcPts val="300"/>
              </a:spcAft>
              <a:buClr>
                <a:srgbClr val="595758"/>
              </a:buClr>
              <a:buSzTx/>
              <a:buFont typeface="BIZ UDPゴシック" panose="020B0400000000000000" pitchFamily="50" charset="-128"/>
              <a:buChar char="-"/>
              <a:tabLst/>
              <a:defRPr kumimoji="1" sz="787" b="0" kern="1200" spc="90" baseline="0">
                <a:solidFill>
                  <a:srgbClr val="000000"/>
                </a:solidFill>
                <a:latin typeface="+mn-ea"/>
                <a:ea typeface="+mn-ea"/>
                <a:cs typeface="+mn-cs"/>
              </a:defRPr>
            </a:lvl5pPr>
            <a:lvl6pPr marL="2078253"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117"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3981"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1846"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a:lstStyle>
          <a:p>
            <a:pPr marL="0" marR="0" lvl="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a:pPr>
            <a:r>
              <a:rPr kumimoji="1" lang="ja-JP" altLang="en-US" sz="1950" b="1" i="0" u="none" strike="noStrike" kern="1200" cap="none" spc="75" normalizeH="0" noProof="0" dirty="0">
                <a:ln>
                  <a:noFill/>
                </a:ln>
                <a:solidFill>
                  <a:schemeClr val="tx1"/>
                </a:solidFill>
                <a:effectLst/>
                <a:uLnTx/>
                <a:uFillTx/>
                <a:latin typeface="Meiryo UI" panose="020B0604030504040204" pitchFamily="50" charset="-128"/>
                <a:ea typeface="Meiryo UI" panose="020B0604030504040204" pitchFamily="50" charset="-128"/>
              </a:rPr>
              <a:t>標準非機能要件の検証結果　</a:t>
            </a:r>
            <a:r>
              <a:rPr lang="ja-JP" altLang="en-US" dirty="0">
                <a:solidFill>
                  <a:schemeClr val="tx1"/>
                </a:solidFill>
                <a:latin typeface="Meiryo UI" panose="020B0604030504040204" pitchFamily="50" charset="-128"/>
                <a:ea typeface="Meiryo UI" panose="020B0604030504040204" pitchFamily="50" charset="-128"/>
              </a:rPr>
              <a:t>④ </a:t>
            </a:r>
            <a:r>
              <a:rPr lang="en-US" altLang="ja-JP" dirty="0">
                <a:solidFill>
                  <a:schemeClr val="tx1"/>
                </a:solidFill>
                <a:latin typeface="Meiryo UI" panose="020B0604030504040204" pitchFamily="50" charset="-128"/>
                <a:ea typeface="Meiryo UI" panose="020B0604030504040204" pitchFamily="50" charset="-128"/>
              </a:rPr>
              <a:t>1.1</a:t>
            </a:r>
            <a:r>
              <a:rPr lang="ja-JP" altLang="en-US" dirty="0">
                <a:solidFill>
                  <a:schemeClr val="tx1"/>
                </a:solidFill>
                <a:latin typeface="Meiryo UI" panose="020B0604030504040204" pitchFamily="50" charset="-128"/>
                <a:ea typeface="Meiryo UI" panose="020B0604030504040204" pitchFamily="50" charset="-128"/>
              </a:rPr>
              <a:t>版への対応</a:t>
            </a:r>
            <a:endParaRPr kumimoji="1" lang="ja-JP" altLang="en-US" sz="1950" b="1" i="0" u="none" strike="noStrike" kern="1200" cap="none" spc="75" normalizeH="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2" name="テキスト プレースホルダー 7">
            <a:extLst>
              <a:ext uri="{FF2B5EF4-FFF2-40B4-BE49-F238E27FC236}">
                <a16:creationId xmlns:a16="http://schemas.microsoft.com/office/drawing/2014/main" id="{B5C7BDE2-F41B-9992-4F50-FDB3DA56A364}"/>
              </a:ext>
            </a:extLst>
          </p:cNvPr>
          <p:cNvSpPr txBox="1">
            <a:spLocks/>
          </p:cNvSpPr>
          <p:nvPr/>
        </p:nvSpPr>
        <p:spPr>
          <a:xfrm>
            <a:off x="171485" y="683917"/>
            <a:ext cx="8801100" cy="2111733"/>
          </a:xfrm>
          <a:prstGeom prst="rect">
            <a:avLst/>
          </a:prstGeom>
          <a:solidFill>
            <a:srgbClr val="F2F2F2"/>
          </a:solidFill>
          <a:ln w="28575">
            <a:noFill/>
          </a:ln>
          <a:effectLst>
            <a:outerShdw blurRad="50800" dist="50800" dir="5400000" algn="ctr" rotWithShape="0">
              <a:srgbClr val="000000">
                <a:alpha val="40000"/>
              </a:srgbClr>
            </a:outerShdw>
          </a:effectLst>
        </p:spPr>
        <p:txBody>
          <a:bodyPr vert="horz" wrap="square" lIns="90000" tIns="46800" rIns="90000" bIns="46800" rtlCol="0">
            <a:spAutoFit/>
          </a:bodyPr>
          <a:lstStyle>
            <a:lvl1pPr marL="188975" marR="0" indent="-188975" algn="l" defTabSz="755728" rtl="0" eaLnBrk="1" fontAlgn="auto" latinLnBrk="0" hangingPunct="1">
              <a:lnSpc>
                <a:spcPct val="120000"/>
              </a:lnSpc>
              <a:spcBef>
                <a:spcPts val="0"/>
              </a:spcBef>
              <a:spcAft>
                <a:spcPts val="450"/>
              </a:spcAft>
              <a:buClr>
                <a:srgbClr val="003B83"/>
              </a:buClr>
              <a:buSzTx/>
              <a:buFont typeface="Wingdings" panose="05000000000000000000" pitchFamily="2" charset="2"/>
              <a:buChar char="l"/>
              <a:tabLst/>
              <a:defRPr kumimoji="1" sz="1200" b="1" kern="1200" spc="90" baseline="0">
                <a:solidFill>
                  <a:srgbClr val="000000"/>
                </a:solidFill>
                <a:latin typeface="+mn-lt"/>
                <a:ea typeface="+mn-ea"/>
                <a:cs typeface="+mn-cs"/>
              </a:defRPr>
            </a:lvl1pPr>
            <a:lvl2pPr marL="188975" marR="0" indent="-161978" algn="l" defTabSz="755728" rtl="0" eaLnBrk="1" fontAlgn="auto" latinLnBrk="0" hangingPunct="1">
              <a:lnSpc>
                <a:spcPct val="120000"/>
              </a:lnSpc>
              <a:spcBef>
                <a:spcPts val="0"/>
              </a:spcBef>
              <a:spcAft>
                <a:spcPts val="450"/>
              </a:spcAft>
              <a:buClr>
                <a:srgbClr val="3C82F4"/>
              </a:buClr>
              <a:buSzPct val="70000"/>
              <a:buFont typeface="Wingdings" panose="05000000000000000000" pitchFamily="2" charset="2"/>
              <a:buChar char="l"/>
              <a:tabLst/>
              <a:defRPr kumimoji="1" sz="1200" b="0" kern="1200" spc="90" baseline="0">
                <a:solidFill>
                  <a:srgbClr val="000000"/>
                </a:solidFill>
                <a:latin typeface="+mj-ea"/>
                <a:ea typeface="+mj-ea"/>
                <a:cs typeface="+mn-cs"/>
              </a:defRPr>
            </a:lvl2pPr>
            <a:lvl3pPr marL="296960" marR="0" indent="-107986" algn="l" defTabSz="755728" rtl="0" eaLnBrk="1" fontAlgn="auto" latinLnBrk="0" hangingPunct="1">
              <a:lnSpc>
                <a:spcPct val="120000"/>
              </a:lnSpc>
              <a:spcBef>
                <a:spcPts val="0"/>
              </a:spcBef>
              <a:spcAft>
                <a:spcPts val="450"/>
              </a:spcAft>
              <a:buClr>
                <a:srgbClr val="000000"/>
              </a:buClr>
              <a:buSzTx/>
              <a:buFont typeface="BIZ UDPゴシック" panose="020B0400000000000000" pitchFamily="50" charset="-128"/>
              <a:buChar char="-"/>
              <a:tabLst/>
              <a:defRPr kumimoji="1" sz="1050" b="0" kern="1200" spc="90" baseline="0">
                <a:solidFill>
                  <a:srgbClr val="000000"/>
                </a:solidFill>
                <a:latin typeface="+mj-ea"/>
                <a:ea typeface="+mj-ea"/>
                <a:cs typeface="+mn-cs"/>
              </a:defRPr>
            </a:lvl3pPr>
            <a:lvl4pPr marL="404946" marR="0" indent="-107986" algn="l" defTabSz="755728" rtl="0" eaLnBrk="1" fontAlgn="auto" latinLnBrk="0" hangingPunct="1">
              <a:lnSpc>
                <a:spcPct val="120000"/>
              </a:lnSpc>
              <a:spcBef>
                <a:spcPts val="0"/>
              </a:spcBef>
              <a:spcAft>
                <a:spcPts val="300"/>
              </a:spcAft>
              <a:buClr>
                <a:srgbClr val="595758"/>
              </a:buClr>
              <a:buSzTx/>
              <a:buFont typeface="Arial" panose="020B0604020202020204" pitchFamily="34" charset="0"/>
              <a:buChar char="•"/>
              <a:tabLst/>
              <a:defRPr kumimoji="1" sz="900" b="0" kern="1200" spc="90" baseline="0">
                <a:solidFill>
                  <a:srgbClr val="000000"/>
                </a:solidFill>
                <a:latin typeface="+mn-ea"/>
                <a:ea typeface="+mn-ea"/>
                <a:cs typeface="+mn-cs"/>
              </a:defRPr>
            </a:lvl4pPr>
            <a:lvl5pPr marL="485935" marR="0" indent="-80989" algn="l" defTabSz="755728" rtl="0" eaLnBrk="1" fontAlgn="auto" latinLnBrk="0" hangingPunct="1">
              <a:lnSpc>
                <a:spcPct val="120000"/>
              </a:lnSpc>
              <a:spcBef>
                <a:spcPts val="0"/>
              </a:spcBef>
              <a:spcAft>
                <a:spcPts val="300"/>
              </a:spcAft>
              <a:buClr>
                <a:srgbClr val="595758"/>
              </a:buClr>
              <a:buSzTx/>
              <a:buFont typeface="BIZ UDPゴシック" panose="020B0400000000000000" pitchFamily="50" charset="-128"/>
              <a:buChar char="-"/>
              <a:tabLst/>
              <a:defRPr kumimoji="1" sz="787" b="0" kern="1200" spc="90" baseline="0">
                <a:solidFill>
                  <a:srgbClr val="000000"/>
                </a:solidFill>
                <a:latin typeface="+mn-ea"/>
                <a:ea typeface="+mn-ea"/>
                <a:cs typeface="+mn-cs"/>
              </a:defRPr>
            </a:lvl5pPr>
            <a:lvl6pPr marL="2078253"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117"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3981"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1846"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a:lstStyle>
          <a:p>
            <a:pPr marL="268288" marR="0" lvl="0" indent="-268288" algn="l" defTabSz="755728" rtl="0" eaLnBrk="1" fontAlgn="auto" latinLnBrk="0" hangingPunct="1">
              <a:lnSpc>
                <a:spcPct val="120000"/>
              </a:lnSpc>
              <a:spcBef>
                <a:spcPts val="0"/>
              </a:spcBef>
              <a:spcAft>
                <a:spcPts val="450"/>
              </a:spcAft>
              <a:buClr>
                <a:srgbClr val="003B83"/>
              </a:buClr>
              <a:buSzTx/>
              <a:buNone/>
              <a:tabLst/>
              <a:defRPr/>
            </a:pPr>
            <a:r>
              <a:rPr kumimoji="1" lang="ja-JP" altLang="en-US" b="0" kern="0" dirty="0">
                <a:solidFill>
                  <a:prstClr val="black"/>
                </a:solidFill>
                <a:latin typeface="Meiryo UI" panose="020B0604030504040204" pitchFamily="50" charset="-128"/>
                <a:ea typeface="Meiryo UI" panose="020B0604030504040204" pitchFamily="50" charset="-128"/>
              </a:rPr>
              <a:t>  ○　</a:t>
            </a:r>
            <a:r>
              <a:rPr kumimoji="1" lang="en-US" altLang="ja-JP"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1.1</a:t>
            </a:r>
            <a:r>
              <a:rPr kumimoji="1" lang="ja-JP" altLang="en-US"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版で選択レベルが見直された項目のうち、システムでの対応が必要と想定される</a:t>
            </a:r>
            <a:r>
              <a:rPr kumimoji="1" lang="en-US" altLang="ja-JP"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4</a:t>
            </a:r>
            <a:r>
              <a:rPr kumimoji="1" lang="ja-JP" altLang="en-US"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項目について、最終的に達成されたレベルは以下の通りである。</a:t>
            </a:r>
            <a:endParaRPr kumimoji="1" lang="en-US" altLang="ja-JP"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268288" marR="0" lvl="0" indent="-268288" algn="l" defTabSz="755728" rtl="0" eaLnBrk="1" fontAlgn="auto" latinLnBrk="0" hangingPunct="1">
              <a:lnSpc>
                <a:spcPct val="120000"/>
              </a:lnSpc>
              <a:spcBef>
                <a:spcPts val="600"/>
              </a:spcBef>
              <a:spcAft>
                <a:spcPts val="450"/>
              </a:spcAft>
              <a:buClr>
                <a:srgbClr val="003B83"/>
              </a:buClr>
              <a:buSzTx/>
              <a:buFont typeface="Wingdings" panose="05000000000000000000" pitchFamily="2" charset="2"/>
              <a:buNone/>
              <a:tabLst/>
              <a:defRPr/>
            </a:pPr>
            <a:r>
              <a:rPr kumimoji="1" lang="ja-JP" altLang="en-US" b="0" kern="0" dirty="0">
                <a:solidFill>
                  <a:prstClr val="black"/>
                </a:solidFill>
                <a:latin typeface="Meiryo UI" panose="020B0604030504040204" pitchFamily="50" charset="-128"/>
                <a:ea typeface="Meiryo UI" panose="020B0604030504040204" pitchFamily="50" charset="-128"/>
              </a:rPr>
              <a:t>　○　</a:t>
            </a:r>
            <a:r>
              <a:rPr kumimoji="1" lang="en-US" altLang="ja-JP"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A.3.2.2 (</a:t>
            </a:r>
            <a:r>
              <a:rPr kumimoji="1" lang="ja-JP" altLang="en-US"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保管方法（外部保管データ））及び</a:t>
            </a:r>
            <a:r>
              <a:rPr kumimoji="1" lang="en-US" altLang="ja-JP"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E.6.1.2</a:t>
            </a:r>
            <a:r>
              <a:rPr kumimoji="1" lang="ja-JP" altLang="en-US"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（蓄積データの暗号化）については、すべての団体が</a:t>
            </a:r>
            <a:r>
              <a:rPr kumimoji="1" lang="en-US" altLang="ja-JP"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1.1</a:t>
            </a:r>
            <a:r>
              <a:rPr kumimoji="1" lang="ja-JP" altLang="en-US"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版相当を達成している。</a:t>
            </a:r>
            <a:endParaRPr kumimoji="1" lang="en-US" altLang="ja-JP"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268288" marR="0" lvl="0" indent="-268288" algn="l" defTabSz="755728" rtl="0" eaLnBrk="1" fontAlgn="auto" latinLnBrk="0" hangingPunct="1">
              <a:lnSpc>
                <a:spcPct val="120000"/>
              </a:lnSpc>
              <a:spcBef>
                <a:spcPts val="0"/>
              </a:spcBef>
              <a:spcAft>
                <a:spcPts val="450"/>
              </a:spcAft>
              <a:buClr>
                <a:srgbClr val="003B83"/>
              </a:buClr>
              <a:buSzTx/>
              <a:buNone/>
              <a:tabLst/>
              <a:defRPr/>
            </a:pPr>
            <a:r>
              <a:rPr kumimoji="1" lang="ja-JP" altLang="en-US" b="0" kern="0" dirty="0">
                <a:solidFill>
                  <a:prstClr val="black"/>
                </a:solidFill>
                <a:latin typeface="Meiryo UI" panose="020B0604030504040204" pitchFamily="50" charset="-128"/>
                <a:ea typeface="Meiryo UI" panose="020B0604030504040204" pitchFamily="50" charset="-128"/>
              </a:rPr>
              <a:t>　○　</a:t>
            </a:r>
            <a:r>
              <a:rPr kumimoji="1" lang="ja-JP" altLang="en-US"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一方、</a:t>
            </a:r>
            <a:r>
              <a:rPr kumimoji="1" lang="en-US" altLang="ja-JP"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E.5.1.1(</a:t>
            </a:r>
            <a:r>
              <a:rPr kumimoji="1" lang="ja-JP" altLang="en-US"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主体の認証）で</a:t>
            </a:r>
            <a:r>
              <a:rPr kumimoji="1" lang="ja-JP" altLang="en-US" b="0" i="0" u="none" strike="noStrike" kern="1200" cap="none" spc="9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は</a:t>
            </a:r>
            <a:r>
              <a:rPr kumimoji="1" lang="en-US" altLang="ja-JP" b="0" i="0" u="none" strike="noStrike" kern="1200" cap="none" spc="9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6</a:t>
            </a:r>
            <a:r>
              <a:rPr kumimoji="1" lang="ja-JP" altLang="en-US" b="0" i="0" u="none" strike="noStrike" kern="1200" cap="none" spc="9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ベンダー、</a:t>
            </a:r>
            <a:r>
              <a:rPr kumimoji="1" lang="en-US" altLang="ja-JP" b="0" i="0" u="none" strike="noStrike" kern="1200" cap="none" spc="9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E.6.1.1</a:t>
            </a:r>
            <a:r>
              <a:rPr kumimoji="1" lang="ja-JP" altLang="en-US" b="0" i="0" u="none" strike="noStrike" kern="1200" cap="none" spc="9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（伝送データの暗号化）では</a:t>
            </a:r>
            <a:r>
              <a:rPr kumimoji="1" lang="en-US" altLang="ja-JP" b="0" i="0" u="none" strike="noStrike" kern="1200" cap="none" spc="9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3</a:t>
            </a:r>
            <a:r>
              <a:rPr kumimoji="1" lang="ja-JP" altLang="en-US" b="0" i="0" u="none" strike="noStrike" kern="1200" cap="none" spc="9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ベンダーが</a:t>
            </a:r>
            <a:r>
              <a:rPr kumimoji="1" lang="en-US" altLang="ja-JP" b="0" i="0" u="none" strike="noStrike" kern="1200" cap="none" spc="9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1.1</a:t>
            </a:r>
            <a:r>
              <a:rPr kumimoji="1" lang="ja-JP" altLang="en-US" b="0" i="0" u="none" strike="noStrike" kern="1200" cap="none" spc="9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版相当を達成した。</a:t>
            </a:r>
            <a:br>
              <a:rPr kumimoji="1" lang="en-US" altLang="ja-JP" b="0" i="0" u="none" strike="noStrike" kern="1200" cap="none" spc="9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br>
            <a:r>
              <a:rPr kumimoji="1" lang="en-US" altLang="ja-JP" b="0" i="0" u="none" strike="noStrike" kern="1200" cap="none" spc="9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  </a:t>
            </a:r>
            <a:r>
              <a:rPr kumimoji="1" lang="ja-JP" altLang="en-US" b="0" i="0" u="none" strike="noStrike" kern="1200" cap="none" spc="9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これは、</a:t>
            </a:r>
            <a:r>
              <a:rPr kumimoji="1" lang="en-US" altLang="ja-JP" b="0" i="0" u="none" strike="noStrike" kern="1200" cap="none" spc="9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E.5.1.1</a:t>
            </a:r>
            <a:r>
              <a:rPr kumimoji="1" lang="ja-JP" altLang="en-US" b="0" i="0" u="none" strike="noStrike" kern="1200" cap="none" spc="9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や</a:t>
            </a:r>
            <a:r>
              <a:rPr kumimoji="1" lang="en-US" altLang="ja-JP" b="0" i="0" u="none" strike="noStrike" kern="1200" cap="none" spc="9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E.6.1.1</a:t>
            </a:r>
            <a:r>
              <a:rPr kumimoji="1" lang="ja-JP" altLang="en-US" b="0" i="0" u="none" strike="noStrike" kern="1200" cap="none" spc="9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は、構築途中での対応が困難であることを反映していることが考えられる。</a:t>
            </a:r>
            <a:endParaRPr kumimoji="1" lang="en-US" altLang="ja-JP" b="0" i="0" u="none" strike="noStrike" kern="1200" cap="none" spc="9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p>
            <a:pPr marL="268288" marR="0" lvl="0" indent="-268288" algn="l" defTabSz="755728" rtl="0" eaLnBrk="1" fontAlgn="auto" latinLnBrk="0" hangingPunct="1">
              <a:lnSpc>
                <a:spcPct val="120000"/>
              </a:lnSpc>
              <a:spcBef>
                <a:spcPts val="0"/>
              </a:spcBef>
              <a:spcAft>
                <a:spcPts val="450"/>
              </a:spcAft>
              <a:buClr>
                <a:srgbClr val="003B83"/>
              </a:buClr>
              <a:buSzTx/>
              <a:buNone/>
              <a:tabLst/>
              <a:defRPr/>
            </a:pPr>
            <a:r>
              <a:rPr kumimoji="1" lang="ja-JP" altLang="en-US" b="0" kern="0" dirty="0">
                <a:solidFill>
                  <a:schemeClr val="tx1"/>
                </a:solidFill>
                <a:latin typeface="Meiryo UI" panose="020B0604030504040204" pitchFamily="50" charset="-128"/>
                <a:ea typeface="Meiryo UI" panose="020B0604030504040204" pitchFamily="50" charset="-128"/>
              </a:rPr>
              <a:t>  ○　</a:t>
            </a:r>
            <a:r>
              <a:rPr kumimoji="1" lang="ja-JP" altLang="en-US" b="0" i="0" u="none" strike="noStrike" kern="1200" cap="none" spc="9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これらの項目については、アプリケーションに係る課題であり、 ガバメントクラウドに起因するものではない。なお、各団体とも令和５年度以降に概ね対応できる見込み。</a:t>
            </a:r>
          </a:p>
        </p:txBody>
      </p:sp>
      <p:graphicFrame>
        <p:nvGraphicFramePr>
          <p:cNvPr id="3" name="表 2">
            <a:extLst>
              <a:ext uri="{FF2B5EF4-FFF2-40B4-BE49-F238E27FC236}">
                <a16:creationId xmlns:a16="http://schemas.microsoft.com/office/drawing/2014/main" id="{2452D639-60E7-AFD3-2F8F-FF42ED7A4BB6}"/>
              </a:ext>
            </a:extLst>
          </p:cNvPr>
          <p:cNvGraphicFramePr>
            <a:graphicFrameLocks noGrp="1"/>
          </p:cNvGraphicFramePr>
          <p:nvPr>
            <p:extLst>
              <p:ext uri="{D42A27DB-BD31-4B8C-83A1-F6EECF244321}">
                <p14:modId xmlns:p14="http://schemas.microsoft.com/office/powerpoint/2010/main" val="1542488956"/>
              </p:ext>
            </p:extLst>
          </p:nvPr>
        </p:nvGraphicFramePr>
        <p:xfrm>
          <a:off x="162253" y="2992042"/>
          <a:ext cx="8801096" cy="3694681"/>
        </p:xfrm>
        <a:graphic>
          <a:graphicData uri="http://schemas.openxmlformats.org/drawingml/2006/table">
            <a:tbl>
              <a:tblPr firstRow="1" bandRow="1"/>
              <a:tblGrid>
                <a:gridCol w="849860">
                  <a:extLst>
                    <a:ext uri="{9D8B030D-6E8A-4147-A177-3AD203B41FA5}">
                      <a16:colId xmlns:a16="http://schemas.microsoft.com/office/drawing/2014/main" val="3438126435"/>
                    </a:ext>
                  </a:extLst>
                </a:gridCol>
                <a:gridCol w="1070521">
                  <a:extLst>
                    <a:ext uri="{9D8B030D-6E8A-4147-A177-3AD203B41FA5}">
                      <a16:colId xmlns:a16="http://schemas.microsoft.com/office/drawing/2014/main" val="1553243363"/>
                    </a:ext>
                  </a:extLst>
                </a:gridCol>
                <a:gridCol w="577489">
                  <a:extLst>
                    <a:ext uri="{9D8B030D-6E8A-4147-A177-3AD203B41FA5}">
                      <a16:colId xmlns:a16="http://schemas.microsoft.com/office/drawing/2014/main" val="3100983401"/>
                    </a:ext>
                  </a:extLst>
                </a:gridCol>
                <a:gridCol w="629019">
                  <a:extLst>
                    <a:ext uri="{9D8B030D-6E8A-4147-A177-3AD203B41FA5}">
                      <a16:colId xmlns:a16="http://schemas.microsoft.com/office/drawing/2014/main" val="2236757966"/>
                    </a:ext>
                  </a:extLst>
                </a:gridCol>
                <a:gridCol w="515837">
                  <a:extLst>
                    <a:ext uri="{9D8B030D-6E8A-4147-A177-3AD203B41FA5}">
                      <a16:colId xmlns:a16="http://schemas.microsoft.com/office/drawing/2014/main" val="1871313263"/>
                    </a:ext>
                  </a:extLst>
                </a:gridCol>
                <a:gridCol w="515837">
                  <a:extLst>
                    <a:ext uri="{9D8B030D-6E8A-4147-A177-3AD203B41FA5}">
                      <a16:colId xmlns:a16="http://schemas.microsoft.com/office/drawing/2014/main" val="2705211836"/>
                    </a:ext>
                  </a:extLst>
                </a:gridCol>
                <a:gridCol w="515837">
                  <a:extLst>
                    <a:ext uri="{9D8B030D-6E8A-4147-A177-3AD203B41FA5}">
                      <a16:colId xmlns:a16="http://schemas.microsoft.com/office/drawing/2014/main" val="405917378"/>
                    </a:ext>
                  </a:extLst>
                </a:gridCol>
                <a:gridCol w="515837">
                  <a:extLst>
                    <a:ext uri="{9D8B030D-6E8A-4147-A177-3AD203B41FA5}">
                      <a16:colId xmlns:a16="http://schemas.microsoft.com/office/drawing/2014/main" val="2449987939"/>
                    </a:ext>
                  </a:extLst>
                </a:gridCol>
                <a:gridCol w="515837">
                  <a:extLst>
                    <a:ext uri="{9D8B030D-6E8A-4147-A177-3AD203B41FA5}">
                      <a16:colId xmlns:a16="http://schemas.microsoft.com/office/drawing/2014/main" val="534020842"/>
                    </a:ext>
                  </a:extLst>
                </a:gridCol>
                <a:gridCol w="515837">
                  <a:extLst>
                    <a:ext uri="{9D8B030D-6E8A-4147-A177-3AD203B41FA5}">
                      <a16:colId xmlns:a16="http://schemas.microsoft.com/office/drawing/2014/main" val="1411400707"/>
                    </a:ext>
                  </a:extLst>
                </a:gridCol>
                <a:gridCol w="515837">
                  <a:extLst>
                    <a:ext uri="{9D8B030D-6E8A-4147-A177-3AD203B41FA5}">
                      <a16:colId xmlns:a16="http://schemas.microsoft.com/office/drawing/2014/main" val="3139779579"/>
                    </a:ext>
                  </a:extLst>
                </a:gridCol>
                <a:gridCol w="515837">
                  <a:extLst>
                    <a:ext uri="{9D8B030D-6E8A-4147-A177-3AD203B41FA5}">
                      <a16:colId xmlns:a16="http://schemas.microsoft.com/office/drawing/2014/main" val="1652432468"/>
                    </a:ext>
                  </a:extLst>
                </a:gridCol>
                <a:gridCol w="515837">
                  <a:extLst>
                    <a:ext uri="{9D8B030D-6E8A-4147-A177-3AD203B41FA5}">
                      <a16:colId xmlns:a16="http://schemas.microsoft.com/office/drawing/2014/main" val="2047886062"/>
                    </a:ext>
                  </a:extLst>
                </a:gridCol>
                <a:gridCol w="515837">
                  <a:extLst>
                    <a:ext uri="{9D8B030D-6E8A-4147-A177-3AD203B41FA5}">
                      <a16:colId xmlns:a16="http://schemas.microsoft.com/office/drawing/2014/main" val="2161676751"/>
                    </a:ext>
                  </a:extLst>
                </a:gridCol>
                <a:gridCol w="515837">
                  <a:extLst>
                    <a:ext uri="{9D8B030D-6E8A-4147-A177-3AD203B41FA5}">
                      <a16:colId xmlns:a16="http://schemas.microsoft.com/office/drawing/2014/main" val="4133402444"/>
                    </a:ext>
                  </a:extLst>
                </a:gridCol>
              </a:tblGrid>
              <a:tr h="754116">
                <a:tc rowSpan="2">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0" u="none" strike="noStrike" dirty="0">
                          <a:solidFill>
                            <a:schemeClr val="bg1"/>
                          </a:solidFill>
                          <a:effectLst/>
                          <a:latin typeface="Meiryo UI" panose="020B0604030504040204" pitchFamily="50" charset="-128"/>
                          <a:ea typeface="Meiryo UI" panose="020B0604030504040204" pitchFamily="50" charset="-128"/>
                        </a:rPr>
                        <a:t>項番</a:t>
                      </a:r>
                      <a:endParaRPr lang="en-US" sz="1200" b="0" i="0" u="none" strike="noStrike" dirty="0">
                        <a:solidFill>
                          <a:schemeClr val="bg1"/>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lumMod val="75000"/>
                      </a:srgbClr>
                    </a:solidFill>
                  </a:tcPr>
                </a:tc>
                <a:tc rowSpan="2">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0" u="none" strike="noStrike" dirty="0">
                          <a:solidFill>
                            <a:schemeClr val="bg1"/>
                          </a:solidFill>
                          <a:effectLst/>
                          <a:latin typeface="Meiryo UI" panose="020B0604030504040204" pitchFamily="50" charset="-128"/>
                          <a:ea typeface="Meiryo UI" panose="020B0604030504040204" pitchFamily="50" charset="-128"/>
                        </a:rPr>
                        <a:t>指標（メトリクス）</a:t>
                      </a:r>
                      <a:endParaRPr lang="ja-JP" altLang="en-US" sz="1200" b="0" i="0" u="none" strike="noStrike" dirty="0">
                        <a:solidFill>
                          <a:schemeClr val="bg1"/>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lumMod val="75000"/>
                      </a:srgbClr>
                    </a:solidFill>
                  </a:tcPr>
                </a:tc>
                <a:tc gridSpan="2">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0" u="none" strike="noStrike" dirty="0">
                          <a:solidFill>
                            <a:schemeClr val="bg1"/>
                          </a:solidFill>
                          <a:effectLst/>
                          <a:latin typeface="Meiryo UI" panose="020B0604030504040204" pitchFamily="50" charset="-128"/>
                          <a:ea typeface="Meiryo UI" panose="020B0604030504040204" pitchFamily="50" charset="-128"/>
                        </a:rPr>
                        <a:t>選択レベル</a:t>
                      </a:r>
                      <a:endParaRPr lang="en-US" altLang="ja-JP" sz="1200" b="0" i="0" u="none" strike="noStrike" dirty="0">
                        <a:solidFill>
                          <a:schemeClr val="bg1"/>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lumMod val="75000"/>
                      </a:srgbClr>
                    </a:solidFill>
                  </a:tcPr>
                </a:tc>
                <a:tc hMerge="1">
                  <a:txBody>
                    <a:bodyPr/>
                    <a:lstStyle/>
                    <a:p>
                      <a:pPr algn="r" fontAlgn="ct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63" marR="4763" marT="4763" marB="0" anchor="ctr"/>
                </a:tc>
                <a:tc gridSpan="2">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0" u="none" strike="noStrike" dirty="0">
                          <a:solidFill>
                            <a:schemeClr val="bg1"/>
                          </a:solidFill>
                          <a:effectLst/>
                          <a:latin typeface="Meiryo UI" panose="020B0604030504040204" pitchFamily="50" charset="-128"/>
                          <a:ea typeface="Meiryo UI" panose="020B0604030504040204" pitchFamily="50" charset="-128"/>
                        </a:rPr>
                        <a:t>神戸市</a:t>
                      </a:r>
                      <a:endParaRPr lang="en-US" altLang="ja-JP" sz="1200" b="0" i="0" u="none" strike="noStrike" dirty="0">
                        <a:solidFill>
                          <a:schemeClr val="bg1"/>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pPr algn="r" fontAlgn="ct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63" marR="4763" marT="4763" marB="0" anchor="ctr"/>
                </a:tc>
                <a:tc gridSpan="2">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0" u="none" strike="noStrike" dirty="0">
                          <a:solidFill>
                            <a:schemeClr val="bg1"/>
                          </a:solidFill>
                          <a:effectLst/>
                          <a:latin typeface="Meiryo UI" panose="020B0604030504040204" pitchFamily="50" charset="-128"/>
                          <a:ea typeface="Meiryo UI" panose="020B0604030504040204" pitchFamily="50" charset="-128"/>
                        </a:rPr>
                        <a:t>せとうち</a:t>
                      </a:r>
                      <a:r>
                        <a:rPr lang="en-US" altLang="ja-JP" sz="1200" b="0" u="none" strike="noStrike" dirty="0">
                          <a:solidFill>
                            <a:schemeClr val="bg1"/>
                          </a:solidFill>
                          <a:effectLst/>
                          <a:latin typeface="Meiryo UI" panose="020B0604030504040204" pitchFamily="50" charset="-128"/>
                          <a:ea typeface="Meiryo UI" panose="020B0604030504040204" pitchFamily="50" charset="-128"/>
                        </a:rPr>
                        <a:t>3</a:t>
                      </a:r>
                      <a:r>
                        <a:rPr lang="ja-JP" altLang="en-US" sz="1200" b="0" u="none" strike="noStrike" dirty="0">
                          <a:solidFill>
                            <a:schemeClr val="bg1"/>
                          </a:solidFill>
                          <a:effectLst/>
                          <a:latin typeface="Meiryo UI" panose="020B0604030504040204" pitchFamily="50" charset="-128"/>
                          <a:ea typeface="Meiryo UI" panose="020B0604030504040204" pitchFamily="50" charset="-128"/>
                        </a:rPr>
                        <a:t>市</a:t>
                      </a:r>
                      <a:endParaRPr lang="en-US" altLang="ja-JP" sz="1200" b="0" i="0" u="none" strike="noStrike" dirty="0">
                        <a:solidFill>
                          <a:schemeClr val="bg1"/>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pPr algn="r" fontAlgn="ct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63" marR="4763" marT="4763" marB="0" anchor="ct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0" u="none" strike="noStrike">
                          <a:solidFill>
                            <a:schemeClr val="bg1"/>
                          </a:solidFill>
                          <a:effectLst/>
                          <a:latin typeface="Meiryo UI" panose="020B0604030504040204" pitchFamily="50" charset="-128"/>
                          <a:ea typeface="Meiryo UI" panose="020B0604030504040204" pitchFamily="50" charset="-128"/>
                        </a:rPr>
                        <a:t>盛岡市</a:t>
                      </a:r>
                      <a:endParaRPr lang="en-US" altLang="ja-JP" sz="1200" b="0" i="0" u="none" strike="noStrike">
                        <a:solidFill>
                          <a:schemeClr val="bg1"/>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gridSpan="2">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0" u="none" strike="noStrike">
                          <a:solidFill>
                            <a:schemeClr val="bg1"/>
                          </a:solidFill>
                          <a:effectLst/>
                          <a:latin typeface="Meiryo UI" panose="020B0604030504040204" pitchFamily="50" charset="-128"/>
                          <a:ea typeface="Meiryo UI" panose="020B0604030504040204" pitchFamily="50" charset="-128"/>
                        </a:rPr>
                        <a:t>佐倉市</a:t>
                      </a:r>
                      <a:endParaRPr lang="en-US" altLang="ja-JP" sz="1200" b="0" i="0" u="none" strike="noStrike">
                        <a:solidFill>
                          <a:schemeClr val="bg1"/>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pPr algn="r" fontAlgn="ctr"/>
                      <a:r>
                        <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rPr>
                        <a:t>佐倉市</a:t>
                      </a:r>
                      <a:endParaRPr lang="en-US" altLang="ja-JP"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63" marR="4763" marT="4763" marB="0" anchor="ct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0" u="none" strike="noStrike">
                          <a:solidFill>
                            <a:schemeClr val="bg1"/>
                          </a:solidFill>
                          <a:effectLst/>
                          <a:latin typeface="Meiryo UI" panose="020B0604030504040204" pitchFamily="50" charset="-128"/>
                          <a:ea typeface="Meiryo UI" panose="020B0604030504040204" pitchFamily="50" charset="-128"/>
                        </a:rPr>
                        <a:t>宇和島市</a:t>
                      </a:r>
                      <a:endParaRPr lang="en-US" altLang="ja-JP" sz="1200" b="0" i="0" u="none" strike="noStrike">
                        <a:solidFill>
                          <a:schemeClr val="bg1"/>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0" u="none" strike="noStrike">
                          <a:solidFill>
                            <a:schemeClr val="bg1"/>
                          </a:solidFill>
                          <a:effectLst/>
                          <a:latin typeface="Meiryo UI" panose="020B0604030504040204" pitchFamily="50" charset="-128"/>
                          <a:ea typeface="Meiryo UI" panose="020B0604030504040204" pitchFamily="50" charset="-128"/>
                        </a:rPr>
                        <a:t>須坂市</a:t>
                      </a:r>
                      <a:endParaRPr lang="en-US" altLang="ja-JP" sz="1200" b="0" i="0" u="none" strike="noStrike">
                        <a:solidFill>
                          <a:schemeClr val="bg1"/>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0" u="none" strike="noStrike">
                          <a:solidFill>
                            <a:schemeClr val="bg1"/>
                          </a:solidFill>
                          <a:effectLst/>
                          <a:latin typeface="Meiryo UI" panose="020B0604030504040204" pitchFamily="50" charset="-128"/>
                          <a:ea typeface="Meiryo UI" panose="020B0604030504040204" pitchFamily="50" charset="-128"/>
                        </a:rPr>
                        <a:t>美里町・川島町</a:t>
                      </a:r>
                      <a:endParaRPr lang="en-US" altLang="ja-JP" sz="1200" b="0" i="0" u="none" strike="noStrike">
                        <a:solidFill>
                          <a:schemeClr val="bg1"/>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0" u="none" strike="noStrike">
                          <a:solidFill>
                            <a:schemeClr val="bg1"/>
                          </a:solidFill>
                          <a:effectLst/>
                          <a:latin typeface="Meiryo UI" panose="020B0604030504040204" pitchFamily="50" charset="-128"/>
                          <a:ea typeface="Meiryo UI" panose="020B0604030504040204" pitchFamily="50" charset="-128"/>
                        </a:rPr>
                        <a:t>笠置町</a:t>
                      </a:r>
                      <a:endParaRPr lang="en-US" altLang="ja-JP" sz="1200" b="0" i="0" u="none" strike="noStrike">
                        <a:solidFill>
                          <a:schemeClr val="bg1"/>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2382794546"/>
                  </a:ext>
                </a:extLst>
              </a:tr>
              <a:tr h="538654">
                <a:tc vMerge="1">
                  <a:txBody>
                    <a:bodyPr/>
                    <a:lstStyle/>
                    <a:p>
                      <a:pPr algn="just" fontAlgn="ctr"/>
                      <a:endParaRPr lang="en-US" sz="1200" b="0" i="0" u="none" strike="noStrike">
                        <a:solidFill>
                          <a:srgbClr val="000000"/>
                        </a:solidFill>
                        <a:effectLst/>
                        <a:latin typeface="+mn-ea"/>
                        <a:ea typeface="+mn-ea"/>
                      </a:endParaRPr>
                    </a:p>
                  </a:txBody>
                  <a:tcPr marL="3572" marR="3572" marT="3572" marB="0" anchor="ctr"/>
                </a:tc>
                <a:tc vMerge="1">
                  <a:txBody>
                    <a:bodyPr/>
                    <a:lstStyle/>
                    <a:p>
                      <a:pPr algn="l" fontAlgn="ctr"/>
                      <a:endParaRPr lang="ja-JP" altLang="en-US" sz="1200" b="0" i="0" u="none" strike="noStrike">
                        <a:solidFill>
                          <a:srgbClr val="000000"/>
                        </a:solidFill>
                        <a:effectLst/>
                        <a:latin typeface="+mn-ea"/>
                        <a:ea typeface="+mn-ea"/>
                      </a:endParaRPr>
                    </a:p>
                  </a:txBody>
                  <a:tcPr marL="3572" marR="3572" marT="3572" marB="0" anchor="ct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dirty="0">
                          <a:solidFill>
                            <a:schemeClr val="bg1"/>
                          </a:solidFill>
                          <a:effectLst/>
                          <a:latin typeface="Meiryo UI" panose="020B0604030504040204" pitchFamily="50" charset="-128"/>
                          <a:ea typeface="Meiryo UI" panose="020B0604030504040204" pitchFamily="50" charset="-128"/>
                        </a:rPr>
                        <a:t>1.0</a:t>
                      </a:r>
                      <a:r>
                        <a:rPr lang="ja-JP" altLang="en-US" sz="1200" b="0" u="none" strike="noStrike" dirty="0">
                          <a:solidFill>
                            <a:schemeClr val="bg1"/>
                          </a:solidFill>
                          <a:effectLst/>
                          <a:latin typeface="Meiryo UI" panose="020B0604030504040204" pitchFamily="50" charset="-128"/>
                          <a:ea typeface="Meiryo UI" panose="020B0604030504040204" pitchFamily="50" charset="-128"/>
                        </a:rPr>
                        <a:t>版</a:t>
                      </a:r>
                      <a:endParaRPr lang="en-US" altLang="ja-JP" sz="1200" b="0" i="0" u="none" strike="noStrike" dirty="0">
                        <a:solidFill>
                          <a:schemeClr val="bg1"/>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lumMod val="7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dirty="0">
                          <a:solidFill>
                            <a:schemeClr val="bg1"/>
                          </a:solidFill>
                          <a:effectLst/>
                          <a:latin typeface="Meiryo UI" panose="020B0604030504040204" pitchFamily="50" charset="-128"/>
                          <a:ea typeface="Meiryo UI" panose="020B0604030504040204" pitchFamily="50" charset="-128"/>
                        </a:rPr>
                        <a:t>1.1</a:t>
                      </a:r>
                      <a:r>
                        <a:rPr lang="ja-JP" altLang="en-US" sz="1200" b="0" u="none" strike="noStrike" dirty="0">
                          <a:solidFill>
                            <a:schemeClr val="bg1"/>
                          </a:solidFill>
                          <a:effectLst/>
                          <a:latin typeface="Meiryo UI" panose="020B0604030504040204" pitchFamily="50" charset="-128"/>
                          <a:ea typeface="Meiryo UI" panose="020B0604030504040204" pitchFamily="50" charset="-128"/>
                        </a:rPr>
                        <a:t>版</a:t>
                      </a:r>
                      <a:endParaRPr lang="en-US" altLang="ja-JP" sz="1200" b="0" i="0" u="none" strike="noStrike" dirty="0">
                        <a:solidFill>
                          <a:schemeClr val="bg1"/>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lumMod val="7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ctr" defTabSz="1007772" rtl="0" eaLnBrk="1" fontAlgn="ctr" latinLnBrk="0" hangingPunct="1">
                        <a:lnSpc>
                          <a:spcPct val="100000"/>
                        </a:lnSpc>
                        <a:spcBef>
                          <a:spcPts val="0"/>
                        </a:spcBef>
                        <a:spcAft>
                          <a:spcPts val="0"/>
                        </a:spcAft>
                        <a:buClrTx/>
                        <a:buSzTx/>
                        <a:buFontTx/>
                        <a:buNone/>
                        <a:tabLst/>
                        <a:defRPr/>
                      </a:pPr>
                      <a:r>
                        <a:rPr lang="en-US" altLang="ja-JP" sz="1200" b="0" i="0" u="none" strike="noStrike">
                          <a:solidFill>
                            <a:schemeClr val="bg1"/>
                          </a:solidFill>
                          <a:effectLst/>
                          <a:latin typeface="Meiryo UI" panose="020B0604030504040204" pitchFamily="50" charset="-128"/>
                          <a:ea typeface="Meiryo UI" panose="020B0604030504040204" pitchFamily="50" charset="-128"/>
                        </a:rPr>
                        <a:t>NEC</a:t>
                      </a: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ja-JP" altLang="en-US" sz="1200" b="0" i="0" u="none" strike="noStrike">
                          <a:solidFill>
                            <a:schemeClr val="bg1"/>
                          </a:solidFill>
                          <a:effectLst/>
                          <a:latin typeface="Meiryo UI" panose="020B0604030504040204" pitchFamily="50" charset="-128"/>
                          <a:ea typeface="Meiryo UI" panose="020B0604030504040204" pitchFamily="50" charset="-128"/>
                        </a:rPr>
                        <a:t>日立</a:t>
                      </a:r>
                      <a:endParaRPr lang="en-US" altLang="ja-JP" sz="1200" b="0" i="0" u="none" strike="noStrike">
                        <a:solidFill>
                          <a:schemeClr val="bg1"/>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i="0" u="none" strike="noStrike">
                          <a:solidFill>
                            <a:schemeClr val="bg1"/>
                          </a:solidFill>
                          <a:effectLst/>
                          <a:latin typeface="Meiryo UI" panose="020B0604030504040204" pitchFamily="50" charset="-128"/>
                          <a:ea typeface="Meiryo UI" panose="020B0604030504040204" pitchFamily="50" charset="-128"/>
                        </a:rPr>
                        <a:t>FJJ</a:t>
                      </a: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ja-JP" altLang="en-US" sz="1200" b="0" i="0" u="none" strike="noStrike">
                          <a:solidFill>
                            <a:schemeClr val="bg1"/>
                          </a:solidFill>
                          <a:effectLst/>
                          <a:latin typeface="Meiryo UI" panose="020B0604030504040204" pitchFamily="50" charset="-128"/>
                          <a:ea typeface="Meiryo UI" panose="020B0604030504040204" pitchFamily="50" charset="-128"/>
                        </a:rPr>
                        <a:t>ｱｲﾈｽ</a:t>
                      </a:r>
                      <a:endParaRPr lang="en-US" altLang="ja-JP" sz="1200" b="0" i="0" u="none" strike="noStrike">
                        <a:solidFill>
                          <a:schemeClr val="bg1"/>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i="0" u="none" strike="noStrike">
                          <a:solidFill>
                            <a:schemeClr val="bg1"/>
                          </a:solidFill>
                          <a:effectLst/>
                          <a:latin typeface="Meiryo UI" panose="020B0604030504040204" pitchFamily="50" charset="-128"/>
                          <a:ea typeface="Meiryo UI" panose="020B0604030504040204" pitchFamily="50" charset="-128"/>
                        </a:rPr>
                        <a:t>ICS</a:t>
                      </a: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i="0" u="none" strike="noStrike">
                          <a:solidFill>
                            <a:schemeClr val="bg1"/>
                          </a:solidFill>
                          <a:effectLst/>
                          <a:latin typeface="Meiryo UI" panose="020B0604030504040204" pitchFamily="50" charset="-128"/>
                          <a:ea typeface="Meiryo UI" panose="020B0604030504040204" pitchFamily="50" charset="-128"/>
                        </a:rPr>
                        <a:t>HISYS</a:t>
                      </a: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ja-JP" altLang="en-US" sz="1200" b="0" i="0" u="none" strike="noStrike">
                          <a:solidFill>
                            <a:schemeClr val="bg1"/>
                          </a:solidFill>
                          <a:effectLst/>
                          <a:latin typeface="Meiryo UI" panose="020B0604030504040204" pitchFamily="50" charset="-128"/>
                          <a:ea typeface="Meiryo UI" panose="020B0604030504040204" pitchFamily="50" charset="-128"/>
                        </a:rPr>
                        <a:t>両備</a:t>
                      </a:r>
                      <a:endParaRPr lang="en-US" altLang="ja-JP" sz="1200" b="0" i="0" u="none" strike="noStrike">
                        <a:solidFill>
                          <a:schemeClr val="bg1"/>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i="0" u="none" strike="noStrike">
                          <a:solidFill>
                            <a:schemeClr val="bg1"/>
                          </a:solidFill>
                          <a:effectLst/>
                          <a:latin typeface="Meiryo UI" panose="020B0604030504040204" pitchFamily="50" charset="-128"/>
                          <a:ea typeface="Meiryo UI" panose="020B0604030504040204" pitchFamily="50" charset="-128"/>
                        </a:rPr>
                        <a:t>RKK</a:t>
                      </a: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ja-JP" altLang="en-US" sz="1200" b="0" i="0" u="none" strike="noStrike">
                          <a:solidFill>
                            <a:schemeClr val="bg1"/>
                          </a:solidFill>
                          <a:effectLst/>
                          <a:latin typeface="Meiryo UI" panose="020B0604030504040204" pitchFamily="50" charset="-128"/>
                          <a:ea typeface="Meiryo UI" panose="020B0604030504040204" pitchFamily="50" charset="-128"/>
                        </a:rPr>
                        <a:t>電算</a:t>
                      </a:r>
                      <a:endParaRPr lang="en-US" altLang="ja-JP" sz="1200" b="0" i="0" u="none" strike="noStrike">
                        <a:solidFill>
                          <a:schemeClr val="bg1"/>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i="0" u="none" strike="noStrike">
                          <a:solidFill>
                            <a:schemeClr val="bg1"/>
                          </a:solidFill>
                          <a:effectLst/>
                          <a:latin typeface="Meiryo UI" panose="020B0604030504040204" pitchFamily="50" charset="-128"/>
                          <a:ea typeface="Meiryo UI" panose="020B0604030504040204" pitchFamily="50" charset="-128"/>
                        </a:rPr>
                        <a:t>TKC</a:t>
                      </a: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i="0" u="none" strike="noStrike">
                          <a:solidFill>
                            <a:schemeClr val="bg1"/>
                          </a:solidFill>
                          <a:effectLst/>
                          <a:latin typeface="Meiryo UI" panose="020B0604030504040204" pitchFamily="50" charset="-128"/>
                          <a:ea typeface="Meiryo UI" panose="020B0604030504040204" pitchFamily="50" charset="-128"/>
                        </a:rPr>
                        <a:t>KIP</a:t>
                      </a: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1787419707"/>
                  </a:ext>
                </a:extLst>
              </a:tr>
              <a:tr h="785949">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just" fontAlgn="ctr"/>
                      <a:r>
                        <a:rPr lang="en-US" sz="1200" u="none" strike="noStrike">
                          <a:effectLst/>
                          <a:latin typeface="Meiryo UI" panose="020B0604030504040204" pitchFamily="50" charset="-128"/>
                          <a:ea typeface="Meiryo UI" panose="020B0604030504040204" pitchFamily="50" charset="-128"/>
                        </a:rPr>
                        <a:t>A.3.2.2</a:t>
                      </a:r>
                      <a:endParaRPr lang="en-US" sz="12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u="none" strike="noStrike">
                          <a:effectLst/>
                          <a:latin typeface="Meiryo UI" panose="020B0604030504040204" pitchFamily="50" charset="-128"/>
                          <a:ea typeface="Meiryo UI" panose="020B0604030504040204" pitchFamily="50" charset="-128"/>
                        </a:rPr>
                        <a:t>保管方法（外部保管データ）</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u="none" strike="noStrike" dirty="0">
                          <a:effectLst/>
                          <a:latin typeface="Meiryo UI" panose="020B0604030504040204" pitchFamily="50" charset="-128"/>
                          <a:ea typeface="Meiryo UI" panose="020B0604030504040204" pitchFamily="50" charset="-128"/>
                        </a:rPr>
                        <a:t>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u="none" strike="noStrike" dirty="0">
                          <a:effectLst/>
                          <a:latin typeface="Meiryo UI" panose="020B0604030504040204" pitchFamily="50" charset="-128"/>
                          <a:ea typeface="Meiryo UI" panose="020B0604030504040204" pitchFamily="50" charset="-128"/>
                        </a:rPr>
                        <a:t>2</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ctr" defTabSz="1007772" rtl="0" eaLnBrk="1" fontAlgn="ctr" latinLnBrk="0" hangingPunct="1">
                        <a:lnSpc>
                          <a:spcPct val="100000"/>
                        </a:lnSpc>
                        <a:spcBef>
                          <a:spcPts val="0"/>
                        </a:spcBef>
                        <a:spcAft>
                          <a:spcPts val="0"/>
                        </a:spcAft>
                        <a:buClrTx/>
                        <a:buSzTx/>
                        <a:buFontTx/>
                        <a:buNone/>
                        <a:tabLst/>
                        <a:defRPr/>
                      </a:pPr>
                      <a:r>
                        <a:rPr lang="en-US" altLang="ja-JP" sz="1200" b="0" u="none" strike="noStrike" dirty="0">
                          <a:solidFill>
                            <a:srgbClr val="000000"/>
                          </a:solidFill>
                          <a:effectLst/>
                          <a:latin typeface="Meiryo UI" panose="020B0604030504040204" pitchFamily="50" charset="-128"/>
                          <a:ea typeface="Meiryo UI" panose="020B0604030504040204" pitchFamily="50" charset="-128"/>
                        </a:rPr>
                        <a:t>1.1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C82F5">
                        <a:lumMod val="40000"/>
                        <a:lumOff val="6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dirty="0">
                          <a:solidFill>
                            <a:srgbClr val="000000"/>
                          </a:solidFill>
                          <a:effectLst/>
                          <a:latin typeface="Meiryo UI" panose="020B0604030504040204" pitchFamily="50" charset="-128"/>
                          <a:ea typeface="Meiryo UI" panose="020B0604030504040204" pitchFamily="50" charset="-128"/>
                        </a:rPr>
                        <a:t>1.1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C82F5">
                        <a:lumMod val="40000"/>
                        <a:lumOff val="6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dirty="0">
                          <a:solidFill>
                            <a:srgbClr val="000000"/>
                          </a:solidFill>
                          <a:effectLst/>
                          <a:latin typeface="Meiryo UI" panose="020B0604030504040204" pitchFamily="50" charset="-128"/>
                          <a:ea typeface="Meiryo UI" panose="020B0604030504040204" pitchFamily="50" charset="-128"/>
                        </a:rPr>
                        <a:t>1.1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C82F5">
                        <a:lumMod val="40000"/>
                        <a:lumOff val="6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dirty="0">
                          <a:solidFill>
                            <a:srgbClr val="000000"/>
                          </a:solidFill>
                          <a:effectLst/>
                          <a:latin typeface="Meiryo UI" panose="020B0604030504040204" pitchFamily="50" charset="-128"/>
                          <a:ea typeface="Meiryo UI" panose="020B0604030504040204" pitchFamily="50" charset="-128"/>
                        </a:rPr>
                        <a:t>1.1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C82F5">
                        <a:lumMod val="40000"/>
                        <a:lumOff val="6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dirty="0">
                          <a:solidFill>
                            <a:srgbClr val="000000"/>
                          </a:solidFill>
                          <a:effectLst/>
                          <a:latin typeface="Meiryo UI" panose="020B0604030504040204" pitchFamily="50" charset="-128"/>
                          <a:ea typeface="Meiryo UI" panose="020B0604030504040204" pitchFamily="50" charset="-128"/>
                        </a:rPr>
                        <a:t>1.1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C82F5">
                        <a:lumMod val="40000"/>
                        <a:lumOff val="6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dirty="0">
                          <a:solidFill>
                            <a:srgbClr val="000000"/>
                          </a:solidFill>
                          <a:effectLst/>
                          <a:latin typeface="Meiryo UI" panose="020B0604030504040204" pitchFamily="50" charset="-128"/>
                          <a:ea typeface="Meiryo UI" panose="020B0604030504040204" pitchFamily="50" charset="-128"/>
                        </a:rPr>
                        <a:t>1.1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C82F5">
                        <a:lumMod val="40000"/>
                        <a:lumOff val="6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dirty="0">
                          <a:solidFill>
                            <a:srgbClr val="000000"/>
                          </a:solidFill>
                          <a:effectLst/>
                          <a:latin typeface="Meiryo UI" panose="020B0604030504040204" pitchFamily="50" charset="-128"/>
                          <a:ea typeface="Meiryo UI" panose="020B0604030504040204" pitchFamily="50" charset="-128"/>
                        </a:rPr>
                        <a:t>1.1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C82F5">
                        <a:lumMod val="40000"/>
                        <a:lumOff val="6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dirty="0">
                          <a:solidFill>
                            <a:srgbClr val="000000"/>
                          </a:solidFill>
                          <a:effectLst/>
                          <a:latin typeface="Meiryo UI" panose="020B0604030504040204" pitchFamily="50" charset="-128"/>
                          <a:ea typeface="Meiryo UI" panose="020B0604030504040204" pitchFamily="50" charset="-128"/>
                        </a:rPr>
                        <a:t>1.1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C82F5">
                        <a:lumMod val="40000"/>
                        <a:lumOff val="6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dirty="0">
                          <a:solidFill>
                            <a:srgbClr val="000000"/>
                          </a:solidFill>
                          <a:effectLst/>
                          <a:latin typeface="Meiryo UI" panose="020B0604030504040204" pitchFamily="50" charset="-128"/>
                          <a:ea typeface="Meiryo UI" panose="020B0604030504040204" pitchFamily="50" charset="-128"/>
                        </a:rPr>
                        <a:t>1.1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C82F5">
                        <a:lumMod val="40000"/>
                        <a:lumOff val="6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dirty="0">
                          <a:solidFill>
                            <a:srgbClr val="000000"/>
                          </a:solidFill>
                          <a:effectLst/>
                          <a:latin typeface="Meiryo UI" panose="020B0604030504040204" pitchFamily="50" charset="-128"/>
                          <a:ea typeface="Meiryo UI" panose="020B0604030504040204" pitchFamily="50" charset="-128"/>
                        </a:rPr>
                        <a:t>1.1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C82F5">
                        <a:lumMod val="40000"/>
                        <a:lumOff val="6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dirty="0">
                          <a:solidFill>
                            <a:srgbClr val="000000"/>
                          </a:solidFill>
                          <a:effectLst/>
                          <a:latin typeface="Meiryo UI" panose="020B0604030504040204" pitchFamily="50" charset="-128"/>
                          <a:ea typeface="Meiryo UI" panose="020B0604030504040204" pitchFamily="50" charset="-128"/>
                        </a:rPr>
                        <a:t>1.1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C82F5">
                        <a:lumMod val="40000"/>
                        <a:lumOff val="60000"/>
                      </a:srgbClr>
                    </a:solidFill>
                  </a:tcPr>
                </a:tc>
                <a:extLst>
                  <a:ext uri="{0D108BD9-81ED-4DB2-BD59-A6C34878D82A}">
                    <a16:rowId xmlns:a16="http://schemas.microsoft.com/office/drawing/2014/main" val="2011913994"/>
                  </a:ext>
                </a:extLst>
              </a:tr>
              <a:tr h="538654">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just" fontAlgn="ctr"/>
                      <a:r>
                        <a:rPr lang="en-US" sz="1200" u="none" strike="noStrike" dirty="0">
                          <a:effectLst/>
                          <a:latin typeface="Meiryo UI" panose="020B0604030504040204" pitchFamily="50" charset="-128"/>
                          <a:ea typeface="Meiryo UI" panose="020B0604030504040204" pitchFamily="50" charset="-128"/>
                        </a:rPr>
                        <a:t>E.5.1.1</a:t>
                      </a:r>
                      <a:endParaRPr 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u="none" strike="noStrike">
                          <a:effectLst/>
                          <a:latin typeface="Meiryo UI" panose="020B0604030504040204" pitchFamily="50" charset="-128"/>
                          <a:ea typeface="Meiryo UI" panose="020B0604030504040204" pitchFamily="50" charset="-128"/>
                        </a:rPr>
                        <a:t>管理権限を持つ主体の認証</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u="none" strike="noStrike" dirty="0">
                          <a:effectLst/>
                          <a:latin typeface="Meiryo UI" panose="020B0604030504040204" pitchFamily="50" charset="-128"/>
                          <a:ea typeface="Meiryo UI" panose="020B0604030504040204" pitchFamily="50" charset="-128"/>
                        </a:rPr>
                        <a:t>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u="none" strike="noStrike">
                          <a:effectLst/>
                          <a:latin typeface="Meiryo UI" panose="020B0604030504040204" pitchFamily="50" charset="-128"/>
                          <a:ea typeface="Meiryo UI" panose="020B0604030504040204" pitchFamily="50" charset="-128"/>
                        </a:rPr>
                        <a:t>3</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dirty="0">
                          <a:solidFill>
                            <a:srgbClr val="000000"/>
                          </a:solidFill>
                          <a:effectLst/>
                          <a:latin typeface="Meiryo UI" panose="020B0604030504040204" pitchFamily="50" charset="-128"/>
                          <a:ea typeface="Meiryo UI" panose="020B0604030504040204" pitchFamily="50" charset="-128"/>
                        </a:rPr>
                        <a:t>1.1</a:t>
                      </a:r>
                      <a:endParaRPr lang="en-US" altLang="ja-JP" sz="12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C82F5">
                        <a:lumMod val="40000"/>
                        <a:lumOff val="6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a:solidFill>
                            <a:srgbClr val="000000"/>
                          </a:solidFill>
                          <a:effectLst/>
                          <a:latin typeface="Meiryo UI" panose="020B0604030504040204" pitchFamily="50" charset="-128"/>
                          <a:ea typeface="Meiryo UI" panose="020B0604030504040204" pitchFamily="50" charset="-128"/>
                        </a:rPr>
                        <a:t>1.0</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dirty="0">
                          <a:solidFill>
                            <a:srgbClr val="000000"/>
                          </a:solidFill>
                          <a:effectLst/>
                          <a:latin typeface="Meiryo UI" panose="020B0604030504040204" pitchFamily="50" charset="-128"/>
                          <a:ea typeface="Meiryo UI" panose="020B0604030504040204" pitchFamily="50" charset="-128"/>
                        </a:rPr>
                        <a:t>1.1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C82F5">
                        <a:lumMod val="40000"/>
                        <a:lumOff val="6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a:solidFill>
                            <a:srgbClr val="000000"/>
                          </a:solidFill>
                          <a:effectLst/>
                          <a:latin typeface="Meiryo UI" panose="020B0604030504040204" pitchFamily="50" charset="-128"/>
                          <a:ea typeface="Meiryo UI" panose="020B0604030504040204" pitchFamily="50" charset="-128"/>
                        </a:rPr>
                        <a:t>1.0</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a:solidFill>
                            <a:schemeClr val="tx1"/>
                          </a:solidFill>
                          <a:effectLst/>
                          <a:latin typeface="Meiryo UI" panose="020B0604030504040204" pitchFamily="50" charset="-128"/>
                          <a:ea typeface="Meiryo UI" panose="020B0604030504040204" pitchFamily="50" charset="-128"/>
                        </a:rPr>
                        <a:t>1.0</a:t>
                      </a:r>
                      <a:endParaRPr lang="en-US" altLang="ja-JP" sz="1200" b="0" i="0" u="none" strike="noStrike">
                        <a:solidFill>
                          <a:schemeClr val="tx1"/>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a:solidFill>
                            <a:schemeClr val="tx1"/>
                          </a:solidFill>
                          <a:effectLst/>
                          <a:latin typeface="Meiryo UI" panose="020B0604030504040204" pitchFamily="50" charset="-128"/>
                          <a:ea typeface="Meiryo UI" panose="020B0604030504040204" pitchFamily="50" charset="-128"/>
                        </a:rPr>
                        <a:t>1.0</a:t>
                      </a:r>
                      <a:endParaRPr lang="en-US" altLang="ja-JP" sz="1200" b="0" i="0" u="none" strike="noStrike">
                        <a:solidFill>
                          <a:schemeClr val="tx1"/>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a:solidFill>
                            <a:schemeClr val="tx1"/>
                          </a:solidFill>
                          <a:effectLst/>
                          <a:latin typeface="Meiryo UI" panose="020B0604030504040204" pitchFamily="50" charset="-128"/>
                          <a:ea typeface="Meiryo UI" panose="020B0604030504040204" pitchFamily="50" charset="-128"/>
                        </a:rPr>
                        <a:t>1.0</a:t>
                      </a:r>
                      <a:endParaRPr lang="en-US" altLang="ja-JP" sz="1200" b="0" i="0" u="none" strike="noStrike">
                        <a:solidFill>
                          <a:schemeClr val="tx1"/>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dirty="0">
                          <a:solidFill>
                            <a:srgbClr val="000000"/>
                          </a:solidFill>
                          <a:effectLst/>
                          <a:latin typeface="Meiryo UI" panose="020B0604030504040204" pitchFamily="50" charset="-128"/>
                          <a:ea typeface="Meiryo UI" panose="020B0604030504040204" pitchFamily="50" charset="-128"/>
                        </a:rPr>
                        <a:t>1.1</a:t>
                      </a:r>
                      <a:endParaRPr lang="en-US" altLang="ja-JP" sz="12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1CDFB"/>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dirty="0">
                          <a:solidFill>
                            <a:srgbClr val="000000"/>
                          </a:solidFill>
                          <a:effectLst/>
                          <a:latin typeface="Meiryo UI" panose="020B0604030504040204" pitchFamily="50" charset="-128"/>
                          <a:ea typeface="Meiryo UI" panose="020B0604030504040204" pitchFamily="50" charset="-128"/>
                        </a:rPr>
                        <a:t>1.1</a:t>
                      </a:r>
                      <a:endParaRPr lang="en-US" altLang="ja-JP" sz="12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1CDFB"/>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dirty="0">
                          <a:solidFill>
                            <a:srgbClr val="000000"/>
                          </a:solidFill>
                          <a:effectLst/>
                          <a:latin typeface="Meiryo UI" panose="020B0604030504040204" pitchFamily="50" charset="-128"/>
                          <a:ea typeface="Meiryo UI" panose="020B0604030504040204" pitchFamily="50" charset="-128"/>
                        </a:rPr>
                        <a:t>1.1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C82F5">
                        <a:lumMod val="40000"/>
                        <a:lumOff val="6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dirty="0">
                          <a:solidFill>
                            <a:srgbClr val="000000"/>
                          </a:solidFill>
                          <a:effectLst/>
                          <a:latin typeface="Meiryo UI" panose="020B0604030504040204" pitchFamily="50" charset="-128"/>
                          <a:ea typeface="Meiryo UI" panose="020B0604030504040204" pitchFamily="50" charset="-128"/>
                        </a:rPr>
                        <a:t>1.1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C82F5">
                        <a:lumMod val="40000"/>
                        <a:lumOff val="60000"/>
                      </a:srgbClr>
                    </a:solidFill>
                  </a:tcPr>
                </a:tc>
                <a:extLst>
                  <a:ext uri="{0D108BD9-81ED-4DB2-BD59-A6C34878D82A}">
                    <a16:rowId xmlns:a16="http://schemas.microsoft.com/office/drawing/2014/main" val="1677618647"/>
                  </a:ext>
                </a:extLst>
              </a:tr>
              <a:tr h="538654">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just" fontAlgn="ctr"/>
                      <a:r>
                        <a:rPr lang="en-US" sz="1200" u="none" strike="noStrike" dirty="0">
                          <a:effectLst/>
                          <a:latin typeface="Meiryo UI" panose="020B0604030504040204" pitchFamily="50" charset="-128"/>
                          <a:ea typeface="Meiryo UI" panose="020B0604030504040204" pitchFamily="50" charset="-128"/>
                        </a:rPr>
                        <a:t>E.6.1.1</a:t>
                      </a:r>
                      <a:endParaRPr 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u="none" strike="noStrike">
                          <a:effectLst/>
                          <a:latin typeface="Meiryo UI" panose="020B0604030504040204" pitchFamily="50" charset="-128"/>
                          <a:ea typeface="Meiryo UI" panose="020B0604030504040204" pitchFamily="50" charset="-128"/>
                        </a:rPr>
                        <a:t>伝送データの暗号化の有無</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u="none" strike="noStrike" dirty="0">
                          <a:effectLst/>
                          <a:latin typeface="Meiryo UI" panose="020B0604030504040204" pitchFamily="50" charset="-128"/>
                          <a:ea typeface="Meiryo UI" panose="020B0604030504040204" pitchFamily="50" charset="-128"/>
                        </a:rPr>
                        <a:t>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u="none" strike="noStrike">
                          <a:effectLst/>
                          <a:latin typeface="Meiryo UI" panose="020B0604030504040204" pitchFamily="50" charset="-128"/>
                          <a:ea typeface="Meiryo UI" panose="020B0604030504040204" pitchFamily="50" charset="-128"/>
                        </a:rPr>
                        <a:t>3</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ctr" defTabSz="1007772" rtl="0" eaLnBrk="1" fontAlgn="ctr" latinLnBrk="0" hangingPunct="1">
                        <a:lnSpc>
                          <a:spcPct val="100000"/>
                        </a:lnSpc>
                        <a:spcBef>
                          <a:spcPts val="0"/>
                        </a:spcBef>
                        <a:spcAft>
                          <a:spcPts val="0"/>
                        </a:spcAft>
                        <a:buClrTx/>
                        <a:buSzTx/>
                        <a:buFontTx/>
                        <a:buNone/>
                        <a:tabLst/>
                        <a:defRPr/>
                      </a:pPr>
                      <a:r>
                        <a:rPr lang="en-US" altLang="ja-JP" sz="1200" b="0" u="none" strike="noStrike" dirty="0">
                          <a:solidFill>
                            <a:srgbClr val="000000"/>
                          </a:solidFill>
                          <a:effectLst/>
                          <a:latin typeface="Meiryo UI" panose="020B0604030504040204" pitchFamily="50" charset="-128"/>
                          <a:ea typeface="Meiryo UI" panose="020B0604030504040204" pitchFamily="50" charset="-128"/>
                        </a:rPr>
                        <a:t>1.1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C82F5">
                        <a:lumMod val="40000"/>
                        <a:lumOff val="6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a:solidFill>
                            <a:srgbClr val="000000"/>
                          </a:solidFill>
                          <a:effectLst/>
                          <a:latin typeface="Meiryo UI" panose="020B0604030504040204" pitchFamily="50" charset="-128"/>
                          <a:ea typeface="Meiryo UI" panose="020B0604030504040204" pitchFamily="50" charset="-128"/>
                        </a:rPr>
                        <a:t>1.0</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dirty="0">
                          <a:solidFill>
                            <a:srgbClr val="000000"/>
                          </a:solidFill>
                          <a:effectLst/>
                          <a:latin typeface="Meiryo UI" panose="020B0604030504040204" pitchFamily="50" charset="-128"/>
                          <a:ea typeface="Meiryo UI" panose="020B0604030504040204" pitchFamily="50" charset="-128"/>
                        </a:rPr>
                        <a:t>1.1</a:t>
                      </a:r>
                      <a:endParaRPr lang="en-US" altLang="ja-JP" sz="1200" b="1" i="0" u="none" strike="noStrike" dirty="0">
                        <a:solidFill>
                          <a:srgbClr val="FF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1CDFB"/>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a:solidFill>
                            <a:srgbClr val="000000"/>
                          </a:solidFill>
                          <a:effectLst/>
                          <a:latin typeface="Meiryo UI" panose="020B0604030504040204" pitchFamily="50" charset="-128"/>
                          <a:ea typeface="Meiryo UI" panose="020B0604030504040204" pitchFamily="50" charset="-128"/>
                        </a:rPr>
                        <a:t>1.0</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a:solidFill>
                            <a:schemeClr val="tx1"/>
                          </a:solidFill>
                          <a:effectLst/>
                          <a:latin typeface="Meiryo UI" panose="020B0604030504040204" pitchFamily="50" charset="-128"/>
                          <a:ea typeface="Meiryo UI" panose="020B0604030504040204" pitchFamily="50" charset="-128"/>
                        </a:rPr>
                        <a:t>1.0</a:t>
                      </a:r>
                      <a:endParaRPr lang="en-US" altLang="ja-JP" sz="1200" b="0" i="0" u="none" strike="noStrike">
                        <a:solidFill>
                          <a:schemeClr val="tx1"/>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a:solidFill>
                            <a:schemeClr val="tx1"/>
                          </a:solidFill>
                          <a:effectLst/>
                          <a:latin typeface="Meiryo UI" panose="020B0604030504040204" pitchFamily="50" charset="-128"/>
                          <a:ea typeface="Meiryo UI" panose="020B0604030504040204" pitchFamily="50" charset="-128"/>
                        </a:rPr>
                        <a:t>1.0</a:t>
                      </a:r>
                      <a:endParaRPr lang="en-US" altLang="ja-JP" sz="1200" b="0" i="0" u="none" strike="noStrike">
                        <a:solidFill>
                          <a:schemeClr val="tx1"/>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ctr" defTabSz="1007772" rtl="0" eaLnBrk="1" fontAlgn="ctr" latinLnBrk="0" hangingPunct="1">
                        <a:lnSpc>
                          <a:spcPct val="100000"/>
                        </a:lnSpc>
                        <a:spcBef>
                          <a:spcPts val="0"/>
                        </a:spcBef>
                        <a:spcAft>
                          <a:spcPts val="0"/>
                        </a:spcAft>
                        <a:buClrTx/>
                        <a:buSzTx/>
                        <a:buFontTx/>
                        <a:buNone/>
                        <a:tabLst/>
                        <a:defRPr/>
                      </a:pPr>
                      <a:r>
                        <a:rPr lang="en-US" altLang="ja-JP" sz="1200" b="0" u="none" strike="noStrike">
                          <a:solidFill>
                            <a:schemeClr val="tx1"/>
                          </a:solidFill>
                          <a:effectLst/>
                          <a:latin typeface="Meiryo UI" panose="020B0604030504040204" pitchFamily="50" charset="-128"/>
                          <a:ea typeface="Meiryo UI" panose="020B0604030504040204" pitchFamily="50" charset="-128"/>
                        </a:rPr>
                        <a:t>1.0</a:t>
                      </a:r>
                      <a:endParaRPr lang="en-US" altLang="ja-JP" sz="1200" b="0" i="0" u="none" strike="noStrike">
                        <a:solidFill>
                          <a:schemeClr val="tx1"/>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a:solidFill>
                            <a:srgbClr val="000000"/>
                          </a:solidFill>
                          <a:effectLst/>
                          <a:latin typeface="Meiryo UI" panose="020B0604030504040204" pitchFamily="50" charset="-128"/>
                          <a:ea typeface="Meiryo UI" panose="020B0604030504040204" pitchFamily="50" charset="-128"/>
                        </a:rPr>
                        <a:t>1.0</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ctr" defTabSz="1007772" rtl="0" eaLnBrk="1" fontAlgn="ctr" latinLnBrk="0" hangingPunct="1">
                        <a:lnSpc>
                          <a:spcPct val="100000"/>
                        </a:lnSpc>
                        <a:spcBef>
                          <a:spcPts val="0"/>
                        </a:spcBef>
                        <a:spcAft>
                          <a:spcPts val="0"/>
                        </a:spcAft>
                        <a:buClrTx/>
                        <a:buSzTx/>
                        <a:buFontTx/>
                        <a:buNone/>
                        <a:tabLst/>
                        <a:defRPr/>
                      </a:pPr>
                      <a:r>
                        <a:rPr lang="en-US" altLang="ja-JP" sz="1200" b="0" u="none" strike="noStrike">
                          <a:solidFill>
                            <a:schemeClr val="tx1"/>
                          </a:solidFill>
                          <a:effectLst/>
                          <a:latin typeface="Meiryo UI" panose="020B0604030504040204" pitchFamily="50" charset="-128"/>
                          <a:ea typeface="Meiryo UI" panose="020B0604030504040204" pitchFamily="50" charset="-128"/>
                        </a:rPr>
                        <a:t>1.0</a:t>
                      </a:r>
                      <a:endParaRPr lang="en-US" altLang="ja-JP" sz="1200" b="0" i="0" u="none" strike="noStrike">
                        <a:solidFill>
                          <a:schemeClr val="tx1"/>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dirty="0">
                          <a:solidFill>
                            <a:srgbClr val="000000"/>
                          </a:solidFill>
                          <a:effectLst/>
                          <a:latin typeface="Meiryo UI" panose="020B0604030504040204" pitchFamily="50" charset="-128"/>
                          <a:ea typeface="Meiryo UI" panose="020B0604030504040204" pitchFamily="50" charset="-128"/>
                        </a:rPr>
                        <a:t>1.1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C82F5">
                        <a:lumMod val="40000"/>
                        <a:lumOff val="6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a:solidFill>
                            <a:srgbClr val="000000"/>
                          </a:solidFill>
                          <a:effectLst/>
                          <a:latin typeface="Meiryo UI" panose="020B0604030504040204" pitchFamily="50" charset="-128"/>
                          <a:ea typeface="Meiryo UI" panose="020B0604030504040204" pitchFamily="50" charset="-128"/>
                        </a:rPr>
                        <a:t>1.0</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20058987"/>
                  </a:ext>
                </a:extLst>
              </a:tr>
              <a:tr h="538654">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just" fontAlgn="ctr"/>
                      <a:r>
                        <a:rPr lang="en-US" sz="1200" u="none" strike="noStrike">
                          <a:effectLst/>
                          <a:latin typeface="Meiryo UI" panose="020B0604030504040204" pitchFamily="50" charset="-128"/>
                          <a:ea typeface="Meiryo UI" panose="020B0604030504040204" pitchFamily="50" charset="-128"/>
                        </a:rPr>
                        <a:t>E.6.1.2</a:t>
                      </a:r>
                      <a:endParaRPr lang="en-US" sz="12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u="none" strike="noStrike" dirty="0">
                          <a:effectLst/>
                          <a:latin typeface="Meiryo UI" panose="020B0604030504040204" pitchFamily="50" charset="-128"/>
                          <a:ea typeface="Meiryo UI" panose="020B0604030504040204" pitchFamily="50" charset="-128"/>
                        </a:rPr>
                        <a:t>蓄積データの暗号化の有無</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u="none" strike="noStrike" dirty="0">
                          <a:effectLst/>
                          <a:latin typeface="Meiryo UI" panose="020B0604030504040204" pitchFamily="50" charset="-128"/>
                          <a:ea typeface="Meiryo UI" panose="020B0604030504040204" pitchFamily="50" charset="-128"/>
                        </a:rPr>
                        <a:t>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u="none" strike="noStrike" dirty="0">
                          <a:effectLst/>
                          <a:latin typeface="Meiryo UI" panose="020B0604030504040204" pitchFamily="50" charset="-128"/>
                          <a:ea typeface="Meiryo UI" panose="020B0604030504040204" pitchFamily="50" charset="-128"/>
                        </a:rPr>
                        <a:t>3</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dirty="0">
                          <a:solidFill>
                            <a:schemeClr val="tx1"/>
                          </a:solidFill>
                          <a:effectLst/>
                          <a:latin typeface="Meiryo UI" panose="020B0604030504040204" pitchFamily="50" charset="-128"/>
                          <a:ea typeface="Meiryo UI" panose="020B0604030504040204" pitchFamily="50" charset="-128"/>
                        </a:rPr>
                        <a:t>1.1</a:t>
                      </a:r>
                      <a:endParaRPr lang="en-US" altLang="ja-JP" sz="12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1CDFB"/>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dirty="0">
                          <a:solidFill>
                            <a:schemeClr val="tx1"/>
                          </a:solidFill>
                          <a:effectLst/>
                          <a:latin typeface="Meiryo UI" panose="020B0604030504040204" pitchFamily="50" charset="-128"/>
                          <a:ea typeface="Meiryo UI" panose="020B0604030504040204" pitchFamily="50" charset="-128"/>
                        </a:rPr>
                        <a:t>1.1</a:t>
                      </a:r>
                      <a:endParaRPr lang="en-US" altLang="ja-JP" sz="12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1CDFB"/>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dirty="0">
                          <a:solidFill>
                            <a:schemeClr val="tx1"/>
                          </a:solidFill>
                          <a:effectLst/>
                          <a:latin typeface="Meiryo UI" panose="020B0604030504040204" pitchFamily="50" charset="-128"/>
                          <a:ea typeface="Meiryo UI" panose="020B0604030504040204" pitchFamily="50" charset="-128"/>
                        </a:rPr>
                        <a:t>1.1</a:t>
                      </a:r>
                      <a:endParaRPr lang="en-US" altLang="ja-JP" sz="12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1CDFB"/>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1200" b="0" u="none" strike="noStrike" dirty="0">
                          <a:solidFill>
                            <a:schemeClr val="tx1"/>
                          </a:solidFill>
                          <a:effectLst/>
                          <a:latin typeface="Meiryo UI" panose="020B0604030504040204" pitchFamily="50" charset="-128"/>
                          <a:ea typeface="Meiryo UI" panose="020B0604030504040204" pitchFamily="50" charset="-128"/>
                        </a:rPr>
                        <a:t>1.1</a:t>
                      </a:r>
                      <a:endParaRPr lang="en-US" altLang="ja-JP" sz="12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1CDFB"/>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1.1</a:t>
                      </a:r>
                      <a:endParaRPr lang="en-US" altLang="ja-JP" sz="12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1CDFB"/>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1.1</a:t>
                      </a:r>
                      <a:endParaRPr lang="en-US" altLang="ja-JP" sz="12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1CDFB"/>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1.1</a:t>
                      </a:r>
                      <a:endParaRPr lang="en-US" altLang="ja-JP" sz="12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1CDFB"/>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1.1</a:t>
                      </a:r>
                      <a:endParaRPr lang="en-US" altLang="ja-JP" sz="12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1CDFB"/>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1.1</a:t>
                      </a:r>
                      <a:endParaRPr lang="en-US" altLang="ja-JP" sz="12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1CDFB"/>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1.1</a:t>
                      </a:r>
                      <a:endParaRPr lang="en-US" altLang="ja-JP" sz="12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1CDFB"/>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1.1</a:t>
                      </a:r>
                      <a:endParaRPr lang="en-US" altLang="ja-JP" sz="12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B1CDFB"/>
                    </a:solidFill>
                  </a:tcPr>
                </a:tc>
                <a:extLst>
                  <a:ext uri="{0D108BD9-81ED-4DB2-BD59-A6C34878D82A}">
                    <a16:rowId xmlns:a16="http://schemas.microsoft.com/office/drawing/2014/main" val="4064569112"/>
                  </a:ext>
                </a:extLst>
              </a:tr>
            </a:tbl>
          </a:graphicData>
        </a:graphic>
      </p:graphicFrame>
    </p:spTree>
    <p:extLst>
      <p:ext uri="{BB962C8B-B14F-4D97-AF65-F5344CB8AC3E}">
        <p14:creationId xmlns:p14="http://schemas.microsoft.com/office/powerpoint/2010/main" val="592546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5">
            <a:extLst>
              <a:ext uri="{FF2B5EF4-FFF2-40B4-BE49-F238E27FC236}">
                <a16:creationId xmlns:a16="http://schemas.microsoft.com/office/drawing/2014/main" id="{CC2407E4-543A-4227-93BC-8415662A8719}"/>
              </a:ext>
            </a:extLst>
          </p:cNvPr>
          <p:cNvSpPr>
            <a:spLocks noGrp="1"/>
          </p:cNvSpPr>
          <p:nvPr>
            <p:ph type="sldNum" sz="quarter" idx="12"/>
          </p:nvPr>
        </p:nvSpPr>
        <p:spPr>
          <a:xfrm>
            <a:off x="7035536" y="6348231"/>
            <a:ext cx="2057400" cy="337038"/>
          </a:xfrm>
        </p:spPr>
        <p:txBody>
          <a:bodyPr/>
          <a:lstStyle/>
          <a:p>
            <a:pPr defTabSz="422041">
              <a:defRPr/>
            </a:pPr>
            <a:fld id="{330EA680-D336-4FF7-8B7A-9848BB0A1C32}" type="slidenum">
              <a:rPr lang="en-US" sz="1108">
                <a:solidFill>
                  <a:prstClr val="black">
                    <a:tint val="75000"/>
                  </a:prstClr>
                </a:solidFill>
                <a:latin typeface="Calibri" panose="020F0502020204030204"/>
              </a:rPr>
              <a:pPr defTabSz="422041">
                <a:defRPr/>
              </a:pPr>
              <a:t>14</a:t>
            </a:fld>
            <a:endParaRPr lang="en-US" sz="1108">
              <a:solidFill>
                <a:prstClr val="black">
                  <a:tint val="75000"/>
                </a:prstClr>
              </a:solidFill>
              <a:latin typeface="Calibri" panose="020F0502020204030204"/>
            </a:endParaRPr>
          </a:p>
        </p:txBody>
      </p:sp>
      <p:sp>
        <p:nvSpPr>
          <p:cNvPr id="19" name="字幕 6">
            <a:extLst>
              <a:ext uri="{FF2B5EF4-FFF2-40B4-BE49-F238E27FC236}">
                <a16:creationId xmlns:a16="http://schemas.microsoft.com/office/drawing/2014/main" id="{C5E70A5F-545E-177B-D286-F1F366A76FD5}"/>
              </a:ext>
            </a:extLst>
          </p:cNvPr>
          <p:cNvSpPr txBox="1">
            <a:spLocks/>
          </p:cNvSpPr>
          <p:nvPr/>
        </p:nvSpPr>
        <p:spPr>
          <a:xfrm>
            <a:off x="513012" y="51168"/>
            <a:ext cx="8687807" cy="487235"/>
          </a:xfrm>
          <a:prstGeom prst="rect">
            <a:avLst/>
          </a:prstGeom>
        </p:spPr>
        <p:txBody>
          <a:bodyPr vert="horz" wrap="square" lIns="0" tIns="0" rIns="0" bIns="108000" rtlCol="0" anchor="b" anchorCtr="0">
            <a:noAutofit/>
          </a:bodyPr>
          <a:lstStyle>
            <a:lvl1pPr marL="0" marR="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kumimoji="1" sz="1950" b="1" kern="1200" spc="75" baseline="0">
                <a:solidFill>
                  <a:srgbClr val="003B83"/>
                </a:solidFill>
                <a:latin typeface="+mn-lt"/>
                <a:ea typeface="+mn-ea"/>
                <a:cs typeface="+mn-cs"/>
              </a:defRPr>
            </a:lvl1pPr>
            <a:lvl2pPr marL="188975" marR="0" indent="-161978" algn="l" defTabSz="755728" rtl="0" eaLnBrk="1" fontAlgn="auto" latinLnBrk="0" hangingPunct="1">
              <a:lnSpc>
                <a:spcPct val="120000"/>
              </a:lnSpc>
              <a:spcBef>
                <a:spcPts val="0"/>
              </a:spcBef>
              <a:spcAft>
                <a:spcPts val="450"/>
              </a:spcAft>
              <a:buClr>
                <a:srgbClr val="3C82F4"/>
              </a:buClr>
              <a:buSzPct val="70000"/>
              <a:buFont typeface="Wingdings" panose="05000000000000000000" pitchFamily="2" charset="2"/>
              <a:buChar char="l"/>
              <a:tabLst/>
              <a:defRPr kumimoji="1" sz="1200" b="0" kern="1200" spc="90" baseline="0">
                <a:solidFill>
                  <a:srgbClr val="000000"/>
                </a:solidFill>
                <a:latin typeface="+mj-ea"/>
                <a:ea typeface="+mj-ea"/>
                <a:cs typeface="+mn-cs"/>
              </a:defRPr>
            </a:lvl2pPr>
            <a:lvl3pPr marL="296960" marR="0" indent="-107986" algn="l" defTabSz="755728" rtl="0" eaLnBrk="1" fontAlgn="auto" latinLnBrk="0" hangingPunct="1">
              <a:lnSpc>
                <a:spcPct val="120000"/>
              </a:lnSpc>
              <a:spcBef>
                <a:spcPts val="0"/>
              </a:spcBef>
              <a:spcAft>
                <a:spcPts val="450"/>
              </a:spcAft>
              <a:buClr>
                <a:srgbClr val="000000"/>
              </a:buClr>
              <a:buSzTx/>
              <a:buFont typeface="BIZ UDPゴシック" panose="020B0400000000000000" pitchFamily="50" charset="-128"/>
              <a:buChar char="-"/>
              <a:tabLst/>
              <a:defRPr kumimoji="1" sz="1050" b="0" kern="1200" spc="90" baseline="0">
                <a:solidFill>
                  <a:srgbClr val="000000"/>
                </a:solidFill>
                <a:latin typeface="+mj-ea"/>
                <a:ea typeface="+mj-ea"/>
                <a:cs typeface="+mn-cs"/>
              </a:defRPr>
            </a:lvl3pPr>
            <a:lvl4pPr marL="404946" marR="0" indent="-80989" algn="l" defTabSz="755728" rtl="0" eaLnBrk="1" fontAlgn="auto" latinLnBrk="0" hangingPunct="1">
              <a:lnSpc>
                <a:spcPct val="120000"/>
              </a:lnSpc>
              <a:spcBef>
                <a:spcPts val="0"/>
              </a:spcBef>
              <a:spcAft>
                <a:spcPts val="300"/>
              </a:spcAft>
              <a:buClr>
                <a:srgbClr val="595758"/>
              </a:buClr>
              <a:buSzTx/>
              <a:buFont typeface="Arial" panose="020B0604020202020204" pitchFamily="34" charset="0"/>
              <a:buChar char="•"/>
              <a:tabLst/>
              <a:defRPr kumimoji="1" sz="900" b="0" kern="1200" spc="90" baseline="0">
                <a:solidFill>
                  <a:srgbClr val="000000"/>
                </a:solidFill>
                <a:latin typeface="+mn-ea"/>
                <a:ea typeface="+mn-ea"/>
                <a:cs typeface="+mn-cs"/>
              </a:defRPr>
            </a:lvl4pPr>
            <a:lvl5pPr marL="485935" marR="0" indent="-80989" algn="l" defTabSz="755728" rtl="0" eaLnBrk="1" fontAlgn="auto" latinLnBrk="0" hangingPunct="1">
              <a:lnSpc>
                <a:spcPct val="120000"/>
              </a:lnSpc>
              <a:spcBef>
                <a:spcPts val="0"/>
              </a:spcBef>
              <a:spcAft>
                <a:spcPts val="300"/>
              </a:spcAft>
              <a:buClr>
                <a:srgbClr val="595758"/>
              </a:buClr>
              <a:buSzTx/>
              <a:buFont typeface="BIZ UDPゴシック" panose="020B0400000000000000" pitchFamily="50" charset="-128"/>
              <a:buChar char="-"/>
              <a:tabLst/>
              <a:defRPr kumimoji="1" sz="787" b="0" kern="1200" spc="90" baseline="0">
                <a:solidFill>
                  <a:srgbClr val="000000"/>
                </a:solidFill>
                <a:latin typeface="+mn-ea"/>
                <a:ea typeface="+mn-ea"/>
                <a:cs typeface="+mn-cs"/>
              </a:defRPr>
            </a:lvl5pPr>
            <a:lvl6pPr marL="2078253"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117"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3981"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1846"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a:lstStyle>
          <a:p>
            <a:pPr marL="0" marR="0" lvl="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a:pPr>
            <a:r>
              <a:rPr kumimoji="1" lang="ja-JP" altLang="en-US" sz="1950" b="1" i="0" u="none" strike="noStrike" kern="1200" cap="none" spc="75" normalizeH="0" noProof="0" dirty="0">
                <a:ln>
                  <a:noFill/>
                </a:ln>
                <a:solidFill>
                  <a:schemeClr val="tx1"/>
                </a:solidFill>
                <a:effectLst/>
                <a:uLnTx/>
                <a:uFillTx/>
                <a:latin typeface="Meiryo UI" panose="020B0604030504040204" pitchFamily="50" charset="-128"/>
                <a:ea typeface="Meiryo UI" panose="020B0604030504040204" pitchFamily="50" charset="-128"/>
              </a:rPr>
              <a:t>標準非機能の見直しに係る検討　（</a:t>
            </a:r>
            <a:r>
              <a:rPr kumimoji="1" lang="en-US" altLang="ja-JP" sz="1950" b="1" i="0" u="none" strike="noStrike" kern="1200" cap="none" spc="75" normalizeH="0" noProof="0" dirty="0">
                <a:ln>
                  <a:noFill/>
                </a:ln>
                <a:solidFill>
                  <a:schemeClr val="tx1"/>
                </a:solidFill>
                <a:effectLst/>
                <a:uLnTx/>
                <a:uFillTx/>
                <a:latin typeface="Meiryo UI" panose="020B0604030504040204" pitchFamily="50" charset="-128"/>
                <a:ea typeface="Meiryo UI" panose="020B0604030504040204" pitchFamily="50" charset="-128"/>
              </a:rPr>
              <a:t>1</a:t>
            </a:r>
            <a:r>
              <a:rPr kumimoji="1" lang="ja-JP" altLang="en-US" sz="1950" b="1" i="0" u="none" strike="noStrike" kern="1200" cap="none" spc="75" normalizeH="0" noProof="0" dirty="0">
                <a:ln>
                  <a:noFill/>
                </a:ln>
                <a:solidFill>
                  <a:schemeClr val="tx1"/>
                </a:solidFill>
                <a:effectLst/>
                <a:uLnTx/>
                <a:uFillTx/>
                <a:latin typeface="Meiryo UI" panose="020B0604030504040204" pitchFamily="50" charset="-128"/>
                <a:ea typeface="Meiryo UI" panose="020B0604030504040204" pitchFamily="50" charset="-128"/>
              </a:rPr>
              <a:t>）検証開始時の見直し</a:t>
            </a:r>
          </a:p>
        </p:txBody>
      </p:sp>
      <p:sp>
        <p:nvSpPr>
          <p:cNvPr id="2" name="テキスト プレースホルダー 7">
            <a:extLst>
              <a:ext uri="{FF2B5EF4-FFF2-40B4-BE49-F238E27FC236}">
                <a16:creationId xmlns:a16="http://schemas.microsoft.com/office/drawing/2014/main" id="{22C01566-493F-360A-276D-E2AD83CD8752}"/>
              </a:ext>
            </a:extLst>
          </p:cNvPr>
          <p:cNvSpPr txBox="1">
            <a:spLocks/>
          </p:cNvSpPr>
          <p:nvPr/>
        </p:nvSpPr>
        <p:spPr>
          <a:xfrm>
            <a:off x="166525" y="686394"/>
            <a:ext cx="8759809" cy="1235532"/>
          </a:xfrm>
          <a:prstGeom prst="rect">
            <a:avLst/>
          </a:prstGeom>
          <a:solidFill>
            <a:srgbClr val="F2F2F2"/>
          </a:solidFill>
          <a:ln w="28575">
            <a:noFill/>
          </a:ln>
          <a:effectLst>
            <a:outerShdw blurRad="50800" dist="50800" dir="5400000" algn="ctr" rotWithShape="0">
              <a:srgbClr val="000000">
                <a:alpha val="40000"/>
              </a:srgbClr>
            </a:outerShdw>
          </a:effectLst>
        </p:spPr>
        <p:txBody>
          <a:bodyPr vert="horz" wrap="square" lIns="90000" tIns="46800" rIns="90000" bIns="46800" rtlCol="0">
            <a:spAutoFit/>
          </a:bodyPr>
          <a:lstStyle>
            <a:lvl1pPr marL="188975" marR="0" indent="-188975" algn="l" defTabSz="755728" rtl="0" eaLnBrk="1" fontAlgn="auto" latinLnBrk="0" hangingPunct="1">
              <a:lnSpc>
                <a:spcPct val="120000"/>
              </a:lnSpc>
              <a:spcBef>
                <a:spcPts val="0"/>
              </a:spcBef>
              <a:spcAft>
                <a:spcPts val="450"/>
              </a:spcAft>
              <a:buClr>
                <a:srgbClr val="003B83"/>
              </a:buClr>
              <a:buSzTx/>
              <a:buFont typeface="Wingdings" panose="05000000000000000000" pitchFamily="2" charset="2"/>
              <a:buChar char="l"/>
              <a:tabLst/>
              <a:defRPr kumimoji="1" sz="1200" b="1" kern="1200" spc="90" baseline="0">
                <a:solidFill>
                  <a:srgbClr val="000000"/>
                </a:solidFill>
                <a:latin typeface="+mn-lt"/>
                <a:ea typeface="+mn-ea"/>
                <a:cs typeface="+mn-cs"/>
              </a:defRPr>
            </a:lvl1pPr>
            <a:lvl2pPr marL="188975" marR="0" indent="-161978" algn="l" defTabSz="755728" rtl="0" eaLnBrk="1" fontAlgn="auto" latinLnBrk="0" hangingPunct="1">
              <a:lnSpc>
                <a:spcPct val="120000"/>
              </a:lnSpc>
              <a:spcBef>
                <a:spcPts val="0"/>
              </a:spcBef>
              <a:spcAft>
                <a:spcPts val="450"/>
              </a:spcAft>
              <a:buClr>
                <a:srgbClr val="3C82F4"/>
              </a:buClr>
              <a:buSzPct val="70000"/>
              <a:buFont typeface="Wingdings" panose="05000000000000000000" pitchFamily="2" charset="2"/>
              <a:buChar char="l"/>
              <a:tabLst/>
              <a:defRPr kumimoji="1" sz="1200" b="0" kern="1200" spc="90" baseline="0">
                <a:solidFill>
                  <a:srgbClr val="000000"/>
                </a:solidFill>
                <a:latin typeface="+mj-ea"/>
                <a:ea typeface="+mj-ea"/>
                <a:cs typeface="+mn-cs"/>
              </a:defRPr>
            </a:lvl2pPr>
            <a:lvl3pPr marL="296960" marR="0" indent="-107986" algn="l" defTabSz="755728" rtl="0" eaLnBrk="1" fontAlgn="auto" latinLnBrk="0" hangingPunct="1">
              <a:lnSpc>
                <a:spcPct val="120000"/>
              </a:lnSpc>
              <a:spcBef>
                <a:spcPts val="0"/>
              </a:spcBef>
              <a:spcAft>
                <a:spcPts val="450"/>
              </a:spcAft>
              <a:buClr>
                <a:srgbClr val="000000"/>
              </a:buClr>
              <a:buSzTx/>
              <a:buFont typeface="BIZ UDPゴシック" panose="020B0400000000000000" pitchFamily="50" charset="-128"/>
              <a:buChar char="-"/>
              <a:tabLst/>
              <a:defRPr kumimoji="1" sz="1050" b="0" kern="1200" spc="90" baseline="0">
                <a:solidFill>
                  <a:srgbClr val="000000"/>
                </a:solidFill>
                <a:latin typeface="+mj-ea"/>
                <a:ea typeface="+mj-ea"/>
                <a:cs typeface="+mn-cs"/>
              </a:defRPr>
            </a:lvl3pPr>
            <a:lvl4pPr marL="404946" marR="0" indent="-107986" algn="l" defTabSz="755728" rtl="0" eaLnBrk="1" fontAlgn="auto" latinLnBrk="0" hangingPunct="1">
              <a:lnSpc>
                <a:spcPct val="120000"/>
              </a:lnSpc>
              <a:spcBef>
                <a:spcPts val="0"/>
              </a:spcBef>
              <a:spcAft>
                <a:spcPts val="300"/>
              </a:spcAft>
              <a:buClr>
                <a:srgbClr val="595758"/>
              </a:buClr>
              <a:buSzTx/>
              <a:buFont typeface="Arial" panose="020B0604020202020204" pitchFamily="34" charset="0"/>
              <a:buChar char="•"/>
              <a:tabLst/>
              <a:defRPr kumimoji="1" sz="900" b="0" kern="1200" spc="90" baseline="0">
                <a:solidFill>
                  <a:srgbClr val="000000"/>
                </a:solidFill>
                <a:latin typeface="+mn-ea"/>
                <a:ea typeface="+mn-ea"/>
                <a:cs typeface="+mn-cs"/>
              </a:defRPr>
            </a:lvl4pPr>
            <a:lvl5pPr marL="485935" marR="0" indent="-80989" algn="l" defTabSz="755728" rtl="0" eaLnBrk="1" fontAlgn="auto" latinLnBrk="0" hangingPunct="1">
              <a:lnSpc>
                <a:spcPct val="120000"/>
              </a:lnSpc>
              <a:spcBef>
                <a:spcPts val="0"/>
              </a:spcBef>
              <a:spcAft>
                <a:spcPts val="300"/>
              </a:spcAft>
              <a:buClr>
                <a:srgbClr val="595758"/>
              </a:buClr>
              <a:buSzTx/>
              <a:buFont typeface="BIZ UDPゴシック" panose="020B0400000000000000" pitchFamily="50" charset="-128"/>
              <a:buChar char="-"/>
              <a:tabLst/>
              <a:defRPr kumimoji="1" sz="787" b="0" kern="1200" spc="90" baseline="0">
                <a:solidFill>
                  <a:srgbClr val="000000"/>
                </a:solidFill>
                <a:latin typeface="+mn-ea"/>
                <a:ea typeface="+mn-ea"/>
                <a:cs typeface="+mn-cs"/>
              </a:defRPr>
            </a:lvl5pPr>
            <a:lvl6pPr marL="2078253"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117"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3981"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1846"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a:lstStyle>
          <a:p>
            <a:pPr marL="268288" marR="0" lvl="0" indent="-268288" algn="l" defTabSz="755728" rtl="0" eaLnBrk="1" fontAlgn="auto" latinLnBrk="0" hangingPunct="1">
              <a:lnSpc>
                <a:spcPct val="120000"/>
              </a:lnSpc>
              <a:spcBef>
                <a:spcPts val="0"/>
              </a:spcBef>
              <a:spcAft>
                <a:spcPts val="450"/>
              </a:spcAft>
              <a:buClr>
                <a:srgbClr val="003B83"/>
              </a:buClr>
              <a:buSzTx/>
              <a:buNone/>
              <a:tabLst/>
              <a:defRPr/>
            </a:pPr>
            <a:r>
              <a:rPr lang="ja-JP" altLang="en-US" sz="1500" b="0" kern="0" dirty="0">
                <a:solidFill>
                  <a:prstClr val="black"/>
                </a:solidFill>
                <a:latin typeface="Meiryo UI" panose="020B0604030504040204" pitchFamily="50" charset="-128"/>
                <a:ea typeface="Meiryo UI" panose="020B0604030504040204" pitchFamily="50" charset="-128"/>
              </a:rPr>
              <a:t> </a:t>
            </a:r>
            <a:r>
              <a:rPr kumimoji="1" lang="ja-JP" altLang="en-US" sz="1500" b="0" kern="0" dirty="0">
                <a:solidFill>
                  <a:prstClr val="black"/>
                </a:solidFill>
                <a:latin typeface="Meiryo UI" panose="020B0604030504040204" pitchFamily="50" charset="-128"/>
                <a:ea typeface="Meiryo UI" panose="020B0604030504040204" pitchFamily="50" charset="-128"/>
              </a:rPr>
              <a:t>○　</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採択団体より標準非機能要件項目の見直しについて受領した意見を対象及び内容で分類した結果は以下のとおり。なお、表中の（）内は、デジタル庁</a:t>
            </a:r>
            <a:r>
              <a:rPr kumimoji="1" lang="en-US" altLang="ja-JP"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HP</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経由で受領した意見数（内数）である。</a:t>
            </a:r>
            <a:endParaRPr lang="en-US" altLang="ja-JP" sz="1500" b="0" dirty="0">
              <a:latin typeface="Meiryo UI" panose="020B0604030504040204" pitchFamily="50" charset="-128"/>
              <a:ea typeface="Meiryo UI" panose="020B0604030504040204" pitchFamily="50" charset="-128"/>
            </a:endParaRPr>
          </a:p>
          <a:p>
            <a:pPr marL="268288" marR="0" lvl="0" indent="-268288" algn="l" defTabSz="755728" rtl="0" eaLnBrk="1" fontAlgn="auto" latinLnBrk="0" hangingPunct="1">
              <a:lnSpc>
                <a:spcPct val="120000"/>
              </a:lnSpc>
              <a:spcBef>
                <a:spcPts val="0"/>
              </a:spcBef>
              <a:spcAft>
                <a:spcPts val="450"/>
              </a:spcAft>
              <a:buClr>
                <a:srgbClr val="003B83"/>
              </a:buClr>
              <a:buSzTx/>
              <a:buNone/>
              <a:tabLst/>
              <a:defRPr/>
            </a:pPr>
            <a:r>
              <a:rPr kumimoji="1" lang="ja-JP" altLang="en-US" sz="1500" b="0" kern="0" dirty="0">
                <a:solidFill>
                  <a:prstClr val="black"/>
                </a:solidFill>
                <a:latin typeface="Meiryo UI" panose="020B0604030504040204" pitchFamily="50" charset="-128"/>
                <a:ea typeface="Meiryo UI" panose="020B0604030504040204" pitchFamily="50" charset="-128"/>
              </a:rPr>
              <a:t> ○　</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意見について、デジタル庁における検討した後、令和</a:t>
            </a:r>
            <a:r>
              <a:rPr kumimoji="1" lang="en-US" altLang="ja-JP"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4</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年</a:t>
            </a:r>
            <a:r>
              <a:rPr kumimoji="1" lang="en-US" altLang="ja-JP"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8</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月に「地方公共団体情報システム非機能要件の標準</a:t>
            </a:r>
            <a:r>
              <a:rPr kumimoji="1" lang="en-US" altLang="ja-JP"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第</a:t>
            </a:r>
            <a:r>
              <a:rPr kumimoji="1" lang="en-US" altLang="ja-JP"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1.1</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版</a:t>
            </a:r>
            <a:r>
              <a:rPr kumimoji="1" lang="en-US" altLang="ja-JP"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」として公開。</a:t>
            </a:r>
            <a:endParaRPr kumimoji="1" lang="ja-JP" altLang="en-US" sz="150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graphicFrame>
        <p:nvGraphicFramePr>
          <p:cNvPr id="4" name="表 3">
            <a:extLst>
              <a:ext uri="{FF2B5EF4-FFF2-40B4-BE49-F238E27FC236}">
                <a16:creationId xmlns:a16="http://schemas.microsoft.com/office/drawing/2014/main" id="{07CB84BD-EF14-4D4E-7858-229BD3010C8A}"/>
              </a:ext>
            </a:extLst>
          </p:cNvPr>
          <p:cNvGraphicFramePr>
            <a:graphicFrameLocks noGrp="1"/>
          </p:cNvGraphicFramePr>
          <p:nvPr>
            <p:extLst>
              <p:ext uri="{D42A27DB-BD31-4B8C-83A1-F6EECF244321}">
                <p14:modId xmlns:p14="http://schemas.microsoft.com/office/powerpoint/2010/main" val="1575362033"/>
              </p:ext>
            </p:extLst>
          </p:nvPr>
        </p:nvGraphicFramePr>
        <p:xfrm>
          <a:off x="239695" y="2014501"/>
          <a:ext cx="8616693" cy="4157105"/>
        </p:xfrm>
        <a:graphic>
          <a:graphicData uri="http://schemas.openxmlformats.org/drawingml/2006/table">
            <a:tbl>
              <a:tblPr firstRow="1" bandRow="1"/>
              <a:tblGrid>
                <a:gridCol w="2029522">
                  <a:extLst>
                    <a:ext uri="{9D8B030D-6E8A-4147-A177-3AD203B41FA5}">
                      <a16:colId xmlns:a16="http://schemas.microsoft.com/office/drawing/2014/main" val="4207372120"/>
                    </a:ext>
                  </a:extLst>
                </a:gridCol>
                <a:gridCol w="1011250">
                  <a:extLst>
                    <a:ext uri="{9D8B030D-6E8A-4147-A177-3AD203B41FA5}">
                      <a16:colId xmlns:a16="http://schemas.microsoft.com/office/drawing/2014/main" val="2207429422"/>
                    </a:ext>
                  </a:extLst>
                </a:gridCol>
                <a:gridCol w="898213">
                  <a:extLst>
                    <a:ext uri="{9D8B030D-6E8A-4147-A177-3AD203B41FA5}">
                      <a16:colId xmlns:a16="http://schemas.microsoft.com/office/drawing/2014/main" val="86103838"/>
                    </a:ext>
                  </a:extLst>
                </a:gridCol>
                <a:gridCol w="1169427">
                  <a:extLst>
                    <a:ext uri="{9D8B030D-6E8A-4147-A177-3AD203B41FA5}">
                      <a16:colId xmlns:a16="http://schemas.microsoft.com/office/drawing/2014/main" val="3243372554"/>
                    </a:ext>
                  </a:extLst>
                </a:gridCol>
                <a:gridCol w="1169427">
                  <a:extLst>
                    <a:ext uri="{9D8B030D-6E8A-4147-A177-3AD203B41FA5}">
                      <a16:colId xmlns:a16="http://schemas.microsoft.com/office/drawing/2014/main" val="2136177773"/>
                    </a:ext>
                  </a:extLst>
                </a:gridCol>
                <a:gridCol w="1169427">
                  <a:extLst>
                    <a:ext uri="{9D8B030D-6E8A-4147-A177-3AD203B41FA5}">
                      <a16:colId xmlns:a16="http://schemas.microsoft.com/office/drawing/2014/main" val="2773180942"/>
                    </a:ext>
                  </a:extLst>
                </a:gridCol>
                <a:gridCol w="1169427">
                  <a:extLst>
                    <a:ext uri="{9D8B030D-6E8A-4147-A177-3AD203B41FA5}">
                      <a16:colId xmlns:a16="http://schemas.microsoft.com/office/drawing/2014/main" val="2269297603"/>
                    </a:ext>
                  </a:extLst>
                </a:gridCol>
              </a:tblGrid>
              <a:tr h="1078393">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a:endParaRPr kumimoji="1" lang="ja-JP" altLang="en-US" sz="1200" dirty="0">
                        <a:latin typeface="Meiryo UI" panose="020B0604030504040204" pitchFamily="50" charset="-128"/>
                        <a:ea typeface="Meiryo UI" panose="020B0604030504040204" pitchFamily="50" charset="-128"/>
                      </a:endParaRPr>
                    </a:p>
                  </a:txBody>
                  <a:tcPr marL="68575" marR="68575" marT="34287" marB="34287"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a:r>
                        <a:rPr kumimoji="1" lang="ja-JP" altLang="en-US" sz="1200" dirty="0">
                          <a:latin typeface="Meiryo UI" panose="020B0604030504040204" pitchFamily="50" charset="-128"/>
                          <a:ea typeface="Meiryo UI" panose="020B0604030504040204" pitchFamily="50" charset="-128"/>
                        </a:rPr>
                        <a:t>選択レベルの</a:t>
                      </a:r>
                      <a:br>
                        <a:rPr kumimoji="1" lang="en-US" altLang="ja-JP" sz="1200" dirty="0">
                          <a:latin typeface="Meiryo UI" panose="020B0604030504040204" pitchFamily="50" charset="-128"/>
                          <a:ea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rPr>
                        <a:t>見直し</a:t>
                      </a:r>
                    </a:p>
                  </a:txBody>
                  <a:tcPr marL="68575" marR="68575" marT="34287" marB="34287"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a:r>
                        <a:rPr kumimoji="1" lang="ja-JP" altLang="en-US" sz="1200" dirty="0">
                          <a:latin typeface="Meiryo UI" panose="020B0604030504040204" pitchFamily="50" charset="-128"/>
                          <a:ea typeface="Meiryo UI" panose="020B0604030504040204" pitchFamily="50" charset="-128"/>
                        </a:rPr>
                        <a:t>項目定義・条件の見直し</a:t>
                      </a:r>
                    </a:p>
                  </a:txBody>
                  <a:tcPr marL="68575" marR="68575" marT="34287" marB="34287"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a:r>
                        <a:rPr kumimoji="1" lang="ja-JP" altLang="en-US" sz="1200">
                          <a:latin typeface="Meiryo UI" panose="020B0604030504040204" pitchFamily="50" charset="-128"/>
                          <a:ea typeface="Meiryo UI" panose="020B0604030504040204" pitchFamily="50" charset="-128"/>
                        </a:rPr>
                        <a:t>項目の削除</a:t>
                      </a:r>
                    </a:p>
                  </a:txBody>
                  <a:tcPr marL="68575" marR="68575" marT="34287" marB="34287"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a:r>
                        <a:rPr kumimoji="1" lang="ja-JP" altLang="en-US" sz="1200">
                          <a:latin typeface="Meiryo UI" panose="020B0604030504040204" pitchFamily="50" charset="-128"/>
                          <a:ea typeface="Meiryo UI" panose="020B0604030504040204" pitchFamily="50" charset="-128"/>
                        </a:rPr>
                        <a:t>項目の追加</a:t>
                      </a:r>
                    </a:p>
                  </a:txBody>
                  <a:tcPr marL="68575" marR="68575" marT="34287" marB="34287"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a:r>
                        <a:rPr kumimoji="1" lang="ja-JP" altLang="en-US" sz="1200">
                          <a:latin typeface="Meiryo UI" panose="020B0604030504040204" pitchFamily="50" charset="-128"/>
                          <a:ea typeface="Meiryo UI" panose="020B0604030504040204" pitchFamily="50" charset="-128"/>
                        </a:rPr>
                        <a:t>説明等見直し</a:t>
                      </a:r>
                    </a:p>
                  </a:txBody>
                  <a:tcPr marL="68575" marR="68575" marT="34287" marB="34287"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a:r>
                        <a:rPr kumimoji="1" lang="ja-JP" altLang="en-US" sz="1200" dirty="0">
                          <a:latin typeface="Meiryo UI" panose="020B0604030504040204" pitchFamily="50" charset="-128"/>
                          <a:ea typeface="Meiryo UI" panose="020B0604030504040204" pitchFamily="50" charset="-128"/>
                        </a:rPr>
                        <a:t>ガバメントクラウドへの意見・質問</a:t>
                      </a:r>
                    </a:p>
                  </a:txBody>
                  <a:tcPr marL="68575" marR="68575" marT="34287" marB="34287"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268632802"/>
                  </a:ext>
                </a:extLst>
              </a:tr>
              <a:tr h="439816">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r>
                        <a:rPr kumimoji="1" lang="en-US" altLang="ja-JP" sz="1200" dirty="0">
                          <a:latin typeface="Meiryo UI" panose="020B0604030504040204" pitchFamily="50" charset="-128"/>
                          <a:ea typeface="Meiryo UI" panose="020B0604030504040204" pitchFamily="50" charset="-128"/>
                        </a:rPr>
                        <a:t>A.</a:t>
                      </a:r>
                      <a:r>
                        <a:rPr kumimoji="1" lang="ja-JP" altLang="en-US" sz="1200" dirty="0">
                          <a:latin typeface="Meiryo UI" panose="020B0604030504040204" pitchFamily="50" charset="-128"/>
                          <a:ea typeface="Meiryo UI" panose="020B0604030504040204" pitchFamily="50" charset="-128"/>
                        </a:rPr>
                        <a:t>可用性</a:t>
                      </a:r>
                    </a:p>
                  </a:txBody>
                  <a:tcPr marL="68575" marR="68575" marT="34287" marB="34287">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en-US" altLang="ja-JP" sz="1200">
                          <a:latin typeface="Meiryo UI" panose="020B0604030504040204" pitchFamily="50" charset="-128"/>
                          <a:ea typeface="Meiryo UI" panose="020B0604030504040204" pitchFamily="50" charset="-128"/>
                        </a:rPr>
                        <a:t>2</a:t>
                      </a:r>
                      <a:r>
                        <a:rPr kumimoji="1" lang="ja-JP" altLang="en-US" sz="1200">
                          <a:latin typeface="Meiryo UI" panose="020B0604030504040204" pitchFamily="50" charset="-128"/>
                          <a:ea typeface="Meiryo UI" panose="020B0604030504040204" pitchFamily="50" charset="-128"/>
                        </a:rPr>
                        <a:t>（</a:t>
                      </a:r>
                      <a:r>
                        <a:rPr kumimoji="1" lang="en-US" altLang="ja-JP" sz="1200">
                          <a:latin typeface="Meiryo UI" panose="020B0604030504040204" pitchFamily="50" charset="-128"/>
                          <a:ea typeface="Meiryo UI" panose="020B0604030504040204" pitchFamily="50" charset="-128"/>
                        </a:rPr>
                        <a:t>1</a:t>
                      </a:r>
                      <a:r>
                        <a:rPr kumimoji="1" lang="ja-JP" altLang="en-US" sz="1200">
                          <a:latin typeface="Meiryo UI" panose="020B0604030504040204" pitchFamily="50" charset="-128"/>
                          <a:ea typeface="Meiryo UI" panose="020B0604030504040204" pitchFamily="50" charset="-128"/>
                        </a:rPr>
                        <a:t>）</a:t>
                      </a:r>
                    </a:p>
                  </a:txBody>
                  <a:tcPr marL="68575" marR="68575" marT="34287" marB="34287"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a:t>
                      </a:r>
                    </a:p>
                  </a:txBody>
                  <a:tcPr marL="68575" marR="68575" marT="34287" marB="34287"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ja-JP" altLang="en-US" sz="1200">
                          <a:latin typeface="Meiryo UI" panose="020B0604030504040204" pitchFamily="50" charset="-128"/>
                          <a:ea typeface="Meiryo UI" panose="020B0604030504040204" pitchFamily="50" charset="-128"/>
                        </a:rPr>
                        <a:t>０</a:t>
                      </a:r>
                    </a:p>
                  </a:txBody>
                  <a:tcPr marL="68575" marR="68575" marT="34287" marB="34287"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ja-JP" altLang="en-US" sz="1200">
                          <a:latin typeface="Meiryo UI" panose="020B0604030504040204" pitchFamily="50" charset="-128"/>
                          <a:ea typeface="Meiryo UI" panose="020B0604030504040204" pitchFamily="50" charset="-128"/>
                        </a:rPr>
                        <a:t>０</a:t>
                      </a:r>
                    </a:p>
                  </a:txBody>
                  <a:tcPr marL="68575" marR="68575" marT="34287" marB="34287"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en-US" altLang="ja-JP" sz="1200">
                          <a:latin typeface="Meiryo UI" panose="020B0604030504040204" pitchFamily="50" charset="-128"/>
                          <a:ea typeface="Meiryo UI" panose="020B0604030504040204" pitchFamily="50" charset="-128"/>
                        </a:rPr>
                        <a:t>0</a:t>
                      </a:r>
                      <a:endParaRPr kumimoji="1" lang="ja-JP" altLang="en-US" sz="1200">
                        <a:latin typeface="Meiryo UI" panose="020B0604030504040204" pitchFamily="50" charset="-128"/>
                        <a:ea typeface="Meiryo UI" panose="020B0604030504040204" pitchFamily="50" charset="-128"/>
                      </a:endParaRPr>
                    </a:p>
                  </a:txBody>
                  <a:tcPr marL="68575" marR="68575" marT="34287" marB="34287"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en-US" altLang="ja-JP" sz="1200">
                          <a:latin typeface="Meiryo UI" panose="020B0604030504040204" pitchFamily="50" charset="-128"/>
                          <a:ea typeface="Meiryo UI" panose="020B0604030504040204" pitchFamily="50" charset="-128"/>
                        </a:rPr>
                        <a:t>4</a:t>
                      </a:r>
                      <a:r>
                        <a:rPr kumimoji="1" lang="ja-JP" altLang="en-US" sz="1200">
                          <a:latin typeface="Meiryo UI" panose="020B0604030504040204" pitchFamily="50" charset="-128"/>
                          <a:ea typeface="Meiryo UI" panose="020B0604030504040204" pitchFamily="50" charset="-128"/>
                        </a:rPr>
                        <a:t>（</a:t>
                      </a:r>
                      <a:r>
                        <a:rPr kumimoji="1" lang="en-US" altLang="ja-JP" sz="1200">
                          <a:latin typeface="Meiryo UI" panose="020B0604030504040204" pitchFamily="50" charset="-128"/>
                          <a:ea typeface="Meiryo UI" panose="020B0604030504040204" pitchFamily="50" charset="-128"/>
                        </a:rPr>
                        <a:t>4</a:t>
                      </a:r>
                      <a:r>
                        <a:rPr kumimoji="1" lang="ja-JP" altLang="en-US" sz="1200">
                          <a:latin typeface="Meiryo UI" panose="020B0604030504040204" pitchFamily="50" charset="-128"/>
                          <a:ea typeface="Meiryo UI" panose="020B0604030504040204" pitchFamily="50" charset="-128"/>
                        </a:rPr>
                        <a:t>）</a:t>
                      </a:r>
                    </a:p>
                  </a:txBody>
                  <a:tcPr marL="68575" marR="68575" marT="34287" marB="34287"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extLst>
                  <a:ext uri="{0D108BD9-81ED-4DB2-BD59-A6C34878D82A}">
                    <a16:rowId xmlns:a16="http://schemas.microsoft.com/office/drawing/2014/main" val="1735401500"/>
                  </a:ext>
                </a:extLst>
              </a:tr>
              <a:tr h="439816">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r>
                        <a:rPr kumimoji="1" lang="en-US" altLang="ja-JP" sz="1200">
                          <a:latin typeface="Meiryo UI" panose="020B0604030504040204" pitchFamily="50" charset="-128"/>
                          <a:ea typeface="Meiryo UI" panose="020B0604030504040204" pitchFamily="50" charset="-128"/>
                        </a:rPr>
                        <a:t>B.</a:t>
                      </a:r>
                      <a:r>
                        <a:rPr kumimoji="1" lang="ja-JP" altLang="en-US" sz="1200">
                          <a:latin typeface="Meiryo UI" panose="020B0604030504040204" pitchFamily="50" charset="-128"/>
                          <a:ea typeface="Meiryo UI" panose="020B0604030504040204" pitchFamily="50" charset="-128"/>
                        </a:rPr>
                        <a:t>性能・拡張性</a:t>
                      </a:r>
                    </a:p>
                  </a:txBody>
                  <a:tcPr marL="68575" marR="68575" marT="34287" marB="34287">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0</a:t>
                      </a:r>
                      <a:r>
                        <a:rPr kumimoji="1" lang="ja-JP" altLang="en-US" sz="1200" dirty="0">
                          <a:latin typeface="Meiryo UI" panose="020B0604030504040204" pitchFamily="50" charset="-128"/>
                          <a:ea typeface="Meiryo UI" panose="020B0604030504040204" pitchFamily="50" charset="-128"/>
                        </a:rPr>
                        <a:t>）</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ja-JP" altLang="en-US" sz="1200">
                          <a:latin typeface="Meiryo UI" panose="020B0604030504040204" pitchFamily="50" charset="-128"/>
                          <a:ea typeface="Meiryo UI" panose="020B0604030504040204" pitchFamily="50" charset="-128"/>
                        </a:rPr>
                        <a:t>０</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0</a:t>
                      </a:r>
                      <a:r>
                        <a:rPr kumimoji="1" lang="ja-JP" altLang="en-US" sz="1200" dirty="0">
                          <a:latin typeface="Meiryo UI" panose="020B0604030504040204" pitchFamily="50" charset="-128"/>
                          <a:ea typeface="Meiryo UI" panose="020B0604030504040204" pitchFamily="50" charset="-128"/>
                        </a:rPr>
                        <a:t>）</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en-US" altLang="ja-JP" sz="1200">
                          <a:latin typeface="Meiryo UI" panose="020B0604030504040204" pitchFamily="50" charset="-128"/>
                          <a:ea typeface="Meiryo UI" panose="020B0604030504040204" pitchFamily="50" charset="-128"/>
                        </a:rPr>
                        <a:t>1</a:t>
                      </a:r>
                      <a:r>
                        <a:rPr kumimoji="1" lang="ja-JP" altLang="en-US" sz="1200">
                          <a:latin typeface="Meiryo UI" panose="020B0604030504040204" pitchFamily="50" charset="-128"/>
                          <a:ea typeface="Meiryo UI" panose="020B0604030504040204" pitchFamily="50" charset="-128"/>
                        </a:rPr>
                        <a:t>（</a:t>
                      </a:r>
                      <a:r>
                        <a:rPr kumimoji="1" lang="en-US" altLang="ja-JP" sz="1200">
                          <a:latin typeface="Meiryo UI" panose="020B0604030504040204" pitchFamily="50" charset="-128"/>
                          <a:ea typeface="Meiryo UI" panose="020B0604030504040204" pitchFamily="50" charset="-128"/>
                        </a:rPr>
                        <a:t>0</a:t>
                      </a:r>
                      <a:r>
                        <a:rPr kumimoji="1" lang="ja-JP" altLang="en-US" sz="1200">
                          <a:latin typeface="Meiryo UI" panose="020B0604030504040204" pitchFamily="50" charset="-128"/>
                          <a:ea typeface="Meiryo UI" panose="020B0604030504040204" pitchFamily="50" charset="-128"/>
                        </a:rPr>
                        <a:t>）</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ja-JP" altLang="en-US" sz="1200">
                          <a:latin typeface="Meiryo UI" panose="020B0604030504040204" pitchFamily="50" charset="-128"/>
                          <a:ea typeface="Meiryo UI" panose="020B0604030504040204" pitchFamily="50" charset="-128"/>
                        </a:rPr>
                        <a:t>０</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ja-JP" altLang="en-US" sz="1200" dirty="0">
                          <a:latin typeface="Meiryo UI" panose="020B0604030504040204" pitchFamily="50" charset="-128"/>
                          <a:ea typeface="Meiryo UI" panose="020B0604030504040204" pitchFamily="50" charset="-128"/>
                        </a:rPr>
                        <a:t>０</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495974488"/>
                  </a:ext>
                </a:extLst>
              </a:tr>
              <a:tr h="439816">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r>
                        <a:rPr kumimoji="1" lang="en-US" altLang="ja-JP" sz="1200" dirty="0">
                          <a:latin typeface="Meiryo UI" panose="020B0604030504040204" pitchFamily="50" charset="-128"/>
                          <a:ea typeface="Meiryo UI" panose="020B0604030504040204" pitchFamily="50" charset="-128"/>
                        </a:rPr>
                        <a:t>C.</a:t>
                      </a:r>
                      <a:r>
                        <a:rPr kumimoji="1" lang="ja-JP" altLang="en-US" sz="1200" dirty="0">
                          <a:latin typeface="Meiryo UI" panose="020B0604030504040204" pitchFamily="50" charset="-128"/>
                          <a:ea typeface="Meiryo UI" panose="020B0604030504040204" pitchFamily="50" charset="-128"/>
                        </a:rPr>
                        <a:t>運用・保守性</a:t>
                      </a:r>
                    </a:p>
                  </a:txBody>
                  <a:tcPr marL="68575" marR="68575" marT="34287" marB="34287">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en-US" altLang="ja-JP" sz="1200">
                          <a:latin typeface="Meiryo UI" panose="020B0604030504040204" pitchFamily="50" charset="-128"/>
                          <a:ea typeface="Meiryo UI" panose="020B0604030504040204" pitchFamily="50" charset="-128"/>
                        </a:rPr>
                        <a:t>3</a:t>
                      </a:r>
                      <a:r>
                        <a:rPr kumimoji="1" lang="ja-JP" altLang="en-US" sz="1200">
                          <a:latin typeface="Meiryo UI" panose="020B0604030504040204" pitchFamily="50" charset="-128"/>
                          <a:ea typeface="Meiryo UI" panose="020B0604030504040204" pitchFamily="50" charset="-128"/>
                        </a:rPr>
                        <a:t>（</a:t>
                      </a:r>
                      <a:r>
                        <a:rPr kumimoji="1" lang="en-US" altLang="ja-JP" sz="1200">
                          <a:latin typeface="Meiryo UI" panose="020B0604030504040204" pitchFamily="50" charset="-128"/>
                          <a:ea typeface="Meiryo UI" panose="020B0604030504040204" pitchFamily="50" charset="-128"/>
                        </a:rPr>
                        <a:t>1</a:t>
                      </a:r>
                      <a:r>
                        <a:rPr kumimoji="1" lang="ja-JP" altLang="en-US" sz="1200">
                          <a:latin typeface="Meiryo UI" panose="020B0604030504040204" pitchFamily="50" charset="-128"/>
                          <a:ea typeface="Meiryo UI" panose="020B0604030504040204" pitchFamily="50" charset="-128"/>
                        </a:rPr>
                        <a:t>）</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ja-JP" altLang="en-US" sz="1200">
                          <a:latin typeface="Meiryo UI" panose="020B0604030504040204" pitchFamily="50" charset="-128"/>
                          <a:ea typeface="Meiryo UI" panose="020B0604030504040204" pitchFamily="50" charset="-128"/>
                        </a:rPr>
                        <a:t>０</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en-US" altLang="ja-JP" sz="1200">
                          <a:latin typeface="Meiryo UI" panose="020B0604030504040204" pitchFamily="50" charset="-128"/>
                          <a:ea typeface="Meiryo UI" panose="020B0604030504040204" pitchFamily="50" charset="-128"/>
                        </a:rPr>
                        <a:t>2</a:t>
                      </a:r>
                      <a:r>
                        <a:rPr kumimoji="1" lang="ja-JP" altLang="en-US" sz="1200">
                          <a:latin typeface="Meiryo UI" panose="020B0604030504040204" pitchFamily="50" charset="-128"/>
                          <a:ea typeface="Meiryo UI" panose="020B0604030504040204" pitchFamily="50" charset="-128"/>
                        </a:rPr>
                        <a:t>（</a:t>
                      </a:r>
                      <a:r>
                        <a:rPr kumimoji="1" lang="en-US" altLang="ja-JP" sz="1200">
                          <a:latin typeface="Meiryo UI" panose="020B0604030504040204" pitchFamily="50" charset="-128"/>
                          <a:ea typeface="Meiryo UI" panose="020B0604030504040204" pitchFamily="50" charset="-128"/>
                        </a:rPr>
                        <a:t>0</a:t>
                      </a:r>
                      <a:r>
                        <a:rPr kumimoji="1" lang="ja-JP" altLang="en-US" sz="1200">
                          <a:latin typeface="Meiryo UI" panose="020B0604030504040204" pitchFamily="50" charset="-128"/>
                          <a:ea typeface="Meiryo UI" panose="020B0604030504040204" pitchFamily="50" charset="-128"/>
                        </a:rPr>
                        <a:t>）</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0</a:t>
                      </a:r>
                      <a:r>
                        <a:rPr kumimoji="1" lang="ja-JP" altLang="en-US" sz="1200" dirty="0">
                          <a:latin typeface="Meiryo UI" panose="020B0604030504040204" pitchFamily="50" charset="-128"/>
                          <a:ea typeface="Meiryo UI" panose="020B0604030504040204" pitchFamily="50" charset="-128"/>
                        </a:rPr>
                        <a:t>）</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en-US" altLang="ja-JP" sz="1200">
                          <a:latin typeface="Meiryo UI" panose="020B0604030504040204" pitchFamily="50" charset="-128"/>
                          <a:ea typeface="Meiryo UI" panose="020B0604030504040204" pitchFamily="50" charset="-128"/>
                        </a:rPr>
                        <a:t>2</a:t>
                      </a:r>
                      <a:endParaRPr kumimoji="1" lang="ja-JP" altLang="en-US" sz="1200">
                        <a:latin typeface="Meiryo UI" panose="020B0604030504040204" pitchFamily="50" charset="-128"/>
                        <a:ea typeface="Meiryo UI" panose="020B0604030504040204" pitchFamily="50" charset="-128"/>
                      </a:endParaRP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en-US" altLang="ja-JP" sz="1200">
                          <a:latin typeface="Meiryo UI" panose="020B0604030504040204" pitchFamily="50" charset="-128"/>
                          <a:ea typeface="Meiryo UI" panose="020B0604030504040204" pitchFamily="50" charset="-128"/>
                        </a:rPr>
                        <a:t>7</a:t>
                      </a:r>
                      <a:r>
                        <a:rPr kumimoji="1" lang="ja-JP" altLang="en-US" sz="1200">
                          <a:latin typeface="Meiryo UI" panose="020B0604030504040204" pitchFamily="50" charset="-128"/>
                          <a:ea typeface="Meiryo UI" panose="020B0604030504040204" pitchFamily="50" charset="-128"/>
                        </a:rPr>
                        <a:t>（</a:t>
                      </a:r>
                      <a:r>
                        <a:rPr kumimoji="1" lang="en-US" altLang="ja-JP" sz="1200">
                          <a:latin typeface="Meiryo UI" panose="020B0604030504040204" pitchFamily="50" charset="-128"/>
                          <a:ea typeface="Meiryo UI" panose="020B0604030504040204" pitchFamily="50" charset="-128"/>
                        </a:rPr>
                        <a:t>7</a:t>
                      </a:r>
                      <a:r>
                        <a:rPr kumimoji="1" lang="ja-JP" altLang="en-US" sz="1200">
                          <a:latin typeface="Meiryo UI" panose="020B0604030504040204" pitchFamily="50" charset="-128"/>
                          <a:ea typeface="Meiryo UI" panose="020B0604030504040204" pitchFamily="50" charset="-128"/>
                        </a:rPr>
                        <a:t>）</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extLst>
                  <a:ext uri="{0D108BD9-81ED-4DB2-BD59-A6C34878D82A}">
                    <a16:rowId xmlns:a16="http://schemas.microsoft.com/office/drawing/2014/main" val="2828573541"/>
                  </a:ext>
                </a:extLst>
              </a:tr>
              <a:tr h="439816">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r>
                        <a:rPr kumimoji="1" lang="en-US" altLang="ja-JP" sz="1200">
                          <a:latin typeface="Meiryo UI" panose="020B0604030504040204" pitchFamily="50" charset="-128"/>
                          <a:ea typeface="Meiryo UI" panose="020B0604030504040204" pitchFamily="50" charset="-128"/>
                        </a:rPr>
                        <a:t>D.</a:t>
                      </a:r>
                      <a:r>
                        <a:rPr kumimoji="1" lang="ja-JP" altLang="en-US" sz="1200">
                          <a:latin typeface="Meiryo UI" panose="020B0604030504040204" pitchFamily="50" charset="-128"/>
                          <a:ea typeface="Meiryo UI" panose="020B0604030504040204" pitchFamily="50" charset="-128"/>
                        </a:rPr>
                        <a:t>移行性</a:t>
                      </a:r>
                    </a:p>
                  </a:txBody>
                  <a:tcPr marL="68575" marR="68575" marT="34287" marB="34287">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0</a:t>
                      </a:r>
                      <a:r>
                        <a:rPr kumimoji="1" lang="ja-JP" altLang="en-US" sz="1200" dirty="0">
                          <a:latin typeface="Meiryo UI" panose="020B0604030504040204" pitchFamily="50" charset="-128"/>
                          <a:ea typeface="Meiryo UI" panose="020B0604030504040204" pitchFamily="50" charset="-128"/>
                        </a:rPr>
                        <a:t>）</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ja-JP" altLang="en-US" sz="1200">
                          <a:latin typeface="Meiryo UI" panose="020B0604030504040204" pitchFamily="50" charset="-128"/>
                          <a:ea typeface="Meiryo UI" panose="020B0604030504040204" pitchFamily="50" charset="-128"/>
                        </a:rPr>
                        <a:t>０</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ja-JP" altLang="en-US" sz="1200">
                          <a:latin typeface="Meiryo UI" panose="020B0604030504040204" pitchFamily="50" charset="-128"/>
                          <a:ea typeface="Meiryo UI" panose="020B0604030504040204" pitchFamily="50" charset="-128"/>
                        </a:rPr>
                        <a:t>０</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ja-JP" altLang="en-US" sz="1200">
                          <a:latin typeface="Meiryo UI" panose="020B0604030504040204" pitchFamily="50" charset="-128"/>
                          <a:ea typeface="Meiryo UI" panose="020B0604030504040204" pitchFamily="50" charset="-128"/>
                        </a:rPr>
                        <a:t>０</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ja-JP" altLang="en-US" sz="1200" dirty="0">
                          <a:latin typeface="Meiryo UI" panose="020B0604030504040204" pitchFamily="50" charset="-128"/>
                          <a:ea typeface="Meiryo UI" panose="020B0604030504040204" pitchFamily="50" charset="-128"/>
                        </a:rPr>
                        <a:t>０</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en-US" altLang="ja-JP" sz="1200">
                          <a:latin typeface="Meiryo UI" panose="020B0604030504040204" pitchFamily="50" charset="-128"/>
                          <a:ea typeface="Meiryo UI" panose="020B0604030504040204" pitchFamily="50" charset="-128"/>
                        </a:rPr>
                        <a:t>1</a:t>
                      </a:r>
                      <a:r>
                        <a:rPr kumimoji="1" lang="ja-JP" altLang="en-US" sz="1200">
                          <a:latin typeface="Meiryo UI" panose="020B0604030504040204" pitchFamily="50" charset="-128"/>
                          <a:ea typeface="Meiryo UI" panose="020B0604030504040204" pitchFamily="50" charset="-128"/>
                        </a:rPr>
                        <a:t>（</a:t>
                      </a:r>
                      <a:r>
                        <a:rPr kumimoji="1" lang="en-US" altLang="ja-JP" sz="1200">
                          <a:latin typeface="Meiryo UI" panose="020B0604030504040204" pitchFamily="50" charset="-128"/>
                          <a:ea typeface="Meiryo UI" panose="020B0604030504040204" pitchFamily="50" charset="-128"/>
                        </a:rPr>
                        <a:t>1</a:t>
                      </a:r>
                      <a:r>
                        <a:rPr kumimoji="1" lang="ja-JP" altLang="en-US" sz="1200">
                          <a:latin typeface="Meiryo UI" panose="020B0604030504040204" pitchFamily="50" charset="-128"/>
                          <a:ea typeface="Meiryo UI" panose="020B0604030504040204" pitchFamily="50" charset="-128"/>
                        </a:rPr>
                        <a:t>）</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1132481193"/>
                  </a:ext>
                </a:extLst>
              </a:tr>
              <a:tr h="439816">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r>
                        <a:rPr kumimoji="1" lang="en-US" altLang="ja-JP" sz="1200">
                          <a:latin typeface="Meiryo UI" panose="020B0604030504040204" pitchFamily="50" charset="-128"/>
                          <a:ea typeface="Meiryo UI" panose="020B0604030504040204" pitchFamily="50" charset="-128"/>
                        </a:rPr>
                        <a:t>E.</a:t>
                      </a:r>
                      <a:r>
                        <a:rPr kumimoji="1" lang="ja-JP" altLang="en-US" sz="1200">
                          <a:latin typeface="Meiryo UI" panose="020B0604030504040204" pitchFamily="50" charset="-128"/>
                          <a:ea typeface="Meiryo UI" panose="020B0604030504040204" pitchFamily="50" charset="-128"/>
                        </a:rPr>
                        <a:t>セキュリティ</a:t>
                      </a:r>
                    </a:p>
                  </a:txBody>
                  <a:tcPr marL="68575" marR="68575" marT="34287" marB="34287">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en-US" altLang="ja-JP" sz="1200">
                          <a:latin typeface="Meiryo UI" panose="020B0604030504040204" pitchFamily="50" charset="-128"/>
                          <a:ea typeface="Meiryo UI" panose="020B0604030504040204" pitchFamily="50" charset="-128"/>
                        </a:rPr>
                        <a:t>5</a:t>
                      </a:r>
                      <a:r>
                        <a:rPr kumimoji="1" lang="ja-JP" altLang="en-US" sz="1200">
                          <a:latin typeface="Meiryo UI" panose="020B0604030504040204" pitchFamily="50" charset="-128"/>
                          <a:ea typeface="Meiryo UI" panose="020B0604030504040204" pitchFamily="50" charset="-128"/>
                        </a:rPr>
                        <a:t>（</a:t>
                      </a:r>
                      <a:r>
                        <a:rPr kumimoji="1" lang="en-US" altLang="ja-JP" sz="1200">
                          <a:latin typeface="Meiryo UI" panose="020B0604030504040204" pitchFamily="50" charset="-128"/>
                          <a:ea typeface="Meiryo UI" panose="020B0604030504040204" pitchFamily="50" charset="-128"/>
                        </a:rPr>
                        <a:t>2</a:t>
                      </a:r>
                      <a:r>
                        <a:rPr kumimoji="1" lang="ja-JP" altLang="en-US" sz="1200">
                          <a:latin typeface="Meiryo UI" panose="020B0604030504040204" pitchFamily="50" charset="-128"/>
                          <a:ea typeface="Meiryo UI" panose="020B0604030504040204" pitchFamily="50" charset="-128"/>
                        </a:rPr>
                        <a:t>）</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en-US" altLang="ja-JP" sz="1200">
                          <a:latin typeface="Meiryo UI" panose="020B0604030504040204" pitchFamily="50" charset="-128"/>
                          <a:ea typeface="Meiryo UI" panose="020B0604030504040204" pitchFamily="50" charset="-128"/>
                        </a:rPr>
                        <a:t>4</a:t>
                      </a:r>
                      <a:r>
                        <a:rPr kumimoji="1" lang="ja-JP" altLang="en-US" sz="1200">
                          <a:latin typeface="Meiryo UI" panose="020B0604030504040204" pitchFamily="50" charset="-128"/>
                          <a:ea typeface="Meiryo UI" panose="020B0604030504040204" pitchFamily="50" charset="-128"/>
                        </a:rPr>
                        <a:t>（</a:t>
                      </a:r>
                      <a:r>
                        <a:rPr kumimoji="1" lang="en-US" altLang="ja-JP" sz="1200">
                          <a:latin typeface="Meiryo UI" panose="020B0604030504040204" pitchFamily="50" charset="-128"/>
                          <a:ea typeface="Meiryo UI" panose="020B0604030504040204" pitchFamily="50" charset="-128"/>
                        </a:rPr>
                        <a:t>0</a:t>
                      </a:r>
                      <a:r>
                        <a:rPr kumimoji="1" lang="ja-JP" altLang="en-US" sz="1200">
                          <a:latin typeface="Meiryo UI" panose="020B0604030504040204" pitchFamily="50" charset="-128"/>
                          <a:ea typeface="Meiryo UI" panose="020B0604030504040204" pitchFamily="50" charset="-128"/>
                        </a:rPr>
                        <a:t>）</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en-US" altLang="ja-JP" sz="1200">
                          <a:latin typeface="Meiryo UI" panose="020B0604030504040204" pitchFamily="50" charset="-128"/>
                          <a:ea typeface="Meiryo UI" panose="020B0604030504040204" pitchFamily="50" charset="-128"/>
                        </a:rPr>
                        <a:t>2</a:t>
                      </a:r>
                      <a:r>
                        <a:rPr kumimoji="1" lang="ja-JP" altLang="en-US" sz="1200">
                          <a:latin typeface="Meiryo UI" panose="020B0604030504040204" pitchFamily="50" charset="-128"/>
                          <a:ea typeface="Meiryo UI" panose="020B0604030504040204" pitchFamily="50" charset="-128"/>
                        </a:rPr>
                        <a:t>（</a:t>
                      </a:r>
                      <a:r>
                        <a:rPr kumimoji="1" lang="en-US" altLang="ja-JP" sz="1200">
                          <a:latin typeface="Meiryo UI" panose="020B0604030504040204" pitchFamily="50" charset="-128"/>
                          <a:ea typeface="Meiryo UI" panose="020B0604030504040204" pitchFamily="50" charset="-128"/>
                        </a:rPr>
                        <a:t>0</a:t>
                      </a:r>
                      <a:r>
                        <a:rPr kumimoji="1" lang="ja-JP" altLang="en-US" sz="1200">
                          <a:latin typeface="Meiryo UI" panose="020B0604030504040204" pitchFamily="50" charset="-128"/>
                          <a:ea typeface="Meiryo UI" panose="020B0604030504040204" pitchFamily="50" charset="-128"/>
                        </a:rPr>
                        <a:t>）</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en-US" altLang="ja-JP" sz="1200">
                          <a:latin typeface="Meiryo UI" panose="020B0604030504040204" pitchFamily="50" charset="-128"/>
                          <a:ea typeface="Meiryo UI" panose="020B0604030504040204" pitchFamily="50" charset="-128"/>
                        </a:rPr>
                        <a:t>2</a:t>
                      </a:r>
                      <a:r>
                        <a:rPr kumimoji="1" lang="ja-JP" altLang="en-US" sz="1200">
                          <a:latin typeface="Meiryo UI" panose="020B0604030504040204" pitchFamily="50" charset="-128"/>
                          <a:ea typeface="Meiryo UI" panose="020B0604030504040204" pitchFamily="50" charset="-128"/>
                        </a:rPr>
                        <a:t>（</a:t>
                      </a:r>
                      <a:r>
                        <a:rPr kumimoji="1" lang="en-US" altLang="ja-JP" sz="1200">
                          <a:latin typeface="Meiryo UI" panose="020B0604030504040204" pitchFamily="50" charset="-128"/>
                          <a:ea typeface="Meiryo UI" panose="020B0604030504040204" pitchFamily="50" charset="-128"/>
                        </a:rPr>
                        <a:t>1</a:t>
                      </a:r>
                      <a:r>
                        <a:rPr kumimoji="1" lang="ja-JP" altLang="en-US" sz="1200">
                          <a:latin typeface="Meiryo UI" panose="020B0604030504040204" pitchFamily="50" charset="-128"/>
                          <a:ea typeface="Meiryo UI" panose="020B0604030504040204" pitchFamily="50" charset="-128"/>
                        </a:rPr>
                        <a:t>）</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ja-JP" altLang="en-US" sz="1200" dirty="0">
                          <a:latin typeface="Meiryo UI" panose="020B0604030504040204" pitchFamily="50" charset="-128"/>
                          <a:ea typeface="Meiryo UI" panose="020B0604030504040204" pitchFamily="50" charset="-128"/>
                        </a:rPr>
                        <a:t>０</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extLst>
                  <a:ext uri="{0D108BD9-81ED-4DB2-BD59-A6C34878D82A}">
                    <a16:rowId xmlns:a16="http://schemas.microsoft.com/office/drawing/2014/main" val="879830469"/>
                  </a:ext>
                </a:extLst>
              </a:tr>
              <a:tr h="439816">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r>
                        <a:rPr kumimoji="1" lang="en-US" altLang="ja-JP" sz="1200">
                          <a:latin typeface="Meiryo UI" panose="020B0604030504040204" pitchFamily="50" charset="-128"/>
                          <a:ea typeface="Meiryo UI" panose="020B0604030504040204" pitchFamily="50" charset="-128"/>
                        </a:rPr>
                        <a:t>F.</a:t>
                      </a:r>
                      <a:r>
                        <a:rPr kumimoji="1" lang="ja-JP" altLang="en-US" sz="1200">
                          <a:latin typeface="Meiryo UI" panose="020B0604030504040204" pitchFamily="50" charset="-128"/>
                          <a:ea typeface="Meiryo UI" panose="020B0604030504040204" pitchFamily="50" charset="-128"/>
                        </a:rPr>
                        <a:t>システム環境・エコロジー</a:t>
                      </a:r>
                    </a:p>
                  </a:txBody>
                  <a:tcPr marL="68575" marR="68575" marT="34287" marB="34287">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ja-JP" altLang="en-US" sz="1200" dirty="0">
                          <a:latin typeface="Meiryo UI" panose="020B0604030504040204" pitchFamily="50" charset="-128"/>
                          <a:ea typeface="Meiryo UI" panose="020B0604030504040204" pitchFamily="50" charset="-128"/>
                        </a:rPr>
                        <a:t>０</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ja-JP" altLang="en-US" sz="1200">
                          <a:latin typeface="Meiryo UI" panose="020B0604030504040204" pitchFamily="50" charset="-128"/>
                          <a:ea typeface="Meiryo UI" panose="020B0604030504040204" pitchFamily="50" charset="-128"/>
                        </a:rPr>
                        <a:t>０</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ja-JP" altLang="en-US" sz="1200">
                          <a:latin typeface="Meiryo UI" panose="020B0604030504040204" pitchFamily="50" charset="-128"/>
                          <a:ea typeface="Meiryo UI" panose="020B0604030504040204" pitchFamily="50" charset="-128"/>
                        </a:rPr>
                        <a:t>０</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en-US" altLang="ja-JP" sz="1200">
                          <a:latin typeface="Meiryo UI" panose="020B0604030504040204" pitchFamily="50" charset="-128"/>
                          <a:ea typeface="Meiryo UI" panose="020B0604030504040204" pitchFamily="50" charset="-128"/>
                        </a:rPr>
                        <a:t>1</a:t>
                      </a:r>
                      <a:r>
                        <a:rPr kumimoji="1" lang="ja-JP" altLang="en-US" sz="1200">
                          <a:latin typeface="Meiryo UI" panose="020B0604030504040204" pitchFamily="50" charset="-128"/>
                          <a:ea typeface="Meiryo UI" panose="020B0604030504040204" pitchFamily="50" charset="-128"/>
                        </a:rPr>
                        <a:t>（</a:t>
                      </a:r>
                      <a:r>
                        <a:rPr kumimoji="1" lang="en-US" altLang="ja-JP" sz="1200">
                          <a:latin typeface="Meiryo UI" panose="020B0604030504040204" pitchFamily="50" charset="-128"/>
                          <a:ea typeface="Meiryo UI" panose="020B0604030504040204" pitchFamily="50" charset="-128"/>
                        </a:rPr>
                        <a:t>1</a:t>
                      </a:r>
                      <a:r>
                        <a:rPr kumimoji="1" lang="ja-JP" altLang="en-US" sz="1200">
                          <a:latin typeface="Meiryo UI" panose="020B0604030504040204" pitchFamily="50" charset="-128"/>
                          <a:ea typeface="Meiryo UI" panose="020B0604030504040204" pitchFamily="50" charset="-128"/>
                        </a:rPr>
                        <a:t>）</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ja-JP" altLang="en-US" sz="1200">
                          <a:latin typeface="Meiryo UI" panose="020B0604030504040204" pitchFamily="50" charset="-128"/>
                          <a:ea typeface="Meiryo UI" panose="020B0604030504040204" pitchFamily="50" charset="-128"/>
                        </a:rPr>
                        <a:t>０</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ja-JP" altLang="en-US" sz="1200" dirty="0">
                          <a:latin typeface="Meiryo UI" panose="020B0604030504040204" pitchFamily="50" charset="-128"/>
                          <a:ea typeface="Meiryo UI" panose="020B0604030504040204" pitchFamily="50" charset="-128"/>
                        </a:rPr>
                        <a:t>０</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1936752051"/>
                  </a:ext>
                </a:extLst>
              </a:tr>
              <a:tr h="439816">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r>
                        <a:rPr kumimoji="1" lang="ja-JP" altLang="en-US" sz="1200">
                          <a:latin typeface="Meiryo UI" panose="020B0604030504040204" pitchFamily="50" charset="-128"/>
                          <a:ea typeface="Meiryo UI" panose="020B0604030504040204" pitchFamily="50" charset="-128"/>
                        </a:rPr>
                        <a:t>合計</a:t>
                      </a:r>
                      <a:endParaRPr kumimoji="1" lang="en-US" altLang="ja-JP" sz="1200">
                        <a:latin typeface="Meiryo UI" panose="020B0604030504040204" pitchFamily="50" charset="-128"/>
                        <a:ea typeface="Meiryo UI" panose="020B0604030504040204" pitchFamily="50" charset="-128"/>
                      </a:endParaRPr>
                    </a:p>
                  </a:txBody>
                  <a:tcPr marL="68575" marR="68575" marT="34287" marB="34287">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en-US" altLang="ja-JP" sz="1200" dirty="0">
                          <a:latin typeface="Meiryo UI" panose="020B0604030504040204" pitchFamily="50" charset="-128"/>
                          <a:ea typeface="Meiryo UI" panose="020B0604030504040204" pitchFamily="50" charset="-128"/>
                        </a:rPr>
                        <a:t>16</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en-US" altLang="ja-JP" sz="1200">
                          <a:latin typeface="Meiryo UI" panose="020B0604030504040204" pitchFamily="50" charset="-128"/>
                          <a:ea typeface="Meiryo UI" panose="020B0604030504040204" pitchFamily="50" charset="-128"/>
                        </a:rPr>
                        <a:t>8</a:t>
                      </a:r>
                      <a:r>
                        <a:rPr kumimoji="1" lang="ja-JP" altLang="en-US" sz="1200">
                          <a:latin typeface="Meiryo UI" panose="020B0604030504040204" pitchFamily="50" charset="-128"/>
                          <a:ea typeface="Meiryo UI" panose="020B0604030504040204" pitchFamily="50" charset="-128"/>
                        </a:rPr>
                        <a:t>（</a:t>
                      </a:r>
                      <a:r>
                        <a:rPr kumimoji="1" lang="en-US" altLang="ja-JP" sz="1200">
                          <a:latin typeface="Meiryo UI" panose="020B0604030504040204" pitchFamily="50" charset="-128"/>
                          <a:ea typeface="Meiryo UI" panose="020B0604030504040204" pitchFamily="50" charset="-128"/>
                        </a:rPr>
                        <a:t>1</a:t>
                      </a:r>
                      <a:r>
                        <a:rPr kumimoji="1" lang="ja-JP" altLang="en-US" sz="1200">
                          <a:latin typeface="Meiryo UI" panose="020B0604030504040204" pitchFamily="50" charset="-128"/>
                          <a:ea typeface="Meiryo UI" panose="020B0604030504040204" pitchFamily="50" charset="-128"/>
                        </a:rPr>
                        <a:t>）</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en-US" altLang="ja-JP" sz="1200" dirty="0">
                          <a:latin typeface="Meiryo UI" panose="020B0604030504040204" pitchFamily="50" charset="-128"/>
                          <a:ea typeface="Meiryo UI" panose="020B0604030504040204" pitchFamily="50" charset="-128"/>
                        </a:rPr>
                        <a:t>6</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0</a:t>
                      </a:r>
                      <a:r>
                        <a:rPr kumimoji="1" lang="ja-JP" altLang="en-US" sz="1200" dirty="0">
                          <a:latin typeface="Meiryo UI" panose="020B0604030504040204" pitchFamily="50" charset="-128"/>
                          <a:ea typeface="Meiryo UI" panose="020B0604030504040204" pitchFamily="50" charset="-128"/>
                        </a:rPr>
                        <a:t>）</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en-US" altLang="ja-JP" sz="1200">
                          <a:latin typeface="Meiryo UI" panose="020B0604030504040204" pitchFamily="50" charset="-128"/>
                          <a:ea typeface="Meiryo UI" panose="020B0604030504040204" pitchFamily="50" charset="-128"/>
                        </a:rPr>
                        <a:t>6</a:t>
                      </a:r>
                      <a:r>
                        <a:rPr kumimoji="1" lang="ja-JP" altLang="en-US" sz="1200">
                          <a:latin typeface="Meiryo UI" panose="020B0604030504040204" pitchFamily="50" charset="-128"/>
                          <a:ea typeface="Meiryo UI" panose="020B0604030504040204" pitchFamily="50" charset="-128"/>
                        </a:rPr>
                        <a:t>（</a:t>
                      </a:r>
                      <a:r>
                        <a:rPr kumimoji="1" lang="en-US" altLang="ja-JP" sz="1200">
                          <a:latin typeface="Meiryo UI" panose="020B0604030504040204" pitchFamily="50" charset="-128"/>
                          <a:ea typeface="Meiryo UI" panose="020B0604030504040204" pitchFamily="50" charset="-128"/>
                        </a:rPr>
                        <a:t>2</a:t>
                      </a:r>
                      <a:r>
                        <a:rPr kumimoji="1" lang="ja-JP" altLang="en-US" sz="1200">
                          <a:latin typeface="Meiryo UI" panose="020B0604030504040204" pitchFamily="50" charset="-128"/>
                          <a:ea typeface="Meiryo UI" panose="020B0604030504040204" pitchFamily="50" charset="-128"/>
                        </a:rPr>
                        <a:t>）</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en-US" altLang="ja-JP" sz="1200">
                          <a:latin typeface="Meiryo UI" panose="020B0604030504040204" pitchFamily="50" charset="-128"/>
                          <a:ea typeface="Meiryo UI" panose="020B0604030504040204" pitchFamily="50" charset="-128"/>
                        </a:rPr>
                        <a:t>2</a:t>
                      </a:r>
                      <a:r>
                        <a:rPr kumimoji="1" lang="ja-JP" altLang="en-US" sz="1200">
                          <a:latin typeface="Meiryo UI" panose="020B0604030504040204" pitchFamily="50" charset="-128"/>
                          <a:ea typeface="Meiryo UI" panose="020B0604030504040204" pitchFamily="50" charset="-128"/>
                        </a:rPr>
                        <a:t>（</a:t>
                      </a:r>
                      <a:r>
                        <a:rPr kumimoji="1" lang="en-US" altLang="ja-JP" sz="1200">
                          <a:latin typeface="Meiryo UI" panose="020B0604030504040204" pitchFamily="50" charset="-128"/>
                          <a:ea typeface="Meiryo UI" panose="020B0604030504040204" pitchFamily="50" charset="-128"/>
                        </a:rPr>
                        <a:t>1</a:t>
                      </a:r>
                      <a:r>
                        <a:rPr kumimoji="1" lang="ja-JP" altLang="en-US" sz="1200">
                          <a:latin typeface="Meiryo UI" panose="020B0604030504040204" pitchFamily="50" charset="-128"/>
                          <a:ea typeface="Meiryo UI" panose="020B0604030504040204" pitchFamily="50" charset="-128"/>
                        </a:rPr>
                        <a:t>）</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kumimoji="1" lang="en-US" altLang="ja-JP" sz="1200" dirty="0">
                          <a:latin typeface="Meiryo UI" panose="020B0604030504040204" pitchFamily="50" charset="-128"/>
                          <a:ea typeface="Meiryo UI" panose="020B0604030504040204" pitchFamily="50" charset="-128"/>
                        </a:rPr>
                        <a:t>14</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14</a:t>
                      </a:r>
                      <a:r>
                        <a:rPr kumimoji="1" lang="ja-JP" altLang="en-US" sz="1200" dirty="0">
                          <a:latin typeface="Meiryo UI" panose="020B0604030504040204" pitchFamily="50" charset="-128"/>
                          <a:ea typeface="Meiryo UI" panose="020B0604030504040204" pitchFamily="50" charset="-128"/>
                        </a:rPr>
                        <a:t>）</a:t>
                      </a:r>
                    </a:p>
                  </a:txBody>
                  <a:tcPr marL="68575" marR="68575" marT="34287" marB="34287"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extLst>
                  <a:ext uri="{0D108BD9-81ED-4DB2-BD59-A6C34878D82A}">
                    <a16:rowId xmlns:a16="http://schemas.microsoft.com/office/drawing/2014/main" val="557140295"/>
                  </a:ext>
                </a:extLst>
              </a:tr>
            </a:tbl>
          </a:graphicData>
        </a:graphic>
      </p:graphicFrame>
      <p:sp>
        <p:nvSpPr>
          <p:cNvPr id="3" name="テキスト ボックス 2">
            <a:extLst>
              <a:ext uri="{FF2B5EF4-FFF2-40B4-BE49-F238E27FC236}">
                <a16:creationId xmlns:a16="http://schemas.microsoft.com/office/drawing/2014/main" id="{9CA24D12-803B-201B-EEA7-4E3C28891023}"/>
              </a:ext>
            </a:extLst>
          </p:cNvPr>
          <p:cNvSpPr txBox="1"/>
          <p:nvPr/>
        </p:nvSpPr>
        <p:spPr>
          <a:xfrm>
            <a:off x="239695" y="6214306"/>
            <a:ext cx="8513691" cy="527712"/>
          </a:xfrm>
          <a:prstGeom prst="rect">
            <a:avLst/>
          </a:prstGeom>
          <a:solidFill>
            <a:srgbClr val="FFFFFF"/>
          </a:solidFill>
          <a:ln>
            <a:noFill/>
          </a:ln>
        </p:spPr>
        <p:txBody>
          <a:bodyPr wrap="square" lIns="55564" tIns="55564" rIns="55564" bIns="55564"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kumimoji="1" lang="ja-JP" altLang="en-US"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見直し結果詳細は以下を参照のこと。</a:t>
            </a:r>
            <a:endPar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r>
              <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https://www.digital.go.jp/assets/contents/node/basic_page/field_ref_resources/c58162cb-92e5-4a43-9ad5-095b7c45100c/844bb56b/20220831_local_governments_04.pdf</a:t>
            </a:r>
          </a:p>
        </p:txBody>
      </p:sp>
    </p:spTree>
    <p:extLst>
      <p:ext uri="{BB962C8B-B14F-4D97-AF65-F5344CB8AC3E}">
        <p14:creationId xmlns:p14="http://schemas.microsoft.com/office/powerpoint/2010/main" val="324191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5">
            <a:extLst>
              <a:ext uri="{FF2B5EF4-FFF2-40B4-BE49-F238E27FC236}">
                <a16:creationId xmlns:a16="http://schemas.microsoft.com/office/drawing/2014/main" id="{CC2407E4-543A-4227-93BC-8415662A8719}"/>
              </a:ext>
            </a:extLst>
          </p:cNvPr>
          <p:cNvSpPr>
            <a:spLocks noGrp="1"/>
          </p:cNvSpPr>
          <p:nvPr>
            <p:ph type="sldNum" sz="quarter" idx="12"/>
          </p:nvPr>
        </p:nvSpPr>
        <p:spPr>
          <a:xfrm>
            <a:off x="7035536" y="6348231"/>
            <a:ext cx="2057400" cy="337038"/>
          </a:xfrm>
        </p:spPr>
        <p:txBody>
          <a:bodyPr/>
          <a:lstStyle/>
          <a:p>
            <a:pPr defTabSz="422041">
              <a:defRPr/>
            </a:pPr>
            <a:fld id="{330EA680-D336-4FF7-8B7A-9848BB0A1C32}" type="slidenum">
              <a:rPr lang="en-US" sz="1108">
                <a:solidFill>
                  <a:prstClr val="black">
                    <a:tint val="75000"/>
                  </a:prstClr>
                </a:solidFill>
                <a:latin typeface="Calibri" panose="020F0502020204030204"/>
              </a:rPr>
              <a:pPr defTabSz="422041">
                <a:defRPr/>
              </a:pPr>
              <a:t>15</a:t>
            </a:fld>
            <a:endParaRPr lang="en-US" sz="1108">
              <a:solidFill>
                <a:prstClr val="black">
                  <a:tint val="75000"/>
                </a:prstClr>
              </a:solidFill>
              <a:latin typeface="Calibri" panose="020F0502020204030204"/>
            </a:endParaRPr>
          </a:p>
        </p:txBody>
      </p:sp>
      <p:sp>
        <p:nvSpPr>
          <p:cNvPr id="19" name="字幕 6">
            <a:extLst>
              <a:ext uri="{FF2B5EF4-FFF2-40B4-BE49-F238E27FC236}">
                <a16:creationId xmlns:a16="http://schemas.microsoft.com/office/drawing/2014/main" id="{C5E70A5F-545E-177B-D286-F1F366A76FD5}"/>
              </a:ext>
            </a:extLst>
          </p:cNvPr>
          <p:cNvSpPr txBox="1">
            <a:spLocks/>
          </p:cNvSpPr>
          <p:nvPr/>
        </p:nvSpPr>
        <p:spPr>
          <a:xfrm>
            <a:off x="513012" y="51168"/>
            <a:ext cx="8687807" cy="487235"/>
          </a:xfrm>
          <a:prstGeom prst="rect">
            <a:avLst/>
          </a:prstGeom>
        </p:spPr>
        <p:txBody>
          <a:bodyPr vert="horz" wrap="square" lIns="0" tIns="0" rIns="0" bIns="108000" rtlCol="0" anchor="b" anchorCtr="0">
            <a:noAutofit/>
          </a:bodyPr>
          <a:lstStyle>
            <a:lvl1pPr marL="0" marR="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kumimoji="1" sz="1950" b="1" kern="1200" spc="75" baseline="0">
                <a:solidFill>
                  <a:srgbClr val="003B83"/>
                </a:solidFill>
                <a:latin typeface="+mn-lt"/>
                <a:ea typeface="+mn-ea"/>
                <a:cs typeface="+mn-cs"/>
              </a:defRPr>
            </a:lvl1pPr>
            <a:lvl2pPr marL="188975" marR="0" indent="-161978" algn="l" defTabSz="755728" rtl="0" eaLnBrk="1" fontAlgn="auto" latinLnBrk="0" hangingPunct="1">
              <a:lnSpc>
                <a:spcPct val="120000"/>
              </a:lnSpc>
              <a:spcBef>
                <a:spcPts val="0"/>
              </a:spcBef>
              <a:spcAft>
                <a:spcPts val="450"/>
              </a:spcAft>
              <a:buClr>
                <a:srgbClr val="3C82F4"/>
              </a:buClr>
              <a:buSzPct val="70000"/>
              <a:buFont typeface="Wingdings" panose="05000000000000000000" pitchFamily="2" charset="2"/>
              <a:buChar char="l"/>
              <a:tabLst/>
              <a:defRPr kumimoji="1" sz="1200" b="0" kern="1200" spc="90" baseline="0">
                <a:solidFill>
                  <a:srgbClr val="000000"/>
                </a:solidFill>
                <a:latin typeface="+mj-ea"/>
                <a:ea typeface="+mj-ea"/>
                <a:cs typeface="+mn-cs"/>
              </a:defRPr>
            </a:lvl2pPr>
            <a:lvl3pPr marL="296960" marR="0" indent="-107986" algn="l" defTabSz="755728" rtl="0" eaLnBrk="1" fontAlgn="auto" latinLnBrk="0" hangingPunct="1">
              <a:lnSpc>
                <a:spcPct val="120000"/>
              </a:lnSpc>
              <a:spcBef>
                <a:spcPts val="0"/>
              </a:spcBef>
              <a:spcAft>
                <a:spcPts val="450"/>
              </a:spcAft>
              <a:buClr>
                <a:srgbClr val="000000"/>
              </a:buClr>
              <a:buSzTx/>
              <a:buFont typeface="BIZ UDPゴシック" panose="020B0400000000000000" pitchFamily="50" charset="-128"/>
              <a:buChar char="-"/>
              <a:tabLst/>
              <a:defRPr kumimoji="1" sz="1050" b="0" kern="1200" spc="90" baseline="0">
                <a:solidFill>
                  <a:srgbClr val="000000"/>
                </a:solidFill>
                <a:latin typeface="+mj-ea"/>
                <a:ea typeface="+mj-ea"/>
                <a:cs typeface="+mn-cs"/>
              </a:defRPr>
            </a:lvl3pPr>
            <a:lvl4pPr marL="404946" marR="0" indent="-80989" algn="l" defTabSz="755728" rtl="0" eaLnBrk="1" fontAlgn="auto" latinLnBrk="0" hangingPunct="1">
              <a:lnSpc>
                <a:spcPct val="120000"/>
              </a:lnSpc>
              <a:spcBef>
                <a:spcPts val="0"/>
              </a:spcBef>
              <a:spcAft>
                <a:spcPts val="300"/>
              </a:spcAft>
              <a:buClr>
                <a:srgbClr val="595758"/>
              </a:buClr>
              <a:buSzTx/>
              <a:buFont typeface="Arial" panose="020B0604020202020204" pitchFamily="34" charset="0"/>
              <a:buChar char="•"/>
              <a:tabLst/>
              <a:defRPr kumimoji="1" sz="900" b="0" kern="1200" spc="90" baseline="0">
                <a:solidFill>
                  <a:srgbClr val="000000"/>
                </a:solidFill>
                <a:latin typeface="+mn-ea"/>
                <a:ea typeface="+mn-ea"/>
                <a:cs typeface="+mn-cs"/>
              </a:defRPr>
            </a:lvl4pPr>
            <a:lvl5pPr marL="485935" marR="0" indent="-80989" algn="l" defTabSz="755728" rtl="0" eaLnBrk="1" fontAlgn="auto" latinLnBrk="0" hangingPunct="1">
              <a:lnSpc>
                <a:spcPct val="120000"/>
              </a:lnSpc>
              <a:spcBef>
                <a:spcPts val="0"/>
              </a:spcBef>
              <a:spcAft>
                <a:spcPts val="300"/>
              </a:spcAft>
              <a:buClr>
                <a:srgbClr val="595758"/>
              </a:buClr>
              <a:buSzTx/>
              <a:buFont typeface="BIZ UDPゴシック" panose="020B0400000000000000" pitchFamily="50" charset="-128"/>
              <a:buChar char="-"/>
              <a:tabLst/>
              <a:defRPr kumimoji="1" sz="787" b="0" kern="1200" spc="90" baseline="0">
                <a:solidFill>
                  <a:srgbClr val="000000"/>
                </a:solidFill>
                <a:latin typeface="+mn-ea"/>
                <a:ea typeface="+mn-ea"/>
                <a:cs typeface="+mn-cs"/>
              </a:defRPr>
            </a:lvl5pPr>
            <a:lvl6pPr marL="2078253"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117"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3981"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1846"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a:lstStyle>
          <a:p>
            <a:pPr marL="0" marR="0" lvl="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a:pPr>
            <a:r>
              <a:rPr kumimoji="1" lang="ja-JP" altLang="en-US" sz="1950" b="1" i="0" u="none" strike="noStrike" kern="1200" cap="none" spc="75" normalizeH="0" noProof="0" dirty="0">
                <a:ln>
                  <a:noFill/>
                </a:ln>
                <a:solidFill>
                  <a:schemeClr val="tx1"/>
                </a:solidFill>
                <a:effectLst/>
                <a:uLnTx/>
                <a:uFillTx/>
                <a:latin typeface="Meiryo UI" panose="020B0604030504040204" pitchFamily="50" charset="-128"/>
                <a:ea typeface="Meiryo UI" panose="020B0604030504040204" pitchFamily="50" charset="-128"/>
              </a:rPr>
              <a:t>標準非機能の見直しに係る検討　（</a:t>
            </a:r>
            <a:r>
              <a:rPr kumimoji="1" lang="en-US" altLang="ja-JP" sz="1950" b="1" i="0" u="none" strike="noStrike" kern="1200" cap="none" spc="75" normalizeH="0" noProof="0" dirty="0">
                <a:ln>
                  <a:noFill/>
                </a:ln>
                <a:solidFill>
                  <a:schemeClr val="tx1"/>
                </a:solidFill>
                <a:effectLst/>
                <a:uLnTx/>
                <a:uFillTx/>
                <a:latin typeface="Meiryo UI" panose="020B0604030504040204" pitchFamily="50" charset="-128"/>
                <a:ea typeface="Meiryo UI" panose="020B0604030504040204" pitchFamily="50" charset="-128"/>
              </a:rPr>
              <a:t>2</a:t>
            </a:r>
            <a:r>
              <a:rPr kumimoji="1" lang="ja-JP" altLang="en-US" sz="1950" b="1" i="0" u="none" strike="noStrike" kern="1200" cap="none" spc="75" normalizeH="0" noProof="0" dirty="0">
                <a:ln>
                  <a:noFill/>
                </a:ln>
                <a:solidFill>
                  <a:schemeClr val="tx1"/>
                </a:solidFill>
                <a:effectLst/>
                <a:uLnTx/>
                <a:uFillTx/>
                <a:latin typeface="Meiryo UI" panose="020B0604030504040204" pitchFamily="50" charset="-128"/>
                <a:ea typeface="Meiryo UI" panose="020B0604030504040204" pitchFamily="50" charset="-128"/>
              </a:rPr>
              <a:t>）検証終了時の見直し</a:t>
            </a:r>
          </a:p>
        </p:txBody>
      </p:sp>
      <p:sp>
        <p:nvSpPr>
          <p:cNvPr id="4" name="テキスト プレースホルダー 7">
            <a:extLst>
              <a:ext uri="{FF2B5EF4-FFF2-40B4-BE49-F238E27FC236}">
                <a16:creationId xmlns:a16="http://schemas.microsoft.com/office/drawing/2014/main" id="{6758F5A3-9DD3-F659-5AF5-F4A904E578DF}"/>
              </a:ext>
            </a:extLst>
          </p:cNvPr>
          <p:cNvSpPr txBox="1">
            <a:spLocks/>
          </p:cNvSpPr>
          <p:nvPr/>
        </p:nvSpPr>
        <p:spPr>
          <a:xfrm>
            <a:off x="166253" y="679597"/>
            <a:ext cx="8777862" cy="681534"/>
          </a:xfrm>
          <a:prstGeom prst="rect">
            <a:avLst/>
          </a:prstGeom>
          <a:solidFill>
            <a:srgbClr val="F2F2F2"/>
          </a:solidFill>
          <a:ln w="28575">
            <a:noFill/>
          </a:ln>
          <a:effectLst>
            <a:outerShdw blurRad="50800" dist="50800" dir="5400000" algn="ctr" rotWithShape="0">
              <a:srgbClr val="000000">
                <a:alpha val="40000"/>
              </a:srgbClr>
            </a:outerShdw>
          </a:effectLst>
        </p:spPr>
        <p:txBody>
          <a:bodyPr vert="horz" wrap="square" lIns="90000" tIns="46800" rIns="90000" bIns="46800" rtlCol="0">
            <a:spAutoFit/>
          </a:bodyPr>
          <a:lstStyle>
            <a:lvl1pPr marL="188975" marR="0" indent="-188975" algn="l" defTabSz="755728" rtl="0" eaLnBrk="1" fontAlgn="auto" latinLnBrk="0" hangingPunct="1">
              <a:lnSpc>
                <a:spcPct val="120000"/>
              </a:lnSpc>
              <a:spcBef>
                <a:spcPts val="0"/>
              </a:spcBef>
              <a:spcAft>
                <a:spcPts val="450"/>
              </a:spcAft>
              <a:buClr>
                <a:srgbClr val="003B83"/>
              </a:buClr>
              <a:buSzTx/>
              <a:buFont typeface="Wingdings" panose="05000000000000000000" pitchFamily="2" charset="2"/>
              <a:buChar char="l"/>
              <a:tabLst/>
              <a:defRPr kumimoji="1" sz="1200" b="1" kern="1200" spc="90" baseline="0">
                <a:solidFill>
                  <a:srgbClr val="000000"/>
                </a:solidFill>
                <a:latin typeface="+mn-lt"/>
                <a:ea typeface="+mn-ea"/>
                <a:cs typeface="+mn-cs"/>
              </a:defRPr>
            </a:lvl1pPr>
            <a:lvl2pPr marL="188975" marR="0" indent="-161978" algn="l" defTabSz="755728" rtl="0" eaLnBrk="1" fontAlgn="auto" latinLnBrk="0" hangingPunct="1">
              <a:lnSpc>
                <a:spcPct val="120000"/>
              </a:lnSpc>
              <a:spcBef>
                <a:spcPts val="0"/>
              </a:spcBef>
              <a:spcAft>
                <a:spcPts val="450"/>
              </a:spcAft>
              <a:buClr>
                <a:srgbClr val="3C82F4"/>
              </a:buClr>
              <a:buSzPct val="70000"/>
              <a:buFont typeface="Wingdings" panose="05000000000000000000" pitchFamily="2" charset="2"/>
              <a:buChar char="l"/>
              <a:tabLst/>
              <a:defRPr kumimoji="1" sz="1200" b="0" kern="1200" spc="90" baseline="0">
                <a:solidFill>
                  <a:srgbClr val="000000"/>
                </a:solidFill>
                <a:latin typeface="+mj-ea"/>
                <a:ea typeface="+mj-ea"/>
                <a:cs typeface="+mn-cs"/>
              </a:defRPr>
            </a:lvl2pPr>
            <a:lvl3pPr marL="296960" marR="0" indent="-107986" algn="l" defTabSz="755728" rtl="0" eaLnBrk="1" fontAlgn="auto" latinLnBrk="0" hangingPunct="1">
              <a:lnSpc>
                <a:spcPct val="120000"/>
              </a:lnSpc>
              <a:spcBef>
                <a:spcPts val="0"/>
              </a:spcBef>
              <a:spcAft>
                <a:spcPts val="450"/>
              </a:spcAft>
              <a:buClr>
                <a:srgbClr val="000000"/>
              </a:buClr>
              <a:buSzTx/>
              <a:buFont typeface="BIZ UDPゴシック" panose="020B0400000000000000" pitchFamily="50" charset="-128"/>
              <a:buChar char="-"/>
              <a:tabLst/>
              <a:defRPr kumimoji="1" sz="1050" b="0" kern="1200" spc="90" baseline="0">
                <a:solidFill>
                  <a:srgbClr val="000000"/>
                </a:solidFill>
                <a:latin typeface="+mj-ea"/>
                <a:ea typeface="+mj-ea"/>
                <a:cs typeface="+mn-cs"/>
              </a:defRPr>
            </a:lvl3pPr>
            <a:lvl4pPr marL="404946" marR="0" indent="-107986" algn="l" defTabSz="755728" rtl="0" eaLnBrk="1" fontAlgn="auto" latinLnBrk="0" hangingPunct="1">
              <a:lnSpc>
                <a:spcPct val="120000"/>
              </a:lnSpc>
              <a:spcBef>
                <a:spcPts val="0"/>
              </a:spcBef>
              <a:spcAft>
                <a:spcPts val="300"/>
              </a:spcAft>
              <a:buClr>
                <a:srgbClr val="595758"/>
              </a:buClr>
              <a:buSzTx/>
              <a:buFont typeface="Arial" panose="020B0604020202020204" pitchFamily="34" charset="0"/>
              <a:buChar char="•"/>
              <a:tabLst/>
              <a:defRPr kumimoji="1" sz="900" b="0" kern="1200" spc="90" baseline="0">
                <a:solidFill>
                  <a:srgbClr val="000000"/>
                </a:solidFill>
                <a:latin typeface="+mn-ea"/>
                <a:ea typeface="+mn-ea"/>
                <a:cs typeface="+mn-cs"/>
              </a:defRPr>
            </a:lvl4pPr>
            <a:lvl5pPr marL="485935" marR="0" indent="-80989" algn="l" defTabSz="755728" rtl="0" eaLnBrk="1" fontAlgn="auto" latinLnBrk="0" hangingPunct="1">
              <a:lnSpc>
                <a:spcPct val="120000"/>
              </a:lnSpc>
              <a:spcBef>
                <a:spcPts val="0"/>
              </a:spcBef>
              <a:spcAft>
                <a:spcPts val="300"/>
              </a:spcAft>
              <a:buClr>
                <a:srgbClr val="595758"/>
              </a:buClr>
              <a:buSzTx/>
              <a:buFont typeface="BIZ UDPゴシック" panose="020B0400000000000000" pitchFamily="50" charset="-128"/>
              <a:buChar char="-"/>
              <a:tabLst/>
              <a:defRPr kumimoji="1" sz="787" b="0" kern="1200" spc="90" baseline="0">
                <a:solidFill>
                  <a:srgbClr val="000000"/>
                </a:solidFill>
                <a:latin typeface="+mn-ea"/>
                <a:ea typeface="+mn-ea"/>
                <a:cs typeface="+mn-cs"/>
              </a:defRPr>
            </a:lvl5pPr>
            <a:lvl6pPr marL="2078253"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117"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3981"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1846"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a:lstStyle>
          <a:p>
            <a:pPr marL="180000" marR="0" lvl="0" indent="-180000" algn="l" defTabSz="755728" rtl="0" eaLnBrk="1" fontAlgn="auto" latinLnBrk="0" hangingPunct="1">
              <a:lnSpc>
                <a:spcPct val="120000"/>
              </a:lnSpc>
              <a:spcBef>
                <a:spcPts val="0"/>
              </a:spcBef>
              <a:spcAft>
                <a:spcPts val="450"/>
              </a:spcAft>
              <a:buClr>
                <a:srgbClr val="003B83"/>
              </a:buClr>
              <a:buSzTx/>
              <a:buNone/>
              <a:tabLst/>
              <a:defRPr/>
            </a:pPr>
            <a:r>
              <a:rPr kumimoji="1" lang="ja-JP" altLang="en-US" sz="1500" b="0" kern="0" dirty="0">
                <a:solidFill>
                  <a:prstClr val="black"/>
                </a:solidFill>
                <a:latin typeface="Meiryo UI" panose="020B0604030504040204" pitchFamily="50" charset="-128"/>
                <a:ea typeface="Meiryo UI" panose="020B0604030504040204" pitchFamily="50" charset="-128"/>
              </a:rPr>
              <a:t>　○　</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検証終了の段階で改めて意見を収集したところ、選択レベルの設定に関するものが以下の</a:t>
            </a:r>
            <a:r>
              <a:rPr kumimoji="1" lang="en-US" altLang="ja-JP"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2</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件。</a:t>
            </a:r>
            <a:endParaRPr kumimoji="1" lang="en-US" altLang="ja-JP"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180000" marR="0" lvl="0" indent="-180000" algn="l" defTabSz="755728" rtl="0" eaLnBrk="1" fontAlgn="auto" latinLnBrk="0" hangingPunct="1">
              <a:lnSpc>
                <a:spcPct val="120000"/>
              </a:lnSpc>
              <a:spcBef>
                <a:spcPts val="0"/>
              </a:spcBef>
              <a:spcAft>
                <a:spcPts val="450"/>
              </a:spcAft>
              <a:buClr>
                <a:srgbClr val="003B83"/>
              </a:buClr>
              <a:buSzTx/>
              <a:buNone/>
              <a:tabLst/>
              <a:defRPr/>
            </a:pPr>
            <a:r>
              <a:rPr kumimoji="1" lang="ja-JP" altLang="en-US" sz="1500" b="0" kern="0" dirty="0">
                <a:solidFill>
                  <a:prstClr val="black"/>
                </a:solidFill>
                <a:latin typeface="Meiryo UI" panose="020B0604030504040204" pitchFamily="50" charset="-128"/>
                <a:ea typeface="Meiryo UI" panose="020B0604030504040204" pitchFamily="50" charset="-128"/>
              </a:rPr>
              <a:t>　○　</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いずれも、見直し対応は不要と判断。</a:t>
            </a:r>
            <a:endParaRPr kumimoji="1" lang="en-US" altLang="ja-JP"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graphicFrame>
        <p:nvGraphicFramePr>
          <p:cNvPr id="6" name="表 5">
            <a:extLst>
              <a:ext uri="{FF2B5EF4-FFF2-40B4-BE49-F238E27FC236}">
                <a16:creationId xmlns:a16="http://schemas.microsoft.com/office/drawing/2014/main" id="{891FEB1F-5296-0986-2F1D-3938B7E527DB}"/>
              </a:ext>
            </a:extLst>
          </p:cNvPr>
          <p:cNvGraphicFramePr>
            <a:graphicFrameLocks noGrp="1"/>
          </p:cNvGraphicFramePr>
          <p:nvPr>
            <p:extLst>
              <p:ext uri="{D42A27DB-BD31-4B8C-83A1-F6EECF244321}">
                <p14:modId xmlns:p14="http://schemas.microsoft.com/office/powerpoint/2010/main" val="590413964"/>
              </p:ext>
            </p:extLst>
          </p:nvPr>
        </p:nvGraphicFramePr>
        <p:xfrm>
          <a:off x="166253" y="1502325"/>
          <a:ext cx="8777861" cy="4902202"/>
        </p:xfrm>
        <a:graphic>
          <a:graphicData uri="http://schemas.openxmlformats.org/drawingml/2006/table">
            <a:tbl>
              <a:tblPr firstRow="1" bandRow="1"/>
              <a:tblGrid>
                <a:gridCol w="789497">
                  <a:extLst>
                    <a:ext uri="{9D8B030D-6E8A-4147-A177-3AD203B41FA5}">
                      <a16:colId xmlns:a16="http://schemas.microsoft.com/office/drawing/2014/main" val="1474806088"/>
                    </a:ext>
                  </a:extLst>
                </a:gridCol>
                <a:gridCol w="736863">
                  <a:extLst>
                    <a:ext uri="{9D8B030D-6E8A-4147-A177-3AD203B41FA5}">
                      <a16:colId xmlns:a16="http://schemas.microsoft.com/office/drawing/2014/main" val="1758034420"/>
                    </a:ext>
                  </a:extLst>
                </a:gridCol>
                <a:gridCol w="1466207">
                  <a:extLst>
                    <a:ext uri="{9D8B030D-6E8A-4147-A177-3AD203B41FA5}">
                      <a16:colId xmlns:a16="http://schemas.microsoft.com/office/drawing/2014/main" val="2490712293"/>
                    </a:ext>
                  </a:extLst>
                </a:gridCol>
                <a:gridCol w="1092298">
                  <a:extLst>
                    <a:ext uri="{9D8B030D-6E8A-4147-A177-3AD203B41FA5}">
                      <a16:colId xmlns:a16="http://schemas.microsoft.com/office/drawing/2014/main" val="3291416747"/>
                    </a:ext>
                  </a:extLst>
                </a:gridCol>
                <a:gridCol w="2346498">
                  <a:extLst>
                    <a:ext uri="{9D8B030D-6E8A-4147-A177-3AD203B41FA5}">
                      <a16:colId xmlns:a16="http://schemas.microsoft.com/office/drawing/2014/main" val="2829949725"/>
                    </a:ext>
                  </a:extLst>
                </a:gridCol>
                <a:gridCol w="2346498">
                  <a:extLst>
                    <a:ext uri="{9D8B030D-6E8A-4147-A177-3AD203B41FA5}">
                      <a16:colId xmlns:a16="http://schemas.microsoft.com/office/drawing/2014/main" val="848391427"/>
                    </a:ext>
                  </a:extLst>
                </a:gridCol>
              </a:tblGrid>
              <a:tr h="1065696">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項番</a:t>
                      </a:r>
                      <a:endParaRPr lang="en-US" sz="1200" b="1" i="0" u="none" strike="noStrike" dirty="0">
                        <a:solidFill>
                          <a:schemeClr val="bg1"/>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大分類</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指標</a:t>
                      </a:r>
                      <a:br>
                        <a:rPr lang="en-US" altLang="ja-JP" sz="1200" b="1" i="0" u="none" strike="noStrike" dirty="0">
                          <a:solidFill>
                            <a:schemeClr val="bg1"/>
                          </a:solidFill>
                          <a:effectLst/>
                          <a:latin typeface="Meiryo UI" panose="020B0604030504040204" pitchFamily="50" charset="-128"/>
                          <a:ea typeface="Meiryo UI" panose="020B0604030504040204" pitchFamily="50" charset="-128"/>
                        </a:rPr>
                      </a:b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（メトリクス）</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a:r>
                        <a:rPr kumimoji="1" lang="ja-JP" altLang="en-US" sz="1200" b="1">
                          <a:solidFill>
                            <a:schemeClr val="bg1"/>
                          </a:solidFill>
                          <a:latin typeface="Meiryo UI" panose="020B0604030504040204" pitchFamily="50" charset="-128"/>
                          <a:ea typeface="Meiryo UI" panose="020B0604030504040204" pitchFamily="50" charset="-128"/>
                        </a:rPr>
                        <a:t>選択レベル</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1" i="0" u="none" strike="noStrike">
                          <a:solidFill>
                            <a:schemeClr val="bg1"/>
                          </a:solidFill>
                          <a:effectLst/>
                          <a:latin typeface="Meiryo UI" panose="020B0604030504040204" pitchFamily="50" charset="-128"/>
                          <a:ea typeface="Meiryo UI" panose="020B0604030504040204" pitchFamily="50" charset="-128"/>
                        </a:rPr>
                        <a:t>意見</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1" i="0" u="none" strike="noStrike" dirty="0">
                          <a:solidFill>
                            <a:schemeClr val="bg1"/>
                          </a:solidFill>
                          <a:effectLst/>
                          <a:latin typeface="Meiryo UI" panose="020B0604030504040204" pitchFamily="50" charset="-128"/>
                          <a:ea typeface="Meiryo UI" panose="020B0604030504040204" pitchFamily="50" charset="-128"/>
                        </a:rPr>
                        <a:t>対応</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1326157021"/>
                  </a:ext>
                </a:extLst>
              </a:tr>
              <a:tr h="1491975">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sz="1200" u="none" strike="noStrike">
                          <a:effectLst/>
                          <a:latin typeface="Meiryo UI" panose="020B0604030504040204" pitchFamily="50" charset="-128"/>
                          <a:ea typeface="Meiryo UI" panose="020B0604030504040204" pitchFamily="50" charset="-128"/>
                        </a:rPr>
                        <a:t>A.1.4.1</a:t>
                      </a:r>
                      <a:endParaRPr lang="en-US" sz="12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u="none" strike="noStrike">
                          <a:effectLst/>
                          <a:latin typeface="Meiryo UI" panose="020B0604030504040204" pitchFamily="50" charset="-128"/>
                          <a:ea typeface="Meiryo UI" panose="020B0604030504040204" pitchFamily="50" charset="-128"/>
                        </a:rPr>
                        <a:t>可用性</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u="none" strike="noStrike">
                          <a:effectLst/>
                          <a:latin typeface="Meiryo UI" panose="020B0604030504040204" pitchFamily="50" charset="-128"/>
                          <a:ea typeface="Meiryo UI" panose="020B0604030504040204" pitchFamily="50" charset="-128"/>
                        </a:rPr>
                        <a:t>システム再開目標</a:t>
                      </a:r>
                      <a:br>
                        <a:rPr lang="en-US" altLang="ja-JP" sz="1200" u="none" strike="noStrike">
                          <a:effectLst/>
                          <a:latin typeface="Meiryo UI" panose="020B0604030504040204" pitchFamily="50" charset="-128"/>
                          <a:ea typeface="Meiryo UI" panose="020B0604030504040204" pitchFamily="50" charset="-128"/>
                        </a:rPr>
                      </a:br>
                      <a:r>
                        <a:rPr lang="ja-JP" altLang="en-US" sz="1200" u="none" strike="noStrike">
                          <a:effectLst/>
                          <a:latin typeface="Meiryo UI" panose="020B0604030504040204" pitchFamily="50" charset="-128"/>
                          <a:ea typeface="Meiryo UI" panose="020B0604030504040204" pitchFamily="50" charset="-128"/>
                        </a:rPr>
                        <a:t>（大規模災害時）</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r>
                        <a:rPr kumimoji="1" lang="en-US" altLang="ja-JP" sz="1200">
                          <a:latin typeface="Meiryo UI" panose="020B0604030504040204" pitchFamily="50" charset="-128"/>
                          <a:ea typeface="Meiryo UI" panose="020B0604030504040204" pitchFamily="50" charset="-128"/>
                        </a:rPr>
                        <a:t>2</a:t>
                      </a:r>
                      <a:br>
                        <a:rPr kumimoji="1" lang="en-US" altLang="ja-JP" sz="1200">
                          <a:latin typeface="Meiryo UI" panose="020B0604030504040204" pitchFamily="50" charset="-128"/>
                          <a:ea typeface="Meiryo UI" panose="020B0604030504040204" pitchFamily="50" charset="-128"/>
                        </a:rPr>
                      </a:br>
                      <a:r>
                        <a:rPr kumimoji="1" lang="ja-JP" altLang="en-US" sz="1200">
                          <a:latin typeface="Meiryo UI" panose="020B0604030504040204" pitchFamily="50" charset="-128"/>
                          <a:ea typeface="Meiryo UI" panose="020B0604030504040204" pitchFamily="50" charset="-128"/>
                        </a:rPr>
                        <a:t>（</a:t>
                      </a:r>
                      <a:r>
                        <a:rPr kumimoji="1" lang="en-US" altLang="ja-JP" sz="1200">
                          <a:latin typeface="Meiryo UI" panose="020B0604030504040204" pitchFamily="50" charset="-128"/>
                          <a:ea typeface="Meiryo UI" panose="020B0604030504040204" pitchFamily="50" charset="-128"/>
                        </a:rPr>
                        <a:t>1</a:t>
                      </a:r>
                      <a:r>
                        <a:rPr kumimoji="1" lang="ja-JP" altLang="en-US" sz="1200">
                          <a:latin typeface="Meiryo UI" panose="020B0604030504040204" pitchFamily="50" charset="-128"/>
                          <a:ea typeface="Meiryo UI" panose="020B0604030504040204" pitchFamily="50" charset="-128"/>
                        </a:rPr>
                        <a:t>ヶ月以内に再開）</a:t>
                      </a: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200" u="none" strike="noStrike">
                          <a:effectLst/>
                          <a:latin typeface="Meiryo UI" panose="020B0604030504040204" pitchFamily="50" charset="-128"/>
                          <a:ea typeface="Meiryo UI" panose="020B0604030504040204" pitchFamily="50" charset="-128"/>
                        </a:rPr>
                        <a:t>1</a:t>
                      </a:r>
                      <a:r>
                        <a:rPr lang="ja-JP" altLang="en-US" sz="1200" u="none" strike="noStrike">
                          <a:effectLst/>
                          <a:latin typeface="Meiryo UI" panose="020B0604030504040204" pitchFamily="50" charset="-128"/>
                          <a:ea typeface="Meiryo UI" panose="020B0604030504040204" pitchFamily="50" charset="-128"/>
                        </a:rPr>
                        <a:t>ケ月以内の再開は現実的には遅すぎるため、レベル</a:t>
                      </a:r>
                      <a:r>
                        <a:rPr lang="en-US" altLang="ja-JP" sz="1200" u="none" strike="noStrike">
                          <a:effectLst/>
                          <a:latin typeface="Meiryo UI" panose="020B0604030504040204" pitchFamily="50" charset="-128"/>
                          <a:ea typeface="Meiryo UI" panose="020B0604030504040204" pitchFamily="50" charset="-128"/>
                        </a:rPr>
                        <a:t>3</a:t>
                      </a:r>
                      <a:r>
                        <a:rPr lang="ja-JP" altLang="en-US" sz="1200" u="none" strike="noStrike">
                          <a:effectLst/>
                          <a:latin typeface="Meiryo UI" panose="020B0604030504040204" pitchFamily="50" charset="-128"/>
                          <a:ea typeface="Meiryo UI" panose="020B0604030504040204" pitchFamily="50" charset="-128"/>
                        </a:rPr>
                        <a:t>（</a:t>
                      </a:r>
                      <a:r>
                        <a:rPr lang="en-US" altLang="ja-JP" sz="1200" u="none" strike="noStrike">
                          <a:effectLst/>
                          <a:latin typeface="Meiryo UI" panose="020B0604030504040204" pitchFamily="50" charset="-128"/>
                          <a:ea typeface="Meiryo UI" panose="020B0604030504040204" pitchFamily="50" charset="-128"/>
                        </a:rPr>
                        <a:t>1</a:t>
                      </a:r>
                      <a:r>
                        <a:rPr lang="ja-JP" altLang="en-US" sz="1200" u="none" strike="noStrike">
                          <a:effectLst/>
                          <a:latin typeface="Meiryo UI" panose="020B0604030504040204" pitchFamily="50" charset="-128"/>
                          <a:ea typeface="Meiryo UI" panose="020B0604030504040204" pitchFamily="50" charset="-128"/>
                        </a:rPr>
                        <a:t>週間以内に再開）に上げるべき。</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団体の必要性に応じて高いレベルでの設定も可能であるため、見直しは行わない。</a:t>
                      </a: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40000"/>
                      </a:srgbClr>
                    </a:solidFill>
                  </a:tcPr>
                </a:tc>
                <a:extLst>
                  <a:ext uri="{0D108BD9-81ED-4DB2-BD59-A6C34878D82A}">
                    <a16:rowId xmlns:a16="http://schemas.microsoft.com/office/drawing/2014/main" val="767192887"/>
                  </a:ext>
                </a:extLst>
              </a:tr>
              <a:tr h="2344531">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sz="1200" u="none" strike="noStrike" dirty="0">
                          <a:effectLst/>
                          <a:latin typeface="Meiryo UI" panose="020B0604030504040204" pitchFamily="50" charset="-128"/>
                          <a:ea typeface="Meiryo UI" panose="020B0604030504040204" pitchFamily="50" charset="-128"/>
                        </a:rPr>
                        <a:t>E.6.1.1</a:t>
                      </a:r>
                      <a:endParaRPr 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u="none" strike="noStrike" dirty="0">
                          <a:effectLst/>
                          <a:latin typeface="Meiryo UI" panose="020B0604030504040204" pitchFamily="50" charset="-128"/>
                          <a:ea typeface="Meiryo UI" panose="020B0604030504040204" pitchFamily="50" charset="-128"/>
                        </a:rPr>
                        <a:t>セキュリティ</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u="none" strike="noStrike" dirty="0">
                          <a:effectLst/>
                          <a:latin typeface="Meiryo UI" panose="020B0604030504040204" pitchFamily="50" charset="-128"/>
                          <a:ea typeface="Meiryo UI" panose="020B0604030504040204" pitchFamily="50" charset="-128"/>
                        </a:rPr>
                        <a:t>伝送データの</a:t>
                      </a:r>
                      <a:br>
                        <a:rPr lang="en-US" altLang="ja-JP" sz="1200" u="none" strike="noStrike" dirty="0">
                          <a:effectLst/>
                          <a:latin typeface="Meiryo UI" panose="020B0604030504040204" pitchFamily="50" charset="-128"/>
                          <a:ea typeface="Meiryo UI" panose="020B0604030504040204" pitchFamily="50" charset="-128"/>
                        </a:rPr>
                      </a:br>
                      <a:r>
                        <a:rPr lang="ja-JP" altLang="en-US" sz="1200" u="none" strike="noStrike" dirty="0">
                          <a:effectLst/>
                          <a:latin typeface="Meiryo UI" panose="020B0604030504040204" pitchFamily="50" charset="-128"/>
                          <a:ea typeface="Meiryo UI" panose="020B0604030504040204" pitchFamily="50" charset="-128"/>
                        </a:rPr>
                        <a:t>暗号化の有無</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200" u="none" strike="noStrike">
                          <a:effectLst/>
                          <a:latin typeface="Meiryo UI" panose="020B0604030504040204" pitchFamily="50" charset="-128"/>
                          <a:ea typeface="Meiryo UI" panose="020B0604030504040204" pitchFamily="50" charset="-128"/>
                        </a:rPr>
                        <a:t>3</a:t>
                      </a:r>
                      <a:br>
                        <a:rPr lang="en-US" altLang="ja-JP" sz="1200" u="none" strike="noStrike">
                          <a:effectLst/>
                          <a:latin typeface="Meiryo UI" panose="020B0604030504040204" pitchFamily="50" charset="-128"/>
                          <a:ea typeface="Meiryo UI" panose="020B0604030504040204" pitchFamily="50" charset="-128"/>
                        </a:rPr>
                      </a:br>
                      <a:r>
                        <a:rPr lang="ja-JP" altLang="en-US" sz="1200" u="none" strike="noStrike">
                          <a:effectLst/>
                          <a:latin typeface="Meiryo UI" panose="020B0604030504040204" pitchFamily="50" charset="-128"/>
                          <a:ea typeface="Meiryo UI" panose="020B0604030504040204" pitchFamily="50" charset="-128"/>
                        </a:rPr>
                        <a:t>（すべての情報を暗号化）</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u="none" strike="noStrike" dirty="0">
                          <a:effectLst/>
                          <a:latin typeface="Meiryo UI" panose="020B0604030504040204" pitchFamily="50" charset="-128"/>
                          <a:ea typeface="Meiryo UI" panose="020B0604030504040204" pitchFamily="50" charset="-128"/>
                        </a:rPr>
                        <a:t>インターネットに直接接続せず、内部ネットワークのみに接続する情報システムを想定するのであれば、レベルが過剰であり、レベル</a:t>
                      </a:r>
                      <a:r>
                        <a:rPr lang="en-US" altLang="ja-JP" sz="1200" u="none" strike="noStrike" dirty="0">
                          <a:effectLst/>
                          <a:latin typeface="Meiryo UI" panose="020B0604030504040204" pitchFamily="50" charset="-128"/>
                          <a:ea typeface="Meiryo UI" panose="020B0604030504040204" pitchFamily="50" charset="-128"/>
                        </a:rPr>
                        <a:t>1</a:t>
                      </a:r>
                      <a:r>
                        <a:rPr lang="ja-JP" altLang="en-US" sz="1200" u="none" strike="noStrike" dirty="0">
                          <a:effectLst/>
                          <a:latin typeface="Meiryo UI" panose="020B0604030504040204" pitchFamily="50" charset="-128"/>
                          <a:ea typeface="Meiryo UI" panose="020B0604030504040204" pitchFamily="50" charset="-128"/>
                        </a:rPr>
                        <a:t>（認証情報のみ暗号化）とすべき。</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地方公共団体における情報セキュリティポリシーに関するガイドラインに準拠のため見直しは行わない。（</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1690364191"/>
                  </a:ext>
                </a:extLst>
              </a:tr>
            </a:tbl>
          </a:graphicData>
        </a:graphic>
      </p:graphicFrame>
      <p:sp>
        <p:nvSpPr>
          <p:cNvPr id="2" name="テキスト ボックス 1">
            <a:extLst>
              <a:ext uri="{FF2B5EF4-FFF2-40B4-BE49-F238E27FC236}">
                <a16:creationId xmlns:a16="http://schemas.microsoft.com/office/drawing/2014/main" id="{F5CBD2DD-F640-7684-05A1-6ED8CFF29505}"/>
              </a:ext>
            </a:extLst>
          </p:cNvPr>
          <p:cNvSpPr txBox="1"/>
          <p:nvPr/>
        </p:nvSpPr>
        <p:spPr>
          <a:xfrm>
            <a:off x="1331653" y="6454004"/>
            <a:ext cx="7519386" cy="250713"/>
          </a:xfrm>
          <a:prstGeom prst="rect">
            <a:avLst/>
          </a:prstGeom>
          <a:solidFill>
            <a:srgbClr val="FFFFFF"/>
          </a:solidFill>
          <a:ln>
            <a:noFill/>
          </a:ln>
        </p:spPr>
        <p:txBody>
          <a:bodyPr wrap="square" lIns="55564" tIns="55564" rIns="55564" bIns="55564"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r>
              <a:rPr lang="ja-JP" altLang="en-US" sz="900" dirty="0">
                <a:effectLst/>
                <a:latin typeface="Meiryo UI" panose="020B0604030504040204" pitchFamily="50" charset="-128"/>
                <a:ea typeface="Meiryo UI" panose="020B0604030504040204" pitchFamily="50" charset="-128"/>
              </a:rPr>
              <a:t>第</a:t>
            </a:r>
            <a:r>
              <a:rPr lang="en-US" altLang="ja-JP" sz="900" dirty="0">
                <a:effectLst/>
                <a:latin typeface="Meiryo UI" panose="020B0604030504040204" pitchFamily="50" charset="-128"/>
                <a:ea typeface="Meiryo UI" panose="020B0604030504040204" pitchFamily="50" charset="-128"/>
              </a:rPr>
              <a:t>4</a:t>
            </a:r>
            <a:r>
              <a:rPr lang="ja-JP" altLang="en-US" sz="900" dirty="0">
                <a:effectLst/>
                <a:latin typeface="Meiryo UI" panose="020B0604030504040204" pitchFamily="50" charset="-128"/>
                <a:ea typeface="Meiryo UI" panose="020B0604030504040204" pitchFamily="50" charset="-128"/>
              </a:rPr>
              <a:t>編 地方公共団体におけるクラウド利用等に関する特則　第</a:t>
            </a:r>
            <a:r>
              <a:rPr lang="en-US" altLang="ja-JP" sz="900" dirty="0">
                <a:effectLst/>
                <a:latin typeface="Meiryo UI" panose="020B0604030504040204" pitchFamily="50" charset="-128"/>
                <a:ea typeface="Meiryo UI" panose="020B0604030504040204" pitchFamily="50" charset="-128"/>
              </a:rPr>
              <a:t>4</a:t>
            </a:r>
            <a:r>
              <a:rPr lang="ja-JP" altLang="en-US" sz="900" dirty="0">
                <a:effectLst/>
                <a:latin typeface="Meiryo UI" panose="020B0604030504040204" pitchFamily="50" charset="-128"/>
                <a:ea typeface="Meiryo UI" panose="020B0604030504040204" pitchFamily="50" charset="-128"/>
              </a:rPr>
              <a:t>章 情報セキュリティ対策について　</a:t>
            </a:r>
            <a:r>
              <a:rPr lang="en-US" altLang="ja-JP" sz="900" dirty="0">
                <a:effectLst/>
                <a:latin typeface="Meiryo UI" panose="020B0604030504040204" pitchFamily="50" charset="-128"/>
                <a:ea typeface="Meiryo UI" panose="020B0604030504040204" pitchFamily="50" charset="-128"/>
              </a:rPr>
              <a:t>3. </a:t>
            </a:r>
            <a:r>
              <a:rPr lang="ja-JP" altLang="en-US" sz="900" dirty="0">
                <a:effectLst/>
                <a:latin typeface="Meiryo UI" panose="020B0604030504040204" pitchFamily="50" charset="-128"/>
                <a:ea typeface="Meiryo UI" panose="020B0604030504040204" pitchFamily="50" charset="-128"/>
              </a:rPr>
              <a:t>情報システム全体の強靭性の向上（</a:t>
            </a:r>
            <a:r>
              <a:rPr lang="en-US" altLang="ja-JP" sz="900" dirty="0">
                <a:effectLst/>
                <a:latin typeface="Meiryo UI" panose="020B0604030504040204" pitchFamily="50" charset="-128"/>
                <a:ea typeface="Meiryo UI" panose="020B0604030504040204" pitchFamily="50" charset="-128"/>
              </a:rPr>
              <a:t>ⅳ-18</a:t>
            </a:r>
            <a:r>
              <a:rPr lang="ja-JP" altLang="en-US" sz="900" dirty="0">
                <a:effectLst/>
                <a:latin typeface="Meiryo UI" panose="020B0604030504040204" pitchFamily="50" charset="-128"/>
                <a:ea typeface="Meiryo UI" panose="020B0604030504040204" pitchFamily="50" charset="-128"/>
              </a:rPr>
              <a:t>～</a:t>
            </a:r>
            <a:r>
              <a:rPr lang="en-US" altLang="ja-JP" sz="900" dirty="0">
                <a:effectLst/>
                <a:latin typeface="Meiryo UI" panose="020B0604030504040204" pitchFamily="50" charset="-128"/>
                <a:ea typeface="Meiryo UI" panose="020B0604030504040204" pitchFamily="50" charset="-128"/>
              </a:rPr>
              <a:t>ⅳ-23</a:t>
            </a:r>
            <a:r>
              <a:rPr lang="ja-JP" altLang="en-US" sz="900" dirty="0">
                <a:effectLst/>
                <a:latin typeface="Meiryo UI" panose="020B0604030504040204" pitchFamily="50" charset="-128"/>
                <a:ea typeface="Meiryo UI" panose="020B0604030504040204" pitchFamily="50" charset="-128"/>
              </a:rPr>
              <a:t>）</a:t>
            </a:r>
            <a:endParaRPr kumimoji="1" lang="en-US" altLang="ja-JP" sz="9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72160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5">
            <a:extLst>
              <a:ext uri="{FF2B5EF4-FFF2-40B4-BE49-F238E27FC236}">
                <a16:creationId xmlns:a16="http://schemas.microsoft.com/office/drawing/2014/main" id="{CC2407E4-543A-4227-93BC-8415662A8719}"/>
              </a:ext>
            </a:extLst>
          </p:cNvPr>
          <p:cNvSpPr>
            <a:spLocks noGrp="1"/>
          </p:cNvSpPr>
          <p:nvPr>
            <p:ph type="sldNum" sz="quarter" idx="12"/>
          </p:nvPr>
        </p:nvSpPr>
        <p:spPr>
          <a:xfrm>
            <a:off x="6945537" y="6337316"/>
            <a:ext cx="2057400" cy="337038"/>
          </a:xfrm>
        </p:spPr>
        <p:txBody>
          <a:bodyPr/>
          <a:lstStyle/>
          <a:p>
            <a:pPr defTabSz="422041">
              <a:defRPr/>
            </a:pPr>
            <a:fld id="{330EA680-D336-4FF7-8B7A-9848BB0A1C32}" type="slidenum">
              <a:rPr lang="en-US" sz="1108">
                <a:solidFill>
                  <a:prstClr val="black">
                    <a:tint val="75000"/>
                  </a:prstClr>
                </a:solidFill>
                <a:latin typeface="Calibri" panose="020F0502020204030204"/>
              </a:rPr>
              <a:pPr defTabSz="422041">
                <a:defRPr/>
              </a:pPr>
              <a:t>2</a:t>
            </a:fld>
            <a:endParaRPr lang="en-US" sz="1108" dirty="0">
              <a:solidFill>
                <a:prstClr val="black">
                  <a:tint val="75000"/>
                </a:prstClr>
              </a:solidFill>
              <a:latin typeface="Calibri" panose="020F0502020204030204"/>
            </a:endParaRPr>
          </a:p>
        </p:txBody>
      </p:sp>
      <p:sp>
        <p:nvSpPr>
          <p:cNvPr id="4" name="テキスト プレースホルダー 5">
            <a:extLst>
              <a:ext uri="{FF2B5EF4-FFF2-40B4-BE49-F238E27FC236}">
                <a16:creationId xmlns:a16="http://schemas.microsoft.com/office/drawing/2014/main" id="{9F5062BD-6725-FD11-2715-DC1DA19D98AA}"/>
              </a:ext>
            </a:extLst>
          </p:cNvPr>
          <p:cNvSpPr txBox="1">
            <a:spLocks/>
          </p:cNvSpPr>
          <p:nvPr/>
        </p:nvSpPr>
        <p:spPr>
          <a:xfrm>
            <a:off x="173185" y="694872"/>
            <a:ext cx="8687806" cy="3416706"/>
          </a:xfrm>
          <a:prstGeom prst="rect">
            <a:avLst/>
          </a:prstGeom>
          <a:solidFill>
            <a:srgbClr val="F2F2F2"/>
          </a:solidFill>
          <a:ln w="28575">
            <a:noFill/>
          </a:ln>
          <a:effectLst>
            <a:outerShdw blurRad="50800" dist="50800" dir="5400000" algn="ctr" rotWithShape="0">
              <a:srgbClr val="000000">
                <a:alpha val="40000"/>
              </a:srgbClr>
            </a:outerShdw>
          </a:effectLst>
        </p:spPr>
        <p:txBody>
          <a:bodyPr vert="horz" wrap="square" lIns="90000" tIns="46800" rIns="90000" bIns="46800" rtlCol="0">
            <a:spAutoFit/>
          </a:bodyPr>
          <a:lstStyle>
            <a:lvl1pPr marL="188975" marR="0" indent="-188975" algn="l" defTabSz="755728" rtl="0" eaLnBrk="1" fontAlgn="auto" latinLnBrk="0" hangingPunct="1">
              <a:lnSpc>
                <a:spcPct val="120000"/>
              </a:lnSpc>
              <a:spcBef>
                <a:spcPts val="0"/>
              </a:spcBef>
              <a:spcAft>
                <a:spcPts val="450"/>
              </a:spcAft>
              <a:buClr>
                <a:srgbClr val="003B83"/>
              </a:buClr>
              <a:buSzTx/>
              <a:buFont typeface="Wingdings" panose="05000000000000000000" pitchFamily="2" charset="2"/>
              <a:buChar char="l"/>
              <a:tabLst/>
              <a:defRPr kumimoji="1" sz="1200" b="1" kern="1200" spc="90" baseline="0">
                <a:solidFill>
                  <a:srgbClr val="000000"/>
                </a:solidFill>
                <a:latin typeface="+mn-lt"/>
                <a:ea typeface="+mn-ea"/>
                <a:cs typeface="+mn-cs"/>
              </a:defRPr>
            </a:lvl1pPr>
            <a:lvl2pPr marL="188975" marR="0" indent="-161978" algn="l" defTabSz="755728" rtl="0" eaLnBrk="1" fontAlgn="auto" latinLnBrk="0" hangingPunct="1">
              <a:lnSpc>
                <a:spcPct val="120000"/>
              </a:lnSpc>
              <a:spcBef>
                <a:spcPts val="0"/>
              </a:spcBef>
              <a:spcAft>
                <a:spcPts val="450"/>
              </a:spcAft>
              <a:buClr>
                <a:srgbClr val="3C82F4"/>
              </a:buClr>
              <a:buSzPct val="70000"/>
              <a:buFont typeface="Wingdings" panose="05000000000000000000" pitchFamily="2" charset="2"/>
              <a:buChar char="l"/>
              <a:tabLst/>
              <a:defRPr kumimoji="1" sz="1200" b="0" kern="1200" spc="90" baseline="0">
                <a:solidFill>
                  <a:srgbClr val="000000"/>
                </a:solidFill>
                <a:latin typeface="+mj-ea"/>
                <a:ea typeface="+mj-ea"/>
                <a:cs typeface="+mn-cs"/>
              </a:defRPr>
            </a:lvl2pPr>
            <a:lvl3pPr marL="296960" marR="0" indent="-107986" algn="l" defTabSz="755728" rtl="0" eaLnBrk="1" fontAlgn="auto" latinLnBrk="0" hangingPunct="1">
              <a:lnSpc>
                <a:spcPct val="120000"/>
              </a:lnSpc>
              <a:spcBef>
                <a:spcPts val="0"/>
              </a:spcBef>
              <a:spcAft>
                <a:spcPts val="450"/>
              </a:spcAft>
              <a:buClr>
                <a:srgbClr val="000000"/>
              </a:buClr>
              <a:buSzTx/>
              <a:buFont typeface="BIZ UDPゴシック" panose="020B0400000000000000" pitchFamily="50" charset="-128"/>
              <a:buChar char="-"/>
              <a:tabLst/>
              <a:defRPr kumimoji="1" sz="1050" b="0" kern="1200" spc="90" baseline="0">
                <a:solidFill>
                  <a:srgbClr val="000000"/>
                </a:solidFill>
                <a:latin typeface="+mj-ea"/>
                <a:ea typeface="+mj-ea"/>
                <a:cs typeface="+mn-cs"/>
              </a:defRPr>
            </a:lvl3pPr>
            <a:lvl4pPr marL="404946" marR="0" indent="-107986" algn="l" defTabSz="755728" rtl="0" eaLnBrk="1" fontAlgn="auto" latinLnBrk="0" hangingPunct="1">
              <a:lnSpc>
                <a:spcPct val="120000"/>
              </a:lnSpc>
              <a:spcBef>
                <a:spcPts val="0"/>
              </a:spcBef>
              <a:spcAft>
                <a:spcPts val="300"/>
              </a:spcAft>
              <a:buClr>
                <a:srgbClr val="595758"/>
              </a:buClr>
              <a:buSzTx/>
              <a:buFont typeface="Arial" panose="020B0604020202020204" pitchFamily="34" charset="0"/>
              <a:buChar char="•"/>
              <a:tabLst/>
              <a:defRPr kumimoji="1" sz="900" b="0" kern="1200" spc="90" baseline="0">
                <a:solidFill>
                  <a:srgbClr val="000000"/>
                </a:solidFill>
                <a:latin typeface="+mn-ea"/>
                <a:ea typeface="+mn-ea"/>
                <a:cs typeface="+mn-cs"/>
              </a:defRPr>
            </a:lvl4pPr>
            <a:lvl5pPr marL="485935" marR="0" indent="-80989" algn="l" defTabSz="755728" rtl="0" eaLnBrk="1" fontAlgn="auto" latinLnBrk="0" hangingPunct="1">
              <a:lnSpc>
                <a:spcPct val="120000"/>
              </a:lnSpc>
              <a:spcBef>
                <a:spcPts val="0"/>
              </a:spcBef>
              <a:spcAft>
                <a:spcPts val="300"/>
              </a:spcAft>
              <a:buClr>
                <a:srgbClr val="595758"/>
              </a:buClr>
              <a:buSzTx/>
              <a:buFont typeface="BIZ UDPゴシック" panose="020B0400000000000000" pitchFamily="50" charset="-128"/>
              <a:buChar char="-"/>
              <a:tabLst/>
              <a:defRPr kumimoji="1" sz="787" b="0" kern="1200" spc="90" baseline="0">
                <a:solidFill>
                  <a:srgbClr val="000000"/>
                </a:solidFill>
                <a:latin typeface="+mn-ea"/>
                <a:ea typeface="+mn-ea"/>
                <a:cs typeface="+mn-cs"/>
              </a:defRPr>
            </a:lvl5pPr>
            <a:lvl6pPr marL="2078253"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117"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3981"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1846"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a:lstStyle>
          <a:p>
            <a:pPr marL="0" marR="0" lvl="0" indent="0" algn="l" defTabSz="755728" rtl="0" eaLnBrk="1" fontAlgn="auto" latinLnBrk="0" hangingPunct="1">
              <a:lnSpc>
                <a:spcPct val="120000"/>
              </a:lnSpc>
              <a:spcBef>
                <a:spcPts val="0"/>
              </a:spcBef>
              <a:spcAft>
                <a:spcPts val="450"/>
              </a:spcAft>
              <a:buClr>
                <a:srgbClr val="003B83"/>
              </a:buClr>
              <a:buSzTx/>
              <a:buNone/>
              <a:tabLst/>
              <a:defRPr/>
            </a:pPr>
            <a:r>
              <a:rPr kumimoji="1" lang="ja-JP" altLang="en-US" sz="1400" b="1"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地方公共団体情報システム非機能要件の標準（以下「標準非機能要件」とする。）の検証の目的</a:t>
            </a:r>
            <a:endParaRPr kumimoji="1" lang="en-US" altLang="ja-JP" sz="1400" b="1"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355600" marR="0" lvl="1" indent="-328613" algn="l" defTabSz="755728" rtl="0" eaLnBrk="1" fontAlgn="auto" latinLnBrk="0" hangingPunct="1">
              <a:lnSpc>
                <a:spcPct val="120000"/>
              </a:lnSpc>
              <a:spcBef>
                <a:spcPts val="0"/>
              </a:spcBef>
              <a:spcAft>
                <a:spcPts val="450"/>
              </a:spcAft>
              <a:buClr>
                <a:srgbClr val="3C82F4"/>
              </a:buClr>
              <a:buSzPct val="70000"/>
              <a:buNone/>
              <a:tabLst/>
              <a:defRPr/>
            </a:pPr>
            <a:r>
              <a:rPr kumimoji="1" lang="ja-JP" altLang="en-US"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①先行事業で構築したシステムが標準非機能要件にて求める非機能要件を満たす事を検証する。 </a:t>
            </a:r>
          </a:p>
          <a:p>
            <a:pPr marL="26997" marR="0" lvl="1" indent="0" algn="l" defTabSz="755728" rtl="0" eaLnBrk="1" fontAlgn="auto" latinLnBrk="0" hangingPunct="1">
              <a:lnSpc>
                <a:spcPct val="120000"/>
              </a:lnSpc>
              <a:spcBef>
                <a:spcPts val="0"/>
              </a:spcBef>
              <a:spcAft>
                <a:spcPts val="450"/>
              </a:spcAft>
              <a:buClr>
                <a:srgbClr val="3C82F4"/>
              </a:buClr>
              <a:buSzPct val="70000"/>
              <a:buNone/>
              <a:tabLst/>
              <a:defRPr/>
            </a:pPr>
            <a:r>
              <a:rPr kumimoji="1" lang="ja-JP" altLang="en-US"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②得られた知見を元に標準非機能要件の拡充に向けた意見を取りまとめる。 </a:t>
            </a:r>
            <a:endParaRPr kumimoji="1" lang="en-US" altLang="ja-JP"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188975" marR="0" lvl="0" indent="-188975" algn="l" defTabSz="755728" rtl="0" eaLnBrk="1" fontAlgn="auto" latinLnBrk="0" hangingPunct="1">
              <a:lnSpc>
                <a:spcPct val="120000"/>
              </a:lnSpc>
              <a:spcBef>
                <a:spcPts val="0"/>
              </a:spcBef>
              <a:spcAft>
                <a:spcPts val="450"/>
              </a:spcAft>
              <a:buClr>
                <a:srgbClr val="003B83"/>
              </a:buClr>
              <a:buSzTx/>
              <a:buFont typeface="Wingdings" panose="05000000000000000000" pitchFamily="2" charset="2"/>
              <a:buChar char="l"/>
              <a:tabLst/>
              <a:defRPr/>
            </a:pPr>
            <a:endParaRPr kumimoji="1" lang="en-US" altLang="ja-JP" b="1"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755728" rtl="0" eaLnBrk="1" fontAlgn="auto" latinLnBrk="0" hangingPunct="1">
              <a:lnSpc>
                <a:spcPct val="120000"/>
              </a:lnSpc>
              <a:spcBef>
                <a:spcPts val="0"/>
              </a:spcBef>
              <a:spcAft>
                <a:spcPts val="450"/>
              </a:spcAft>
              <a:buClr>
                <a:srgbClr val="003B83"/>
              </a:buClr>
              <a:buSzTx/>
              <a:buNone/>
              <a:tabLst/>
              <a:defRPr/>
            </a:pPr>
            <a:r>
              <a:rPr kumimoji="1" lang="ja-JP" altLang="en-US" sz="14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140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①標準非機能要件の検証</a:t>
            </a:r>
            <a:endParaRPr kumimoji="1" lang="en-US" altLang="ja-JP" sz="140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296960" marR="0" lvl="2" indent="-107986" algn="l" defTabSz="755728" rtl="0" eaLnBrk="1" fontAlgn="auto" latinLnBrk="0" hangingPunct="1">
              <a:lnSpc>
                <a:spcPct val="120000"/>
              </a:lnSpc>
              <a:spcBef>
                <a:spcPts val="0"/>
              </a:spcBef>
              <a:spcAft>
                <a:spcPts val="450"/>
              </a:spcAft>
              <a:buClr>
                <a:srgbClr val="000000"/>
              </a:buClr>
              <a:buSzTx/>
              <a:buFont typeface="BIZ UDPゴシック" panose="020B0400000000000000" pitchFamily="50" charset="-128"/>
              <a:buChar char="-"/>
              <a:tabLst/>
              <a:defRPr/>
            </a:pPr>
            <a:r>
              <a:rPr kumimoji="1" lang="ja-JP" altLang="en-US" sz="12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各団体の検証スケジュールに基づき、月次で検証結果の報告を受けて進捗状況を確認し、充足できない項目がある場合については、その内容について検討を行った。</a:t>
            </a:r>
          </a:p>
          <a:p>
            <a:pPr marL="296960" marR="0" lvl="2" indent="-107986" algn="l" defTabSz="755728" rtl="0" eaLnBrk="1" fontAlgn="auto" latinLnBrk="0" hangingPunct="1">
              <a:lnSpc>
                <a:spcPct val="120000"/>
              </a:lnSpc>
              <a:spcBef>
                <a:spcPts val="0"/>
              </a:spcBef>
              <a:spcAft>
                <a:spcPts val="450"/>
              </a:spcAft>
              <a:buClr>
                <a:srgbClr val="000000"/>
              </a:buClr>
              <a:buSzTx/>
              <a:buFont typeface="BIZ UDPゴシック" panose="020B0400000000000000" pitchFamily="50" charset="-128"/>
              <a:buChar char="-"/>
              <a:tabLst/>
              <a:defRPr/>
            </a:pPr>
            <a:r>
              <a:rPr kumimoji="1" lang="ja-JP" altLang="en-US" sz="12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また、令和</a:t>
            </a:r>
            <a:r>
              <a:rPr kumimoji="1" lang="en-US" altLang="ja-JP" sz="12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4</a:t>
            </a:r>
            <a:r>
              <a:rPr kumimoji="1" lang="ja-JP" altLang="en-US" sz="12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年</a:t>
            </a:r>
            <a:r>
              <a:rPr kumimoji="1" lang="en-US" altLang="ja-JP" sz="12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8</a:t>
            </a:r>
            <a:r>
              <a:rPr kumimoji="1" lang="ja-JP" altLang="en-US" sz="12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月に公表された標準非機能要件第</a:t>
            </a:r>
            <a:r>
              <a:rPr kumimoji="1" lang="en-US" altLang="ja-JP" sz="12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1.1</a:t>
            </a:r>
            <a:r>
              <a:rPr kumimoji="1" lang="ja-JP" altLang="en-US" sz="12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版での拡充項目の達成状況についても確認を行い、未達成の団体については、</a:t>
            </a:r>
            <a:r>
              <a:rPr kumimoji="1" lang="ja-JP" altLang="en-US" sz="1200" b="0" i="0" u="none" strike="noStrike" kern="1200" cap="none" spc="9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その内容について検討調査</a:t>
            </a:r>
            <a:r>
              <a:rPr kumimoji="1" lang="ja-JP" altLang="en-US" sz="12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を行った。  </a:t>
            </a:r>
          </a:p>
          <a:p>
            <a:pPr marL="188974" marR="0" lvl="2" indent="0" algn="l" defTabSz="755728" rtl="0" eaLnBrk="1" fontAlgn="auto" latinLnBrk="0" hangingPunct="1">
              <a:lnSpc>
                <a:spcPct val="120000"/>
              </a:lnSpc>
              <a:spcBef>
                <a:spcPts val="0"/>
              </a:spcBef>
              <a:spcAft>
                <a:spcPts val="450"/>
              </a:spcAft>
              <a:buClr>
                <a:srgbClr val="000000"/>
              </a:buClr>
              <a:buSzTx/>
              <a:buNone/>
              <a:tabLst/>
              <a:defRPr/>
            </a:pPr>
            <a:endParaRPr kumimoji="1" lang="en-US" altLang="ja-JP" sz="12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26997" marR="0" lvl="1" indent="0" algn="l" defTabSz="755728" rtl="0" eaLnBrk="1" fontAlgn="auto" latinLnBrk="0" hangingPunct="1">
              <a:lnSpc>
                <a:spcPct val="120000"/>
              </a:lnSpc>
              <a:spcBef>
                <a:spcPts val="0"/>
              </a:spcBef>
              <a:spcAft>
                <a:spcPts val="450"/>
              </a:spcAft>
              <a:buClr>
                <a:srgbClr val="3C82F4"/>
              </a:buClr>
              <a:buSzPct val="70000"/>
              <a:buNone/>
              <a:tabLst/>
              <a:defRPr/>
            </a:pPr>
            <a:r>
              <a:rPr lang="ja-JP" altLang="en-US"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②</a:t>
            </a:r>
            <a:r>
              <a:rPr kumimoji="1" lang="ja-JP" altLang="en-US" sz="1400" b="1"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標準非機能要件の拡充の検討</a:t>
            </a:r>
            <a:endParaRPr kumimoji="1" lang="en-US" altLang="ja-JP" sz="1400" b="1"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296960" marR="0" lvl="2" indent="-107986" algn="l" defTabSz="755728" rtl="0" eaLnBrk="1" fontAlgn="auto" latinLnBrk="0" hangingPunct="1">
              <a:lnSpc>
                <a:spcPct val="120000"/>
              </a:lnSpc>
              <a:spcBef>
                <a:spcPts val="0"/>
              </a:spcBef>
              <a:spcAft>
                <a:spcPts val="450"/>
              </a:spcAft>
              <a:buClr>
                <a:srgbClr val="000000"/>
              </a:buClr>
              <a:buSzTx/>
              <a:buFont typeface="BIZ UDPゴシック" panose="020B0400000000000000" pitchFamily="50" charset="-128"/>
              <a:buChar char="-"/>
              <a:tabLst/>
              <a:defRPr/>
            </a:pPr>
            <a:r>
              <a:rPr kumimoji="1" lang="ja-JP" altLang="en-US" sz="12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各団体の意見をもとに、標準非機能要件の項目や選択レベルについての見直し案の検討を行った。</a:t>
            </a:r>
            <a:endParaRPr kumimoji="1" lang="en-US" altLang="ja-JP" sz="12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6" name="字幕 4">
            <a:extLst>
              <a:ext uri="{FF2B5EF4-FFF2-40B4-BE49-F238E27FC236}">
                <a16:creationId xmlns:a16="http://schemas.microsoft.com/office/drawing/2014/main" id="{8E415CC4-EB7E-9EB6-2B08-6D482B3026BA}"/>
              </a:ext>
            </a:extLst>
          </p:cNvPr>
          <p:cNvSpPr txBox="1">
            <a:spLocks/>
          </p:cNvSpPr>
          <p:nvPr/>
        </p:nvSpPr>
        <p:spPr>
          <a:xfrm>
            <a:off x="509052" y="91701"/>
            <a:ext cx="8687807" cy="487235"/>
          </a:xfrm>
          <a:prstGeom prst="rect">
            <a:avLst/>
          </a:prstGeom>
        </p:spPr>
        <p:txBody>
          <a:bodyPr vert="horz" wrap="square" lIns="0" tIns="0" rIns="0" bIns="108000" rtlCol="0" anchor="b" anchorCtr="0">
            <a:noAutofit/>
          </a:bodyPr>
          <a:lstStyle>
            <a:lvl1pPr marL="0" marR="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kumimoji="1" sz="1950" b="1" kern="1200" spc="75" baseline="0">
                <a:solidFill>
                  <a:srgbClr val="003B83"/>
                </a:solidFill>
                <a:latin typeface="+mn-lt"/>
                <a:ea typeface="+mn-ea"/>
                <a:cs typeface="+mn-cs"/>
              </a:defRPr>
            </a:lvl1pPr>
            <a:lvl2pPr marL="188975" marR="0" indent="-161978" algn="l" defTabSz="755728" rtl="0" eaLnBrk="1" fontAlgn="auto" latinLnBrk="0" hangingPunct="1">
              <a:lnSpc>
                <a:spcPct val="120000"/>
              </a:lnSpc>
              <a:spcBef>
                <a:spcPts val="0"/>
              </a:spcBef>
              <a:spcAft>
                <a:spcPts val="450"/>
              </a:spcAft>
              <a:buClr>
                <a:srgbClr val="3C82F4"/>
              </a:buClr>
              <a:buSzPct val="70000"/>
              <a:buFont typeface="Wingdings" panose="05000000000000000000" pitchFamily="2" charset="2"/>
              <a:buChar char="l"/>
              <a:tabLst/>
              <a:defRPr kumimoji="1" sz="1200" b="0" kern="1200" spc="90" baseline="0">
                <a:solidFill>
                  <a:srgbClr val="000000"/>
                </a:solidFill>
                <a:latin typeface="+mj-ea"/>
                <a:ea typeface="+mj-ea"/>
                <a:cs typeface="+mn-cs"/>
              </a:defRPr>
            </a:lvl2pPr>
            <a:lvl3pPr marL="296960" marR="0" indent="-107986" algn="l" defTabSz="755728" rtl="0" eaLnBrk="1" fontAlgn="auto" latinLnBrk="0" hangingPunct="1">
              <a:lnSpc>
                <a:spcPct val="120000"/>
              </a:lnSpc>
              <a:spcBef>
                <a:spcPts val="0"/>
              </a:spcBef>
              <a:spcAft>
                <a:spcPts val="450"/>
              </a:spcAft>
              <a:buClr>
                <a:srgbClr val="000000"/>
              </a:buClr>
              <a:buSzTx/>
              <a:buFont typeface="BIZ UDPゴシック" panose="020B0400000000000000" pitchFamily="50" charset="-128"/>
              <a:buChar char="-"/>
              <a:tabLst/>
              <a:defRPr kumimoji="1" sz="1050" b="0" kern="1200" spc="90" baseline="0">
                <a:solidFill>
                  <a:srgbClr val="000000"/>
                </a:solidFill>
                <a:latin typeface="+mj-ea"/>
                <a:ea typeface="+mj-ea"/>
                <a:cs typeface="+mn-cs"/>
              </a:defRPr>
            </a:lvl3pPr>
            <a:lvl4pPr marL="404946" marR="0" indent="-80989" algn="l" defTabSz="755728" rtl="0" eaLnBrk="1" fontAlgn="auto" latinLnBrk="0" hangingPunct="1">
              <a:lnSpc>
                <a:spcPct val="120000"/>
              </a:lnSpc>
              <a:spcBef>
                <a:spcPts val="0"/>
              </a:spcBef>
              <a:spcAft>
                <a:spcPts val="300"/>
              </a:spcAft>
              <a:buClr>
                <a:srgbClr val="595758"/>
              </a:buClr>
              <a:buSzTx/>
              <a:buFont typeface="Arial" panose="020B0604020202020204" pitchFamily="34" charset="0"/>
              <a:buChar char="•"/>
              <a:tabLst/>
              <a:defRPr kumimoji="1" sz="900" b="0" kern="1200" spc="90" baseline="0">
                <a:solidFill>
                  <a:srgbClr val="000000"/>
                </a:solidFill>
                <a:latin typeface="+mn-ea"/>
                <a:ea typeface="+mn-ea"/>
                <a:cs typeface="+mn-cs"/>
              </a:defRPr>
            </a:lvl4pPr>
            <a:lvl5pPr marL="485935" marR="0" indent="-80989" algn="l" defTabSz="755728" rtl="0" eaLnBrk="1" fontAlgn="auto" latinLnBrk="0" hangingPunct="1">
              <a:lnSpc>
                <a:spcPct val="120000"/>
              </a:lnSpc>
              <a:spcBef>
                <a:spcPts val="0"/>
              </a:spcBef>
              <a:spcAft>
                <a:spcPts val="300"/>
              </a:spcAft>
              <a:buClr>
                <a:srgbClr val="595758"/>
              </a:buClr>
              <a:buSzTx/>
              <a:buFont typeface="BIZ UDPゴシック" panose="020B0400000000000000" pitchFamily="50" charset="-128"/>
              <a:buChar char="-"/>
              <a:tabLst/>
              <a:defRPr kumimoji="1" sz="787" b="0" kern="1200" spc="90" baseline="0">
                <a:solidFill>
                  <a:srgbClr val="000000"/>
                </a:solidFill>
                <a:latin typeface="+mn-ea"/>
                <a:ea typeface="+mn-ea"/>
                <a:cs typeface="+mn-cs"/>
              </a:defRPr>
            </a:lvl5pPr>
            <a:lvl6pPr marL="2078253"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117"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3981"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1846"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a:lstStyle>
          <a:p>
            <a:pPr marL="0" marR="0" lvl="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a:pPr>
            <a:r>
              <a:rPr kumimoji="1" lang="ja-JP" altLang="en-US" sz="1950" b="1" i="0" u="none" strike="noStrike" kern="1200" cap="none" spc="75" normalizeH="0" noProof="0" dirty="0">
                <a:ln>
                  <a:noFill/>
                </a:ln>
                <a:solidFill>
                  <a:schemeClr val="tx1"/>
                </a:solidFill>
                <a:effectLst/>
                <a:uLnTx/>
                <a:uFillTx/>
                <a:latin typeface="Meiryo UI" panose="020B0604030504040204" pitchFamily="50" charset="-128"/>
                <a:ea typeface="Meiryo UI" panose="020B0604030504040204" pitchFamily="50" charset="-128"/>
              </a:rPr>
              <a:t>検証の概要</a:t>
            </a:r>
          </a:p>
        </p:txBody>
      </p:sp>
    </p:spTree>
    <p:extLst>
      <p:ext uri="{BB962C8B-B14F-4D97-AF65-F5344CB8AC3E}">
        <p14:creationId xmlns:p14="http://schemas.microsoft.com/office/powerpoint/2010/main" val="1964682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5">
            <a:extLst>
              <a:ext uri="{FF2B5EF4-FFF2-40B4-BE49-F238E27FC236}">
                <a16:creationId xmlns:a16="http://schemas.microsoft.com/office/drawing/2014/main" id="{CC2407E4-543A-4227-93BC-8415662A8719}"/>
              </a:ext>
            </a:extLst>
          </p:cNvPr>
          <p:cNvSpPr>
            <a:spLocks noGrp="1"/>
          </p:cNvSpPr>
          <p:nvPr>
            <p:ph type="sldNum" sz="quarter" idx="12"/>
          </p:nvPr>
        </p:nvSpPr>
        <p:spPr>
          <a:xfrm>
            <a:off x="6974576" y="6348231"/>
            <a:ext cx="2057400" cy="337038"/>
          </a:xfrm>
        </p:spPr>
        <p:txBody>
          <a:bodyPr/>
          <a:lstStyle/>
          <a:p>
            <a:pPr defTabSz="422041">
              <a:defRPr/>
            </a:pPr>
            <a:fld id="{330EA680-D336-4FF7-8B7A-9848BB0A1C32}" type="slidenum">
              <a:rPr lang="en-US" sz="1108">
                <a:solidFill>
                  <a:prstClr val="black">
                    <a:tint val="75000"/>
                  </a:prstClr>
                </a:solidFill>
                <a:latin typeface="Calibri" panose="020F0502020204030204"/>
              </a:rPr>
              <a:pPr defTabSz="422041">
                <a:defRPr/>
              </a:pPr>
              <a:t>3</a:t>
            </a:fld>
            <a:endParaRPr lang="en-US" sz="1108">
              <a:solidFill>
                <a:prstClr val="black">
                  <a:tint val="75000"/>
                </a:prstClr>
              </a:solidFill>
              <a:latin typeface="Calibri" panose="020F0502020204030204"/>
            </a:endParaRPr>
          </a:p>
        </p:txBody>
      </p:sp>
      <p:sp>
        <p:nvSpPr>
          <p:cNvPr id="18" name="テキスト プレースホルダー 7">
            <a:extLst>
              <a:ext uri="{FF2B5EF4-FFF2-40B4-BE49-F238E27FC236}">
                <a16:creationId xmlns:a16="http://schemas.microsoft.com/office/drawing/2014/main" id="{E4E03810-EA3D-746D-E50A-EC72A518FDCA}"/>
              </a:ext>
            </a:extLst>
          </p:cNvPr>
          <p:cNvSpPr txBox="1">
            <a:spLocks/>
          </p:cNvSpPr>
          <p:nvPr/>
        </p:nvSpPr>
        <p:spPr>
          <a:xfrm>
            <a:off x="172177" y="693323"/>
            <a:ext cx="8687807" cy="1787285"/>
          </a:xfrm>
          <a:prstGeom prst="rect">
            <a:avLst/>
          </a:prstGeom>
          <a:solidFill>
            <a:srgbClr val="F2F2F2"/>
          </a:solidFill>
          <a:ln w="28575">
            <a:noFill/>
          </a:ln>
          <a:effectLst>
            <a:outerShdw blurRad="50800" dist="50800" dir="5400000" algn="ctr" rotWithShape="0">
              <a:srgbClr val="000000">
                <a:alpha val="40000"/>
              </a:srgbClr>
            </a:outerShdw>
          </a:effectLst>
        </p:spPr>
        <p:txBody>
          <a:bodyPr vert="horz" wrap="square" lIns="90000" tIns="46800" rIns="90000" bIns="46800" rtlCol="0">
            <a:spAutoFit/>
          </a:bodyPr>
          <a:lstStyle>
            <a:lvl1pPr marL="188975" marR="0" indent="-188975" algn="l" defTabSz="755728" rtl="0" eaLnBrk="1" fontAlgn="auto" latinLnBrk="0" hangingPunct="1">
              <a:lnSpc>
                <a:spcPct val="120000"/>
              </a:lnSpc>
              <a:spcBef>
                <a:spcPts val="0"/>
              </a:spcBef>
              <a:spcAft>
                <a:spcPts val="450"/>
              </a:spcAft>
              <a:buClr>
                <a:srgbClr val="003B83"/>
              </a:buClr>
              <a:buSzTx/>
              <a:buFont typeface="Wingdings" panose="05000000000000000000" pitchFamily="2" charset="2"/>
              <a:buChar char="l"/>
              <a:tabLst/>
              <a:defRPr kumimoji="1" sz="1200" b="1" kern="1200" spc="90" baseline="0">
                <a:solidFill>
                  <a:srgbClr val="000000"/>
                </a:solidFill>
                <a:latin typeface="+mn-lt"/>
                <a:ea typeface="+mn-ea"/>
                <a:cs typeface="+mn-cs"/>
              </a:defRPr>
            </a:lvl1pPr>
            <a:lvl2pPr marL="188975" marR="0" indent="-161978" algn="l" defTabSz="755728" rtl="0" eaLnBrk="1" fontAlgn="auto" latinLnBrk="0" hangingPunct="1">
              <a:lnSpc>
                <a:spcPct val="120000"/>
              </a:lnSpc>
              <a:spcBef>
                <a:spcPts val="0"/>
              </a:spcBef>
              <a:spcAft>
                <a:spcPts val="450"/>
              </a:spcAft>
              <a:buClr>
                <a:srgbClr val="3C82F4"/>
              </a:buClr>
              <a:buSzPct val="70000"/>
              <a:buFont typeface="Wingdings" panose="05000000000000000000" pitchFamily="2" charset="2"/>
              <a:buChar char="l"/>
              <a:tabLst/>
              <a:defRPr kumimoji="1" sz="1200" b="0" kern="1200" spc="90" baseline="0">
                <a:solidFill>
                  <a:srgbClr val="000000"/>
                </a:solidFill>
                <a:latin typeface="+mj-ea"/>
                <a:ea typeface="+mj-ea"/>
                <a:cs typeface="+mn-cs"/>
              </a:defRPr>
            </a:lvl2pPr>
            <a:lvl3pPr marL="296960" marR="0" indent="-107986" algn="l" defTabSz="755728" rtl="0" eaLnBrk="1" fontAlgn="auto" latinLnBrk="0" hangingPunct="1">
              <a:lnSpc>
                <a:spcPct val="120000"/>
              </a:lnSpc>
              <a:spcBef>
                <a:spcPts val="0"/>
              </a:spcBef>
              <a:spcAft>
                <a:spcPts val="450"/>
              </a:spcAft>
              <a:buClr>
                <a:srgbClr val="000000"/>
              </a:buClr>
              <a:buSzTx/>
              <a:buFont typeface="BIZ UDPゴシック" panose="020B0400000000000000" pitchFamily="50" charset="-128"/>
              <a:buChar char="-"/>
              <a:tabLst/>
              <a:defRPr kumimoji="1" sz="1050" b="0" kern="1200" spc="90" baseline="0">
                <a:solidFill>
                  <a:srgbClr val="000000"/>
                </a:solidFill>
                <a:latin typeface="+mj-ea"/>
                <a:ea typeface="+mj-ea"/>
                <a:cs typeface="+mn-cs"/>
              </a:defRPr>
            </a:lvl3pPr>
            <a:lvl4pPr marL="404946" marR="0" indent="-107986" algn="l" defTabSz="755728" rtl="0" eaLnBrk="1" fontAlgn="auto" latinLnBrk="0" hangingPunct="1">
              <a:lnSpc>
                <a:spcPct val="120000"/>
              </a:lnSpc>
              <a:spcBef>
                <a:spcPts val="0"/>
              </a:spcBef>
              <a:spcAft>
                <a:spcPts val="300"/>
              </a:spcAft>
              <a:buClr>
                <a:srgbClr val="595758"/>
              </a:buClr>
              <a:buSzTx/>
              <a:buFont typeface="Arial" panose="020B0604020202020204" pitchFamily="34" charset="0"/>
              <a:buChar char="•"/>
              <a:tabLst/>
              <a:defRPr kumimoji="1" sz="900" b="0" kern="1200" spc="90" baseline="0">
                <a:solidFill>
                  <a:srgbClr val="000000"/>
                </a:solidFill>
                <a:latin typeface="+mn-ea"/>
                <a:ea typeface="+mn-ea"/>
                <a:cs typeface="+mn-cs"/>
              </a:defRPr>
            </a:lvl4pPr>
            <a:lvl5pPr marL="485935" marR="0" indent="-80989" algn="l" defTabSz="755728" rtl="0" eaLnBrk="1" fontAlgn="auto" latinLnBrk="0" hangingPunct="1">
              <a:lnSpc>
                <a:spcPct val="120000"/>
              </a:lnSpc>
              <a:spcBef>
                <a:spcPts val="0"/>
              </a:spcBef>
              <a:spcAft>
                <a:spcPts val="300"/>
              </a:spcAft>
              <a:buClr>
                <a:srgbClr val="595758"/>
              </a:buClr>
              <a:buSzTx/>
              <a:buFont typeface="BIZ UDPゴシック" panose="020B0400000000000000" pitchFamily="50" charset="-128"/>
              <a:buChar char="-"/>
              <a:tabLst/>
              <a:defRPr kumimoji="1" sz="787" b="0" kern="1200" spc="90" baseline="0">
                <a:solidFill>
                  <a:srgbClr val="000000"/>
                </a:solidFill>
                <a:latin typeface="+mn-ea"/>
                <a:ea typeface="+mn-ea"/>
                <a:cs typeface="+mn-cs"/>
              </a:defRPr>
            </a:lvl5pPr>
            <a:lvl6pPr marL="2078253"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117"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3981"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1846"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a:lstStyle>
          <a:p>
            <a:pPr marL="355600" marR="0" lvl="0" indent="-355600" algn="l" defTabSz="755728" rtl="0" eaLnBrk="1" fontAlgn="auto" latinLnBrk="0" hangingPunct="1">
              <a:lnSpc>
                <a:spcPct val="100000"/>
              </a:lnSpc>
              <a:spcBef>
                <a:spcPts val="0"/>
              </a:spcBef>
              <a:spcAft>
                <a:spcPts val="600"/>
              </a:spcAft>
              <a:buClr>
                <a:srgbClr val="003B83"/>
              </a:buClr>
              <a:buSzTx/>
              <a:buNone/>
              <a:tabLst>
                <a:tab pos="625475" algn="l"/>
              </a:tabLst>
              <a:defRPr/>
            </a:pPr>
            <a:r>
              <a:rPr kumimoji="1" lang="ja-JP" altLang="en-US"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1500" b="0" kern="0" dirty="0">
                <a:solidFill>
                  <a:prstClr val="black"/>
                </a:solidFill>
                <a:latin typeface="Meiryo UI"/>
                <a:ea typeface="Meiryo UI"/>
              </a:rPr>
              <a:t>○　</a:t>
            </a:r>
            <a:r>
              <a:rPr kumimoji="1" lang="ja-JP" altLang="en-US"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検証は、令和</a:t>
            </a:r>
            <a:r>
              <a:rPr kumimoji="1" lang="en-US" altLang="ja-JP"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3</a:t>
            </a:r>
            <a:r>
              <a:rPr kumimoji="1" lang="ja-JP" altLang="en-US"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年度の検証開始時に各団体が設定した「設定レベル」を基準として行う。標準非機能要件を充足する範囲の考え方は下図の通りである。例えば</a:t>
            </a:r>
            <a:r>
              <a:rPr kumimoji="1" lang="en-US" altLang="ja-JP"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A.1.5.1</a:t>
            </a:r>
            <a:r>
              <a:rPr kumimoji="1" lang="ja-JP" altLang="en-US"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（稼働率）の場合、レベル「</a:t>
            </a:r>
            <a:r>
              <a:rPr kumimoji="1" lang="en-US" altLang="ja-JP"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3</a:t>
            </a:r>
            <a:r>
              <a:rPr kumimoji="1" lang="ja-JP" altLang="en-US"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」が標準であるが、「選択時の条件」の［</a:t>
            </a:r>
            <a:r>
              <a:rPr kumimoji="1" lang="en-US" altLang="ja-JP"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］条件を満たす場合にはレベル「</a:t>
            </a:r>
            <a:r>
              <a:rPr kumimoji="1" lang="en-US" altLang="ja-JP"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4</a:t>
            </a:r>
            <a:r>
              <a:rPr kumimoji="1" lang="ja-JP" altLang="en-US"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」を、</a:t>
            </a:r>
            <a:r>
              <a:rPr kumimoji="1" lang="en-US" altLang="ja-JP"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条件を満たす場合にはレベル「</a:t>
            </a:r>
            <a:r>
              <a:rPr kumimoji="1" lang="en-US" altLang="ja-JP"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2</a:t>
            </a:r>
            <a:r>
              <a:rPr kumimoji="1" lang="ja-JP" altLang="en-US"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」を設定レベルとすることができる。</a:t>
            </a:r>
            <a:endParaRPr kumimoji="1" lang="en-US" altLang="ja-JP"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355600" marR="0" lvl="0" indent="-355600" algn="l" defTabSz="755728" rtl="0" eaLnBrk="1" fontAlgn="auto" latinLnBrk="0" hangingPunct="1">
              <a:lnSpc>
                <a:spcPct val="100000"/>
              </a:lnSpc>
              <a:spcBef>
                <a:spcPts val="0"/>
              </a:spcBef>
              <a:spcAft>
                <a:spcPts val="600"/>
              </a:spcAft>
              <a:buClr>
                <a:srgbClr val="003B83"/>
              </a:buClr>
              <a:buSzTx/>
              <a:buNone/>
              <a:tabLst/>
              <a:defRPr/>
            </a:pPr>
            <a:r>
              <a:rPr kumimoji="1" lang="ja-JP" altLang="en-US" sz="1500" b="0" kern="0" dirty="0">
                <a:solidFill>
                  <a:prstClr val="black"/>
                </a:solidFill>
                <a:latin typeface="Meiryo UI"/>
                <a:ea typeface="Meiryo UI"/>
              </a:rPr>
              <a:t>　 ○　</a:t>
            </a:r>
            <a:r>
              <a:rPr kumimoji="1" lang="ja-JP" altLang="en-US"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また、令和</a:t>
            </a:r>
            <a:r>
              <a:rPr kumimoji="1" lang="en-US" altLang="ja-JP"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4</a:t>
            </a:r>
            <a:r>
              <a:rPr kumimoji="1" lang="ja-JP" altLang="en-US"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年</a:t>
            </a:r>
            <a:r>
              <a:rPr kumimoji="1" lang="en-US" altLang="ja-JP"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8</a:t>
            </a:r>
            <a:r>
              <a:rPr kumimoji="1" lang="ja-JP" altLang="en-US"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月</a:t>
            </a:r>
            <a:r>
              <a:rPr kumimoji="1" lang="en-US" altLang="ja-JP"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31</a:t>
            </a:r>
            <a:r>
              <a:rPr kumimoji="1" lang="ja-JP" altLang="en-US"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日に「地方公共団体情報システム非機能要件の標準</a:t>
            </a:r>
            <a:r>
              <a:rPr kumimoji="1" lang="en-US" altLang="ja-JP"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第</a:t>
            </a:r>
            <a:r>
              <a:rPr kumimoji="1" lang="en-US" altLang="ja-JP"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1.1</a:t>
            </a:r>
            <a:r>
              <a:rPr kumimoji="1" lang="ja-JP" altLang="en-US"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版</a:t>
            </a:r>
            <a:r>
              <a:rPr kumimoji="1" lang="en-US" altLang="ja-JP"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」が公開されたが、検証開始時には</a:t>
            </a:r>
            <a:r>
              <a:rPr kumimoji="1" lang="en-US" altLang="ja-JP"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1.0</a:t>
            </a:r>
            <a:r>
              <a:rPr kumimoji="1" lang="ja-JP" altLang="en-US"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版が最新であったため、検証は</a:t>
            </a:r>
            <a:r>
              <a:rPr kumimoji="1" lang="en-US" altLang="ja-JP"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1.0</a:t>
            </a:r>
            <a:r>
              <a:rPr kumimoji="1" lang="ja-JP" altLang="en-US"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版に基づいて行った。ただし、</a:t>
            </a:r>
            <a:r>
              <a:rPr kumimoji="1" lang="en-US" altLang="ja-JP"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1.1</a:t>
            </a:r>
            <a:r>
              <a:rPr kumimoji="1" lang="ja-JP" altLang="en-US"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版における選択レベルの達成状況についても確認を行っている。</a:t>
            </a:r>
            <a:endParaRPr kumimoji="1" lang="en-US" altLang="ja-JP" sz="1500" b="1"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9" name="字幕 6">
            <a:extLst>
              <a:ext uri="{FF2B5EF4-FFF2-40B4-BE49-F238E27FC236}">
                <a16:creationId xmlns:a16="http://schemas.microsoft.com/office/drawing/2014/main" id="{C5E70A5F-545E-177B-D286-F1F366A76FD5}"/>
              </a:ext>
            </a:extLst>
          </p:cNvPr>
          <p:cNvSpPr txBox="1">
            <a:spLocks/>
          </p:cNvSpPr>
          <p:nvPr/>
        </p:nvSpPr>
        <p:spPr>
          <a:xfrm>
            <a:off x="513012" y="94417"/>
            <a:ext cx="8687807" cy="487235"/>
          </a:xfrm>
          <a:prstGeom prst="rect">
            <a:avLst/>
          </a:prstGeom>
        </p:spPr>
        <p:txBody>
          <a:bodyPr vert="horz" wrap="square" lIns="0" tIns="0" rIns="0" bIns="108000" rtlCol="0" anchor="b" anchorCtr="0">
            <a:noAutofit/>
          </a:bodyPr>
          <a:lstStyle>
            <a:lvl1pPr marL="0" marR="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kumimoji="1" sz="1950" b="1" kern="1200" spc="75" baseline="0">
                <a:solidFill>
                  <a:srgbClr val="003B83"/>
                </a:solidFill>
                <a:latin typeface="+mn-lt"/>
                <a:ea typeface="+mn-ea"/>
                <a:cs typeface="+mn-cs"/>
              </a:defRPr>
            </a:lvl1pPr>
            <a:lvl2pPr marL="188975" marR="0" indent="-161978" algn="l" defTabSz="755728" rtl="0" eaLnBrk="1" fontAlgn="auto" latinLnBrk="0" hangingPunct="1">
              <a:lnSpc>
                <a:spcPct val="120000"/>
              </a:lnSpc>
              <a:spcBef>
                <a:spcPts val="0"/>
              </a:spcBef>
              <a:spcAft>
                <a:spcPts val="450"/>
              </a:spcAft>
              <a:buClr>
                <a:srgbClr val="3C82F4"/>
              </a:buClr>
              <a:buSzPct val="70000"/>
              <a:buFont typeface="Wingdings" panose="05000000000000000000" pitchFamily="2" charset="2"/>
              <a:buChar char="l"/>
              <a:tabLst/>
              <a:defRPr kumimoji="1" sz="1200" b="0" kern="1200" spc="90" baseline="0">
                <a:solidFill>
                  <a:srgbClr val="000000"/>
                </a:solidFill>
                <a:latin typeface="+mj-ea"/>
                <a:ea typeface="+mj-ea"/>
                <a:cs typeface="+mn-cs"/>
              </a:defRPr>
            </a:lvl2pPr>
            <a:lvl3pPr marL="296960" marR="0" indent="-107986" algn="l" defTabSz="755728" rtl="0" eaLnBrk="1" fontAlgn="auto" latinLnBrk="0" hangingPunct="1">
              <a:lnSpc>
                <a:spcPct val="120000"/>
              </a:lnSpc>
              <a:spcBef>
                <a:spcPts val="0"/>
              </a:spcBef>
              <a:spcAft>
                <a:spcPts val="450"/>
              </a:spcAft>
              <a:buClr>
                <a:srgbClr val="000000"/>
              </a:buClr>
              <a:buSzTx/>
              <a:buFont typeface="BIZ UDPゴシック" panose="020B0400000000000000" pitchFamily="50" charset="-128"/>
              <a:buChar char="-"/>
              <a:tabLst/>
              <a:defRPr kumimoji="1" sz="1050" b="0" kern="1200" spc="90" baseline="0">
                <a:solidFill>
                  <a:srgbClr val="000000"/>
                </a:solidFill>
                <a:latin typeface="+mj-ea"/>
                <a:ea typeface="+mj-ea"/>
                <a:cs typeface="+mn-cs"/>
              </a:defRPr>
            </a:lvl3pPr>
            <a:lvl4pPr marL="404946" marR="0" indent="-80989" algn="l" defTabSz="755728" rtl="0" eaLnBrk="1" fontAlgn="auto" latinLnBrk="0" hangingPunct="1">
              <a:lnSpc>
                <a:spcPct val="120000"/>
              </a:lnSpc>
              <a:spcBef>
                <a:spcPts val="0"/>
              </a:spcBef>
              <a:spcAft>
                <a:spcPts val="300"/>
              </a:spcAft>
              <a:buClr>
                <a:srgbClr val="595758"/>
              </a:buClr>
              <a:buSzTx/>
              <a:buFont typeface="Arial" panose="020B0604020202020204" pitchFamily="34" charset="0"/>
              <a:buChar char="•"/>
              <a:tabLst/>
              <a:defRPr kumimoji="1" sz="900" b="0" kern="1200" spc="90" baseline="0">
                <a:solidFill>
                  <a:srgbClr val="000000"/>
                </a:solidFill>
                <a:latin typeface="+mn-ea"/>
                <a:ea typeface="+mn-ea"/>
                <a:cs typeface="+mn-cs"/>
              </a:defRPr>
            </a:lvl4pPr>
            <a:lvl5pPr marL="485935" marR="0" indent="-80989" algn="l" defTabSz="755728" rtl="0" eaLnBrk="1" fontAlgn="auto" latinLnBrk="0" hangingPunct="1">
              <a:lnSpc>
                <a:spcPct val="120000"/>
              </a:lnSpc>
              <a:spcBef>
                <a:spcPts val="0"/>
              </a:spcBef>
              <a:spcAft>
                <a:spcPts val="300"/>
              </a:spcAft>
              <a:buClr>
                <a:srgbClr val="595758"/>
              </a:buClr>
              <a:buSzTx/>
              <a:buFont typeface="BIZ UDPゴシック" panose="020B0400000000000000" pitchFamily="50" charset="-128"/>
              <a:buChar char="-"/>
              <a:tabLst/>
              <a:defRPr kumimoji="1" sz="787" b="0" kern="1200" spc="90" baseline="0">
                <a:solidFill>
                  <a:srgbClr val="000000"/>
                </a:solidFill>
                <a:latin typeface="+mn-ea"/>
                <a:ea typeface="+mn-ea"/>
                <a:cs typeface="+mn-cs"/>
              </a:defRPr>
            </a:lvl5pPr>
            <a:lvl6pPr marL="2078253"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117"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3981"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1846"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a:lstStyle>
          <a:p>
            <a:pPr marL="0" marR="0" lvl="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a:pPr>
            <a:r>
              <a:rPr kumimoji="1" lang="ja-JP" altLang="en-US" sz="1950" b="1" i="0" u="none" strike="noStrike" kern="1200" cap="none" spc="75" normalizeH="0" noProof="0" dirty="0">
                <a:ln>
                  <a:noFill/>
                </a:ln>
                <a:solidFill>
                  <a:schemeClr val="tx1"/>
                </a:solidFill>
                <a:effectLst/>
                <a:uLnTx/>
                <a:uFillTx/>
                <a:latin typeface="Meiryo UI" panose="020B0604030504040204" pitchFamily="50" charset="-128"/>
                <a:ea typeface="Meiryo UI" panose="020B0604030504040204" pitchFamily="50" charset="-128"/>
              </a:rPr>
              <a:t>標準非機能要件の検証結果　①検証の考え方及び状況</a:t>
            </a:r>
          </a:p>
        </p:txBody>
      </p:sp>
      <p:graphicFrame>
        <p:nvGraphicFramePr>
          <p:cNvPr id="20" name="表 2">
            <a:extLst>
              <a:ext uri="{FF2B5EF4-FFF2-40B4-BE49-F238E27FC236}">
                <a16:creationId xmlns:a16="http://schemas.microsoft.com/office/drawing/2014/main" id="{425CDC29-08DF-663D-D03C-7E20F69A112D}"/>
              </a:ext>
            </a:extLst>
          </p:cNvPr>
          <p:cNvGraphicFramePr>
            <a:graphicFrameLocks noGrp="1"/>
          </p:cNvGraphicFramePr>
          <p:nvPr>
            <p:extLst>
              <p:ext uri="{D42A27DB-BD31-4B8C-83A1-F6EECF244321}">
                <p14:modId xmlns:p14="http://schemas.microsoft.com/office/powerpoint/2010/main" val="1443176675"/>
              </p:ext>
            </p:extLst>
          </p:nvPr>
        </p:nvGraphicFramePr>
        <p:xfrm>
          <a:off x="172177" y="3429000"/>
          <a:ext cx="8687805" cy="1359323"/>
        </p:xfrm>
        <a:graphic>
          <a:graphicData uri="http://schemas.openxmlformats.org/drawingml/2006/table">
            <a:tbl>
              <a:tblPr firstRow="1" bandRow="1"/>
              <a:tblGrid>
                <a:gridCol w="882798">
                  <a:extLst>
                    <a:ext uri="{9D8B030D-6E8A-4147-A177-3AD203B41FA5}">
                      <a16:colId xmlns:a16="http://schemas.microsoft.com/office/drawing/2014/main" val="601945034"/>
                    </a:ext>
                  </a:extLst>
                </a:gridCol>
                <a:gridCol w="851403">
                  <a:extLst>
                    <a:ext uri="{9D8B030D-6E8A-4147-A177-3AD203B41FA5}">
                      <a16:colId xmlns:a16="http://schemas.microsoft.com/office/drawing/2014/main" val="3388286673"/>
                    </a:ext>
                  </a:extLst>
                </a:gridCol>
                <a:gridCol w="1010706">
                  <a:extLst>
                    <a:ext uri="{9D8B030D-6E8A-4147-A177-3AD203B41FA5}">
                      <a16:colId xmlns:a16="http://schemas.microsoft.com/office/drawing/2014/main" val="4277032731"/>
                    </a:ext>
                  </a:extLst>
                </a:gridCol>
                <a:gridCol w="1010706">
                  <a:extLst>
                    <a:ext uri="{9D8B030D-6E8A-4147-A177-3AD203B41FA5}">
                      <a16:colId xmlns:a16="http://schemas.microsoft.com/office/drawing/2014/main" val="1249775548"/>
                    </a:ext>
                  </a:extLst>
                </a:gridCol>
                <a:gridCol w="616524">
                  <a:extLst>
                    <a:ext uri="{9D8B030D-6E8A-4147-A177-3AD203B41FA5}">
                      <a16:colId xmlns:a16="http://schemas.microsoft.com/office/drawing/2014/main" val="1875407108"/>
                    </a:ext>
                  </a:extLst>
                </a:gridCol>
                <a:gridCol w="616524">
                  <a:extLst>
                    <a:ext uri="{9D8B030D-6E8A-4147-A177-3AD203B41FA5}">
                      <a16:colId xmlns:a16="http://schemas.microsoft.com/office/drawing/2014/main" val="424734420"/>
                    </a:ext>
                  </a:extLst>
                </a:gridCol>
                <a:gridCol w="616524">
                  <a:extLst>
                    <a:ext uri="{9D8B030D-6E8A-4147-A177-3AD203B41FA5}">
                      <a16:colId xmlns:a16="http://schemas.microsoft.com/office/drawing/2014/main" val="2193657497"/>
                    </a:ext>
                  </a:extLst>
                </a:gridCol>
                <a:gridCol w="616524">
                  <a:extLst>
                    <a:ext uri="{9D8B030D-6E8A-4147-A177-3AD203B41FA5}">
                      <a16:colId xmlns:a16="http://schemas.microsoft.com/office/drawing/2014/main" val="2873079514"/>
                    </a:ext>
                  </a:extLst>
                </a:gridCol>
                <a:gridCol w="616524">
                  <a:extLst>
                    <a:ext uri="{9D8B030D-6E8A-4147-A177-3AD203B41FA5}">
                      <a16:colId xmlns:a16="http://schemas.microsoft.com/office/drawing/2014/main" val="3970468324"/>
                    </a:ext>
                  </a:extLst>
                </a:gridCol>
                <a:gridCol w="616524">
                  <a:extLst>
                    <a:ext uri="{9D8B030D-6E8A-4147-A177-3AD203B41FA5}">
                      <a16:colId xmlns:a16="http://schemas.microsoft.com/office/drawing/2014/main" val="763955350"/>
                    </a:ext>
                  </a:extLst>
                </a:gridCol>
                <a:gridCol w="616524">
                  <a:extLst>
                    <a:ext uri="{9D8B030D-6E8A-4147-A177-3AD203B41FA5}">
                      <a16:colId xmlns:a16="http://schemas.microsoft.com/office/drawing/2014/main" val="57419732"/>
                    </a:ext>
                  </a:extLst>
                </a:gridCol>
                <a:gridCol w="616524">
                  <a:extLst>
                    <a:ext uri="{9D8B030D-6E8A-4147-A177-3AD203B41FA5}">
                      <a16:colId xmlns:a16="http://schemas.microsoft.com/office/drawing/2014/main" val="3687601358"/>
                    </a:ext>
                  </a:extLst>
                </a:gridCol>
              </a:tblGrid>
              <a:tr h="307763">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a:r>
                        <a:rPr kumimoji="1" lang="ja-JP" altLang="en-US" sz="1000"/>
                        <a:t>項番</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a:r>
                        <a:rPr kumimoji="1" lang="ja-JP" altLang="en-US" sz="1000"/>
                        <a:t>選択レベル</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gridSpan="2">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a:r>
                        <a:rPr kumimoji="1" lang="ja-JP" altLang="en-US" sz="1000"/>
                        <a:t>選択時の条件</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endParaRPr kumimoji="1" lang="ja-JP" altLang="en-US" sz="1000"/>
                    </a:p>
                  </a:txBody>
                  <a:tcPr/>
                </a:tc>
                <a:tc gridSpan="8">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a:r>
                        <a:rPr kumimoji="1" lang="ja-JP" altLang="en-US" sz="1000"/>
                        <a:t>レベル</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03540682"/>
                  </a:ext>
                </a:extLst>
              </a:tr>
              <a:tr h="866425">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r>
                        <a:rPr kumimoji="1" lang="en-US" altLang="ja-JP" sz="1000" dirty="0"/>
                        <a:t>A.1.5.1</a:t>
                      </a:r>
                      <a:br>
                        <a:rPr kumimoji="1" lang="en-US" altLang="ja-JP" sz="1000" dirty="0"/>
                      </a:br>
                      <a:r>
                        <a:rPr kumimoji="1" lang="ja-JP" altLang="en-US" sz="1000" dirty="0"/>
                        <a:t>（稼働率）</a:t>
                      </a:r>
                    </a:p>
                  </a:txBody>
                  <a:tcP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r>
                        <a:rPr kumimoji="1" lang="en-US" altLang="ja-JP" sz="1000"/>
                        <a:t>3</a:t>
                      </a:r>
                      <a:r>
                        <a:rPr kumimoji="1" lang="ja-JP" altLang="en-US" sz="1000"/>
                        <a:t>（</a:t>
                      </a:r>
                      <a:r>
                        <a:rPr kumimoji="1" lang="en-US" altLang="ja-JP" sz="1000"/>
                        <a:t>99.5%</a:t>
                      </a:r>
                      <a:r>
                        <a:rPr kumimoji="1" lang="ja-JP" altLang="en-US" sz="1000"/>
                        <a:t>）</a:t>
                      </a:r>
                    </a:p>
                  </a:txBody>
                  <a:tcP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r>
                        <a:rPr kumimoji="1" lang="en-US" altLang="ja-JP" sz="900"/>
                        <a:t>[+]</a:t>
                      </a:r>
                      <a:r>
                        <a:rPr kumimoji="1" lang="ja-JP" altLang="en-US" sz="900"/>
                        <a:t>コストと地理的条件等の実現性を確認した上で、業務への支障が大きいことが明かである場合</a:t>
                      </a:r>
                    </a:p>
                  </a:txBody>
                  <a:tcP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r>
                        <a:rPr kumimoji="1" lang="en-US" altLang="ja-JP" sz="900"/>
                        <a:t>[-]</a:t>
                      </a:r>
                      <a:r>
                        <a:rPr kumimoji="1" lang="ja-JP" altLang="en-US" sz="900"/>
                        <a:t>地理的条件から実現困難な場合。業務停止が許容できる場合。</a:t>
                      </a:r>
                    </a:p>
                  </a:txBody>
                  <a:tcP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tint val="4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r>
                        <a:rPr kumimoji="1" lang="en-US" altLang="ja-JP" sz="1000"/>
                        <a:t>―</a:t>
                      </a:r>
                      <a:br>
                        <a:rPr kumimoji="1" lang="en-US" altLang="ja-JP" sz="1000"/>
                      </a:br>
                      <a:r>
                        <a:rPr kumimoji="1" lang="ja-JP" altLang="en-US" sz="900"/>
                        <a:t>仕様の</a:t>
                      </a:r>
                      <a:br>
                        <a:rPr kumimoji="1" lang="en-US" altLang="ja-JP" sz="900"/>
                      </a:br>
                      <a:r>
                        <a:rPr kumimoji="1" lang="ja-JP" altLang="en-US" sz="900"/>
                        <a:t>対象としない</a:t>
                      </a:r>
                      <a:endParaRPr kumimoji="1" lang="ja-JP" altLang="en-US" sz="1000"/>
                    </a:p>
                  </a:txBody>
                  <a:tcP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r>
                        <a:rPr kumimoji="1" lang="en-US" altLang="ja-JP" sz="1000"/>
                        <a:t>*</a:t>
                      </a:r>
                      <a:br>
                        <a:rPr kumimoji="1" lang="en-US" altLang="ja-JP" sz="1000"/>
                      </a:br>
                      <a:r>
                        <a:rPr kumimoji="1" lang="ja-JP" altLang="en-US" sz="900"/>
                        <a:t>ベンダーによる</a:t>
                      </a:r>
                      <a:br>
                        <a:rPr kumimoji="1" lang="en-US" altLang="ja-JP" sz="900"/>
                      </a:br>
                      <a:r>
                        <a:rPr kumimoji="1" lang="ja-JP" altLang="en-US" sz="900"/>
                        <a:t>提案事項</a:t>
                      </a:r>
                      <a:endParaRPr kumimoji="1" lang="ja-JP" altLang="en-US" sz="1000"/>
                    </a:p>
                  </a:txBody>
                  <a:tcP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r>
                        <a:rPr kumimoji="1" lang="en-US" altLang="ja-JP" sz="1000"/>
                        <a:t>0</a:t>
                      </a:r>
                      <a:br>
                        <a:rPr kumimoji="1" lang="en-US" altLang="ja-JP" sz="1000"/>
                      </a:br>
                      <a:r>
                        <a:rPr kumimoji="1" lang="ja-JP" altLang="en-US" sz="900"/>
                        <a:t>規定しない</a:t>
                      </a:r>
                      <a:endParaRPr kumimoji="1" lang="ja-JP" altLang="en-US" sz="1000"/>
                    </a:p>
                  </a:txBody>
                  <a:tcP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r>
                        <a:rPr kumimoji="1" lang="en-US" altLang="ja-JP" sz="1000"/>
                        <a:t>1</a:t>
                      </a:r>
                      <a:br>
                        <a:rPr kumimoji="1" lang="en-US" altLang="ja-JP" sz="1000"/>
                      </a:br>
                      <a:r>
                        <a:rPr kumimoji="1" lang="en-US" altLang="ja-JP" sz="900"/>
                        <a:t>95%</a:t>
                      </a:r>
                      <a:endParaRPr kumimoji="1" lang="ja-JP" altLang="en-US" sz="1000"/>
                    </a:p>
                  </a:txBody>
                  <a:tcP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r>
                        <a:rPr kumimoji="1" lang="en-US" altLang="ja-JP" sz="1000"/>
                        <a:t>2</a:t>
                      </a:r>
                      <a:br>
                        <a:rPr kumimoji="1" lang="en-US" altLang="ja-JP" sz="1000"/>
                      </a:br>
                      <a:r>
                        <a:rPr kumimoji="1" lang="en-US" altLang="ja-JP" sz="900"/>
                        <a:t>99%</a:t>
                      </a:r>
                      <a:endParaRPr kumimoji="1" lang="ja-JP" altLang="en-US" sz="1000"/>
                    </a:p>
                  </a:txBody>
                  <a:tcP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r>
                        <a:rPr kumimoji="1" lang="en-US" altLang="ja-JP" sz="1000"/>
                        <a:t>3</a:t>
                      </a:r>
                      <a:br>
                        <a:rPr kumimoji="1" lang="en-US" altLang="ja-JP" sz="1000"/>
                      </a:br>
                      <a:r>
                        <a:rPr kumimoji="1" lang="en-US" altLang="ja-JP" sz="900"/>
                        <a:t>99.5%</a:t>
                      </a:r>
                      <a:br>
                        <a:rPr kumimoji="1" lang="en-US" altLang="ja-JP" sz="900"/>
                      </a:br>
                      <a:br>
                        <a:rPr kumimoji="1" lang="en-US" altLang="ja-JP" sz="900"/>
                      </a:br>
                      <a:endParaRPr kumimoji="1" lang="ja-JP" altLang="en-US" sz="1000"/>
                    </a:p>
                  </a:txBody>
                  <a:tcP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r>
                        <a:rPr kumimoji="1" lang="en-US" altLang="ja-JP" sz="1000"/>
                        <a:t>4</a:t>
                      </a:r>
                      <a:br>
                        <a:rPr kumimoji="1" lang="en-US" altLang="ja-JP" sz="1000"/>
                      </a:br>
                      <a:r>
                        <a:rPr kumimoji="1" lang="en-US" altLang="ja-JP" sz="900"/>
                        <a:t>99.9%</a:t>
                      </a:r>
                      <a:endParaRPr kumimoji="1" lang="ja-JP" altLang="en-US" sz="1000"/>
                    </a:p>
                  </a:txBody>
                  <a:tcP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r>
                        <a:rPr kumimoji="1" lang="en-US" altLang="ja-JP" sz="1000" dirty="0"/>
                        <a:t>5</a:t>
                      </a:r>
                      <a:br>
                        <a:rPr kumimoji="1" lang="en-US" altLang="ja-JP" sz="1000" dirty="0"/>
                      </a:br>
                      <a:r>
                        <a:rPr kumimoji="1" lang="en-US" altLang="ja-JP" sz="900" dirty="0"/>
                        <a:t>99.99%</a:t>
                      </a:r>
                      <a:endParaRPr kumimoji="1" lang="ja-JP" altLang="en-US" sz="1000" dirty="0"/>
                    </a:p>
                  </a:txBody>
                  <a:tcP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1654307742"/>
                  </a:ext>
                </a:extLst>
              </a:tr>
            </a:tbl>
          </a:graphicData>
        </a:graphic>
      </p:graphicFrame>
      <p:sp>
        <p:nvSpPr>
          <p:cNvPr id="21" name="矢印: 上下 20">
            <a:extLst>
              <a:ext uri="{FF2B5EF4-FFF2-40B4-BE49-F238E27FC236}">
                <a16:creationId xmlns:a16="http://schemas.microsoft.com/office/drawing/2014/main" id="{01CECE0F-FF1B-EBD6-45E0-6FBE6580F27C}"/>
              </a:ext>
            </a:extLst>
          </p:cNvPr>
          <p:cNvSpPr/>
          <p:nvPr/>
        </p:nvSpPr>
        <p:spPr>
          <a:xfrm rot="16200000">
            <a:off x="6530467" y="3329159"/>
            <a:ext cx="848032" cy="2233253"/>
          </a:xfrm>
          <a:prstGeom prst="upDownArrow">
            <a:avLst/>
          </a:prstGeom>
          <a:solidFill>
            <a:srgbClr val="3C82F5">
              <a:lumMod val="40000"/>
              <a:lumOff val="60000"/>
            </a:srgbClr>
          </a:solidFill>
          <a:ln w="12700" cap="flat" cmpd="sng" algn="ctr">
            <a:noFill/>
            <a:prstDash val="solid"/>
            <a:miter lim="800000"/>
          </a:ln>
          <a:effectLst/>
        </p:spPr>
        <p:txBody>
          <a:bodyPr vert="eaVert" lIns="36000" tIns="36000" rIns="36000" bIns="36000"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00" b="1" i="0" u="none" strike="noStrike" kern="0" cap="none" spc="0" normalizeH="0" noProof="0">
                <a:ln>
                  <a:noFill/>
                </a:ln>
                <a:solidFill>
                  <a:srgbClr val="000000"/>
                </a:solidFill>
                <a:effectLst/>
                <a:uLnTx/>
                <a:uFillTx/>
                <a:latin typeface="Meiryo UI" panose="020B0604030504040204" pitchFamily="50" charset="-128"/>
                <a:ea typeface="Meiryo UI" panose="020B0604030504040204" pitchFamily="50" charset="-128"/>
              </a:rPr>
              <a:t>［設定レベル］</a:t>
            </a:r>
            <a:endParaRPr kumimoji="1" lang="en-US" altLang="ja-JP" sz="1000" b="1" i="0" u="none" strike="noStrike" kern="0" cap="none" spc="0" normalizeH="0" noProof="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noProof="0">
                <a:ln>
                  <a:noFill/>
                </a:ln>
                <a:solidFill>
                  <a:srgbClr val="000000"/>
                </a:solidFill>
                <a:effectLst/>
                <a:uLnTx/>
                <a:uFillTx/>
                <a:latin typeface="Meiryo UI" panose="020B0604030504040204" pitchFamily="50" charset="-128"/>
                <a:ea typeface="Meiryo UI" panose="020B0604030504040204" pitchFamily="50" charset="-128"/>
              </a:rPr>
              <a:t>標準非機能要件を</a:t>
            </a:r>
            <a:br>
              <a:rPr kumimoji="1" lang="en-US" altLang="ja-JP" sz="1000" b="0" i="0" u="none" strike="noStrike" kern="0" cap="none" spc="0" normalizeH="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1000" b="0" i="0" u="none" strike="noStrike" kern="0" cap="none" spc="0" normalizeH="0" noProof="0">
                <a:ln>
                  <a:noFill/>
                </a:ln>
                <a:solidFill>
                  <a:srgbClr val="000000"/>
                </a:solidFill>
                <a:effectLst/>
                <a:uLnTx/>
                <a:uFillTx/>
                <a:latin typeface="Meiryo UI" panose="020B0604030504040204" pitchFamily="50" charset="-128"/>
                <a:ea typeface="Meiryo UI" panose="020B0604030504040204" pitchFamily="50" charset="-128"/>
              </a:rPr>
              <a:t>充足する範囲で各団体が設定</a:t>
            </a:r>
          </a:p>
        </p:txBody>
      </p:sp>
      <p:sp>
        <p:nvSpPr>
          <p:cNvPr id="22" name="二等辺三角形 21">
            <a:extLst>
              <a:ext uri="{FF2B5EF4-FFF2-40B4-BE49-F238E27FC236}">
                <a16:creationId xmlns:a16="http://schemas.microsoft.com/office/drawing/2014/main" id="{E5C70C5F-AD3D-0601-0F4A-22D90FDC8536}"/>
              </a:ext>
            </a:extLst>
          </p:cNvPr>
          <p:cNvSpPr/>
          <p:nvPr/>
        </p:nvSpPr>
        <p:spPr>
          <a:xfrm>
            <a:off x="7185686" y="4739686"/>
            <a:ext cx="313062" cy="392104"/>
          </a:xfrm>
          <a:prstGeom prst="triangle">
            <a:avLst>
              <a:gd name="adj" fmla="val 48026"/>
            </a:avLst>
          </a:prstGeom>
          <a:solidFill>
            <a:srgbClr val="F68D2E"/>
          </a:solidFill>
          <a:ln w="12700" cap="flat" cmpd="sng" algn="ctr">
            <a:noFill/>
            <a:prstDash val="solid"/>
            <a:miter lim="800000"/>
          </a:ln>
          <a:effectLst/>
        </p:spPr>
        <p:txBody>
          <a:bodyPr wrap="square" lIns="108000" tIns="108000" rIns="108000" bIns="108000" rtlCol="0" anchor="t" anchorCtr="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E5B33C6B-6393-901E-2189-642BC944791F}"/>
              </a:ext>
            </a:extLst>
          </p:cNvPr>
          <p:cNvSpPr txBox="1"/>
          <p:nvPr/>
        </p:nvSpPr>
        <p:spPr>
          <a:xfrm>
            <a:off x="6985111" y="5087830"/>
            <a:ext cx="748974" cy="250713"/>
          </a:xfrm>
          <a:prstGeom prst="rect">
            <a:avLst/>
          </a:prstGeom>
          <a:solidFill>
            <a:srgbClr val="FFFFFF"/>
          </a:solidFill>
          <a:ln>
            <a:noFill/>
          </a:ln>
        </p:spPr>
        <p:txBody>
          <a:bodyPr wrap="square" lIns="55564" tIns="55564" rIns="55564" bIns="55564"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611"/>
              </a:spcAft>
              <a:buClrTx/>
              <a:buSzTx/>
              <a:buFontTx/>
              <a:buNone/>
              <a:tabLst/>
              <a:defRPr/>
            </a:pPr>
            <a:r>
              <a:rPr kumimoji="1" lang="ja-JP" altLang="en-US" sz="900" b="0" i="0" u="none" strike="noStrike" kern="1200" cap="none" spc="0" normalizeH="0" noProof="0">
                <a:ln>
                  <a:noFill/>
                </a:ln>
                <a:solidFill>
                  <a:srgbClr val="000000"/>
                </a:solidFill>
                <a:effectLst/>
                <a:uLnTx/>
                <a:uFillTx/>
                <a:latin typeface="Meiryo UI" panose="020B0604030504040204" pitchFamily="50" charset="-128"/>
                <a:ea typeface="Meiryo UI" panose="020B0604030504040204" pitchFamily="50" charset="-128"/>
              </a:rPr>
              <a:t>選択レベル</a:t>
            </a:r>
            <a:endParaRPr kumimoji="1" lang="en-US" altLang="ja-JP" sz="900" b="0" i="0" u="none" strike="noStrike" kern="1200" cap="none" spc="0" normalizeH="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EDF5F005-DB02-A730-77BF-BB746C31412B}"/>
              </a:ext>
            </a:extLst>
          </p:cNvPr>
          <p:cNvSpPr txBox="1"/>
          <p:nvPr/>
        </p:nvSpPr>
        <p:spPr>
          <a:xfrm>
            <a:off x="1912981" y="3428999"/>
            <a:ext cx="2030948" cy="1368826"/>
          </a:xfrm>
          <a:prstGeom prst="rect">
            <a:avLst/>
          </a:prstGeom>
          <a:noFill/>
          <a:ln w="19050">
            <a:solidFill>
              <a:srgbClr val="0091DA"/>
            </a:solidFill>
            <a:prstDash val="solid"/>
          </a:ln>
        </p:spPr>
        <p:txBody>
          <a:bodyPr wrap="square" lIns="55564" tIns="55564" rIns="55564" bIns="55564"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11"/>
              </a:spcAft>
            </a:pPr>
            <a:endParaRPr kumimoji="1" lang="en-US" altLang="ja-JP" sz="1000">
              <a:solidFill>
                <a:srgbClr val="000000"/>
              </a:solidFill>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8972B3D8-6431-E472-1148-B324592F654B}"/>
              </a:ext>
            </a:extLst>
          </p:cNvPr>
          <p:cNvSpPr txBox="1"/>
          <p:nvPr/>
        </p:nvSpPr>
        <p:spPr>
          <a:xfrm>
            <a:off x="2521651" y="5351548"/>
            <a:ext cx="5778968" cy="675206"/>
          </a:xfrm>
          <a:prstGeom prst="rect">
            <a:avLst/>
          </a:prstGeom>
          <a:solidFill>
            <a:srgbClr val="FFFFFF"/>
          </a:solidFill>
          <a:ln w="19050">
            <a:solidFill>
              <a:srgbClr val="0091DA"/>
            </a:solidFill>
          </a:ln>
        </p:spPr>
        <p:txBody>
          <a:bodyPr wrap="square" lIns="55564" tIns="55564" rIns="55564" bIns="55564"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611"/>
              </a:spcAft>
              <a:buClrTx/>
              <a:buSzTx/>
              <a:buFontTx/>
              <a:buNone/>
              <a:tabLst/>
              <a:defRPr/>
            </a:pPr>
            <a:r>
              <a:rPr kumimoji="1" lang="en-US" altLang="ja-JP" sz="10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0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ー</a:t>
            </a:r>
            <a:r>
              <a:rPr kumimoji="1" lang="en-US" altLang="ja-JP" sz="10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0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は、選択レベルを下げる場合の条件</a:t>
            </a:r>
            <a:br>
              <a:rPr kumimoji="1" lang="en-US" altLang="ja-JP" sz="10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br>
            <a:r>
              <a:rPr kumimoji="1" lang="en-US" altLang="ja-JP" sz="10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0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en-US" altLang="ja-JP" sz="10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0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は、選択レベルを上げる場合の条件を記載している。</a:t>
            </a:r>
            <a:endParaRPr kumimoji="1" lang="en-US" altLang="ja-JP" sz="10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611"/>
              </a:spcAft>
              <a:buClrTx/>
              <a:buSzTx/>
              <a:buFontTx/>
              <a:buNone/>
              <a:tabLst/>
              <a:defRPr/>
            </a:pPr>
            <a:r>
              <a:rPr kumimoji="1" lang="en-US" altLang="ja-JP" sz="10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0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「地方自治体の業務プロセス・情報システムの非機能要件の標準（標準非機能要件）」における条件</a:t>
            </a:r>
            <a:endParaRPr kumimoji="1" lang="en-US" altLang="ja-JP" sz="10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cxnSp>
        <p:nvCxnSpPr>
          <p:cNvPr id="26" name="直線コネクタ 25">
            <a:extLst>
              <a:ext uri="{FF2B5EF4-FFF2-40B4-BE49-F238E27FC236}">
                <a16:creationId xmlns:a16="http://schemas.microsoft.com/office/drawing/2014/main" id="{375DA590-F8F5-539A-3CDB-3554CAA751DB}"/>
              </a:ext>
            </a:extLst>
          </p:cNvPr>
          <p:cNvCxnSpPr>
            <a:cxnSpLocks/>
            <a:endCxn id="24" idx="2"/>
          </p:cNvCxnSpPr>
          <p:nvPr/>
        </p:nvCxnSpPr>
        <p:spPr>
          <a:xfrm flipH="1" flipV="1">
            <a:off x="2928455" y="4797825"/>
            <a:ext cx="465799" cy="544220"/>
          </a:xfrm>
          <a:prstGeom prst="line">
            <a:avLst/>
          </a:prstGeom>
          <a:noFill/>
          <a:ln w="19050" cap="sq" cmpd="sng" algn="ctr">
            <a:solidFill>
              <a:srgbClr val="3C82F5"/>
            </a:solidFill>
            <a:prstDash val="solid"/>
            <a:miter lim="800000"/>
          </a:ln>
          <a:effectLst/>
        </p:spPr>
      </p:cxnSp>
      <p:sp>
        <p:nvSpPr>
          <p:cNvPr id="27" name="テキスト ボックス 26">
            <a:extLst>
              <a:ext uri="{FF2B5EF4-FFF2-40B4-BE49-F238E27FC236}">
                <a16:creationId xmlns:a16="http://schemas.microsoft.com/office/drawing/2014/main" id="{CCFA542C-1E6B-FEC5-AE71-5BCD1CA3D719}"/>
              </a:ext>
            </a:extLst>
          </p:cNvPr>
          <p:cNvSpPr txBox="1"/>
          <p:nvPr/>
        </p:nvSpPr>
        <p:spPr>
          <a:xfrm>
            <a:off x="477110" y="5125760"/>
            <a:ext cx="1907696" cy="450690"/>
          </a:xfrm>
          <a:prstGeom prst="rect">
            <a:avLst/>
          </a:prstGeom>
          <a:solidFill>
            <a:srgbClr val="FFFFFF"/>
          </a:solidFill>
          <a:ln w="19050">
            <a:solidFill>
              <a:srgbClr val="F68D2E"/>
            </a:solidFill>
          </a:ln>
        </p:spPr>
        <p:txBody>
          <a:bodyPr wrap="square" lIns="55564" tIns="55564" rIns="55564" bIns="55564"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611"/>
              </a:spcAft>
              <a:buClrTx/>
              <a:buSzTx/>
              <a:buFontTx/>
              <a:buNone/>
              <a:tabLst/>
              <a:defRPr/>
            </a:pPr>
            <a:r>
              <a:rPr kumimoji="1" lang="ja-JP" altLang="en-US" sz="10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標準非機能要件で、もっとも標準的なレベルとして定められたレベル</a:t>
            </a:r>
            <a:endParaRPr kumimoji="1" lang="en-US" altLang="ja-JP" sz="10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cxnSp>
        <p:nvCxnSpPr>
          <p:cNvPr id="28" name="直線コネクタ 27">
            <a:extLst>
              <a:ext uri="{FF2B5EF4-FFF2-40B4-BE49-F238E27FC236}">
                <a16:creationId xmlns:a16="http://schemas.microsoft.com/office/drawing/2014/main" id="{61B6BA20-1336-415E-131F-80C3CECB1F86}"/>
              </a:ext>
            </a:extLst>
          </p:cNvPr>
          <p:cNvCxnSpPr>
            <a:cxnSpLocks/>
            <a:endCxn id="29" idx="2"/>
          </p:cNvCxnSpPr>
          <p:nvPr/>
        </p:nvCxnSpPr>
        <p:spPr>
          <a:xfrm flipH="1" flipV="1">
            <a:off x="1463887" y="4805602"/>
            <a:ext cx="66614" cy="327933"/>
          </a:xfrm>
          <a:prstGeom prst="line">
            <a:avLst/>
          </a:prstGeom>
          <a:noFill/>
          <a:ln w="19050" cap="sq" cmpd="sng" algn="ctr">
            <a:solidFill>
              <a:srgbClr val="F68D2E"/>
            </a:solidFill>
            <a:prstDash val="solid"/>
            <a:miter lim="800000"/>
          </a:ln>
          <a:effectLst/>
        </p:spPr>
      </p:cxnSp>
      <p:sp>
        <p:nvSpPr>
          <p:cNvPr id="29" name="テキスト ボックス 28">
            <a:extLst>
              <a:ext uri="{FF2B5EF4-FFF2-40B4-BE49-F238E27FC236}">
                <a16:creationId xmlns:a16="http://schemas.microsoft.com/office/drawing/2014/main" id="{11A67E0A-45FE-3996-D915-86F2E9B5A13D}"/>
              </a:ext>
            </a:extLst>
          </p:cNvPr>
          <p:cNvSpPr txBox="1"/>
          <p:nvPr/>
        </p:nvSpPr>
        <p:spPr>
          <a:xfrm>
            <a:off x="1042501" y="3446278"/>
            <a:ext cx="842771" cy="1359324"/>
          </a:xfrm>
          <a:prstGeom prst="rect">
            <a:avLst/>
          </a:prstGeom>
          <a:noFill/>
          <a:ln w="19050">
            <a:solidFill>
              <a:srgbClr val="F68D2E"/>
            </a:solidFill>
            <a:prstDash val="solid"/>
          </a:ln>
        </p:spPr>
        <p:txBody>
          <a:bodyPr wrap="square" lIns="55564" tIns="55564" rIns="55564" bIns="55564"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11"/>
              </a:spcAft>
            </a:pPr>
            <a:endParaRPr kumimoji="1" lang="en-US" altLang="ja-JP" sz="1000">
              <a:solidFill>
                <a:srgbClr val="000000"/>
              </a:solidFill>
              <a:latin typeface="Meiryo UI" panose="020B0604030504040204" pitchFamily="50" charset="-128"/>
              <a:ea typeface="Meiryo UI" panose="020B0604030504040204" pitchFamily="50" charset="-128"/>
            </a:endParaRPr>
          </a:p>
        </p:txBody>
      </p:sp>
      <p:cxnSp>
        <p:nvCxnSpPr>
          <p:cNvPr id="30" name="直線コネクタ 29">
            <a:extLst>
              <a:ext uri="{FF2B5EF4-FFF2-40B4-BE49-F238E27FC236}">
                <a16:creationId xmlns:a16="http://schemas.microsoft.com/office/drawing/2014/main" id="{072B6060-0782-6B17-1DD9-D0C81CF6B37F}"/>
              </a:ext>
            </a:extLst>
          </p:cNvPr>
          <p:cNvCxnSpPr>
            <a:cxnSpLocks/>
          </p:cNvCxnSpPr>
          <p:nvPr/>
        </p:nvCxnSpPr>
        <p:spPr>
          <a:xfrm>
            <a:off x="2384806" y="5169524"/>
            <a:ext cx="4569676" cy="0"/>
          </a:xfrm>
          <a:prstGeom prst="line">
            <a:avLst/>
          </a:prstGeom>
          <a:noFill/>
          <a:ln w="19050" cap="sq" cmpd="sng" algn="ctr">
            <a:solidFill>
              <a:srgbClr val="F68D2E"/>
            </a:solidFill>
            <a:prstDash val="solid"/>
            <a:miter lim="800000"/>
          </a:ln>
          <a:effectLst/>
        </p:spPr>
      </p:cxnSp>
    </p:spTree>
    <p:extLst>
      <p:ext uri="{BB962C8B-B14F-4D97-AF65-F5344CB8AC3E}">
        <p14:creationId xmlns:p14="http://schemas.microsoft.com/office/powerpoint/2010/main" val="1829750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5">
            <a:extLst>
              <a:ext uri="{FF2B5EF4-FFF2-40B4-BE49-F238E27FC236}">
                <a16:creationId xmlns:a16="http://schemas.microsoft.com/office/drawing/2014/main" id="{CC2407E4-543A-4227-93BC-8415662A8719}"/>
              </a:ext>
            </a:extLst>
          </p:cNvPr>
          <p:cNvSpPr>
            <a:spLocks noGrp="1"/>
          </p:cNvSpPr>
          <p:nvPr>
            <p:ph type="sldNum" sz="quarter" idx="12"/>
          </p:nvPr>
        </p:nvSpPr>
        <p:spPr>
          <a:xfrm>
            <a:off x="7035536" y="6280991"/>
            <a:ext cx="2057400" cy="337038"/>
          </a:xfrm>
        </p:spPr>
        <p:txBody>
          <a:bodyPr/>
          <a:lstStyle/>
          <a:p>
            <a:pPr defTabSz="422041">
              <a:defRPr/>
            </a:pPr>
            <a:fld id="{330EA680-D336-4FF7-8B7A-9848BB0A1C32}" type="slidenum">
              <a:rPr lang="en-US" sz="1108">
                <a:solidFill>
                  <a:prstClr val="black">
                    <a:tint val="75000"/>
                  </a:prstClr>
                </a:solidFill>
                <a:latin typeface="Calibri" panose="020F0502020204030204"/>
              </a:rPr>
              <a:pPr defTabSz="422041">
                <a:defRPr/>
              </a:pPr>
              <a:t>4</a:t>
            </a:fld>
            <a:endParaRPr lang="en-US" sz="1108">
              <a:solidFill>
                <a:prstClr val="black">
                  <a:tint val="75000"/>
                </a:prstClr>
              </a:solidFill>
              <a:latin typeface="Calibri" panose="020F0502020204030204"/>
            </a:endParaRPr>
          </a:p>
        </p:txBody>
      </p:sp>
      <p:sp>
        <p:nvSpPr>
          <p:cNvPr id="19" name="字幕 6">
            <a:extLst>
              <a:ext uri="{FF2B5EF4-FFF2-40B4-BE49-F238E27FC236}">
                <a16:creationId xmlns:a16="http://schemas.microsoft.com/office/drawing/2014/main" id="{C5E70A5F-545E-177B-D286-F1F366A76FD5}"/>
              </a:ext>
            </a:extLst>
          </p:cNvPr>
          <p:cNvSpPr txBox="1">
            <a:spLocks/>
          </p:cNvSpPr>
          <p:nvPr/>
        </p:nvSpPr>
        <p:spPr>
          <a:xfrm>
            <a:off x="513012" y="94417"/>
            <a:ext cx="8687807" cy="487235"/>
          </a:xfrm>
          <a:prstGeom prst="rect">
            <a:avLst/>
          </a:prstGeom>
        </p:spPr>
        <p:txBody>
          <a:bodyPr vert="horz" wrap="square" lIns="0" tIns="0" rIns="0" bIns="108000" rtlCol="0" anchor="b" anchorCtr="0">
            <a:noAutofit/>
          </a:bodyPr>
          <a:lstStyle>
            <a:lvl1pPr marL="0" marR="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kumimoji="1" sz="1950" b="1" kern="1200" spc="75" baseline="0">
                <a:solidFill>
                  <a:srgbClr val="003B83"/>
                </a:solidFill>
                <a:latin typeface="+mn-lt"/>
                <a:ea typeface="+mn-ea"/>
                <a:cs typeface="+mn-cs"/>
              </a:defRPr>
            </a:lvl1pPr>
            <a:lvl2pPr marL="188975" marR="0" indent="-161978" algn="l" defTabSz="755728" rtl="0" eaLnBrk="1" fontAlgn="auto" latinLnBrk="0" hangingPunct="1">
              <a:lnSpc>
                <a:spcPct val="120000"/>
              </a:lnSpc>
              <a:spcBef>
                <a:spcPts val="0"/>
              </a:spcBef>
              <a:spcAft>
                <a:spcPts val="450"/>
              </a:spcAft>
              <a:buClr>
                <a:srgbClr val="3C82F4"/>
              </a:buClr>
              <a:buSzPct val="70000"/>
              <a:buFont typeface="Wingdings" panose="05000000000000000000" pitchFamily="2" charset="2"/>
              <a:buChar char="l"/>
              <a:tabLst/>
              <a:defRPr kumimoji="1" sz="1200" b="0" kern="1200" spc="90" baseline="0">
                <a:solidFill>
                  <a:srgbClr val="000000"/>
                </a:solidFill>
                <a:latin typeface="+mj-ea"/>
                <a:ea typeface="+mj-ea"/>
                <a:cs typeface="+mn-cs"/>
              </a:defRPr>
            </a:lvl2pPr>
            <a:lvl3pPr marL="296960" marR="0" indent="-107986" algn="l" defTabSz="755728" rtl="0" eaLnBrk="1" fontAlgn="auto" latinLnBrk="0" hangingPunct="1">
              <a:lnSpc>
                <a:spcPct val="120000"/>
              </a:lnSpc>
              <a:spcBef>
                <a:spcPts val="0"/>
              </a:spcBef>
              <a:spcAft>
                <a:spcPts val="450"/>
              </a:spcAft>
              <a:buClr>
                <a:srgbClr val="000000"/>
              </a:buClr>
              <a:buSzTx/>
              <a:buFont typeface="BIZ UDPゴシック" panose="020B0400000000000000" pitchFamily="50" charset="-128"/>
              <a:buChar char="-"/>
              <a:tabLst/>
              <a:defRPr kumimoji="1" sz="1050" b="0" kern="1200" spc="90" baseline="0">
                <a:solidFill>
                  <a:srgbClr val="000000"/>
                </a:solidFill>
                <a:latin typeface="+mj-ea"/>
                <a:ea typeface="+mj-ea"/>
                <a:cs typeface="+mn-cs"/>
              </a:defRPr>
            </a:lvl3pPr>
            <a:lvl4pPr marL="404946" marR="0" indent="-80989" algn="l" defTabSz="755728" rtl="0" eaLnBrk="1" fontAlgn="auto" latinLnBrk="0" hangingPunct="1">
              <a:lnSpc>
                <a:spcPct val="120000"/>
              </a:lnSpc>
              <a:spcBef>
                <a:spcPts val="0"/>
              </a:spcBef>
              <a:spcAft>
                <a:spcPts val="300"/>
              </a:spcAft>
              <a:buClr>
                <a:srgbClr val="595758"/>
              </a:buClr>
              <a:buSzTx/>
              <a:buFont typeface="Arial" panose="020B0604020202020204" pitchFamily="34" charset="0"/>
              <a:buChar char="•"/>
              <a:tabLst/>
              <a:defRPr kumimoji="1" sz="900" b="0" kern="1200" spc="90" baseline="0">
                <a:solidFill>
                  <a:srgbClr val="000000"/>
                </a:solidFill>
                <a:latin typeface="+mn-ea"/>
                <a:ea typeface="+mn-ea"/>
                <a:cs typeface="+mn-cs"/>
              </a:defRPr>
            </a:lvl4pPr>
            <a:lvl5pPr marL="485935" marR="0" indent="-80989" algn="l" defTabSz="755728" rtl="0" eaLnBrk="1" fontAlgn="auto" latinLnBrk="0" hangingPunct="1">
              <a:lnSpc>
                <a:spcPct val="120000"/>
              </a:lnSpc>
              <a:spcBef>
                <a:spcPts val="0"/>
              </a:spcBef>
              <a:spcAft>
                <a:spcPts val="300"/>
              </a:spcAft>
              <a:buClr>
                <a:srgbClr val="595758"/>
              </a:buClr>
              <a:buSzTx/>
              <a:buFont typeface="BIZ UDPゴシック" panose="020B0400000000000000" pitchFamily="50" charset="-128"/>
              <a:buChar char="-"/>
              <a:tabLst/>
              <a:defRPr kumimoji="1" sz="787" b="0" kern="1200" spc="90" baseline="0">
                <a:solidFill>
                  <a:srgbClr val="000000"/>
                </a:solidFill>
                <a:latin typeface="+mn-ea"/>
                <a:ea typeface="+mn-ea"/>
                <a:cs typeface="+mn-cs"/>
              </a:defRPr>
            </a:lvl5pPr>
            <a:lvl6pPr marL="2078253"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117"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3981"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1846"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a:lstStyle>
          <a:p>
            <a:pPr marL="0" marR="0" lvl="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a:pPr>
            <a:r>
              <a:rPr kumimoji="1" lang="ja-JP" altLang="en-US" sz="1950" b="1" i="0" u="none" strike="noStrike" kern="1200" cap="none" spc="75" normalizeH="0" noProof="0" dirty="0">
                <a:ln>
                  <a:noFill/>
                </a:ln>
                <a:solidFill>
                  <a:schemeClr val="tx1"/>
                </a:solidFill>
                <a:effectLst/>
                <a:uLnTx/>
                <a:uFillTx/>
                <a:latin typeface="Meiryo UI" panose="020B0604030504040204" pitchFamily="50" charset="-128"/>
                <a:ea typeface="Meiryo UI" panose="020B0604030504040204" pitchFamily="50" charset="-128"/>
              </a:rPr>
              <a:t>標準非機能要件の検証結果　①検証の考え方及び状況</a:t>
            </a:r>
          </a:p>
        </p:txBody>
      </p:sp>
      <p:sp>
        <p:nvSpPr>
          <p:cNvPr id="3" name="テキスト プレースホルダー 7">
            <a:extLst>
              <a:ext uri="{FF2B5EF4-FFF2-40B4-BE49-F238E27FC236}">
                <a16:creationId xmlns:a16="http://schemas.microsoft.com/office/drawing/2014/main" id="{0603CD26-7E65-481C-C886-FF5E6341A621}"/>
              </a:ext>
            </a:extLst>
          </p:cNvPr>
          <p:cNvSpPr txBox="1">
            <a:spLocks/>
          </p:cNvSpPr>
          <p:nvPr/>
        </p:nvSpPr>
        <p:spPr>
          <a:xfrm>
            <a:off x="169665" y="684687"/>
            <a:ext cx="8687807" cy="1094788"/>
          </a:xfrm>
          <a:prstGeom prst="rect">
            <a:avLst/>
          </a:prstGeom>
          <a:solidFill>
            <a:srgbClr val="F2F2F2"/>
          </a:solidFill>
          <a:ln w="28575">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50800" dir="5400000" algn="ctr" rotWithShape="0">
              <a:srgbClr val="000000">
                <a:alpha val="40000"/>
              </a:srgbClr>
            </a:outerShdw>
          </a:effectLst>
        </p:spPr>
        <p:txBody>
          <a:bodyPr vert="horz" wrap="square" lIns="90000" tIns="46800" rIns="90000" bIns="46800" rtlCol="0">
            <a:spAutoFit/>
          </a:bodyPr>
          <a:lstStyle>
            <a:lvl1pPr marL="188975" marR="0" indent="-188975" algn="l" defTabSz="755728" rtl="0" eaLnBrk="1" fontAlgn="auto" latinLnBrk="0" hangingPunct="1">
              <a:lnSpc>
                <a:spcPct val="120000"/>
              </a:lnSpc>
              <a:spcBef>
                <a:spcPts val="0"/>
              </a:spcBef>
              <a:spcAft>
                <a:spcPts val="450"/>
              </a:spcAft>
              <a:buClr>
                <a:srgbClr val="003B83"/>
              </a:buClr>
              <a:buSzTx/>
              <a:buFont typeface="Wingdings" panose="05000000000000000000" pitchFamily="2" charset="2"/>
              <a:buChar char="l"/>
              <a:tabLst/>
              <a:defRPr kumimoji="1" sz="1200" b="1" kern="1200" spc="90" baseline="0">
                <a:solidFill>
                  <a:srgbClr val="000000"/>
                </a:solidFill>
                <a:latin typeface="+mn-lt"/>
                <a:ea typeface="+mn-ea"/>
                <a:cs typeface="+mn-cs"/>
              </a:defRPr>
            </a:lvl1pPr>
            <a:lvl2pPr marL="188975" marR="0" indent="-161978" algn="l" defTabSz="755728" rtl="0" eaLnBrk="1" fontAlgn="auto" latinLnBrk="0" hangingPunct="1">
              <a:lnSpc>
                <a:spcPct val="120000"/>
              </a:lnSpc>
              <a:spcBef>
                <a:spcPts val="0"/>
              </a:spcBef>
              <a:spcAft>
                <a:spcPts val="450"/>
              </a:spcAft>
              <a:buClr>
                <a:srgbClr val="3C82F4"/>
              </a:buClr>
              <a:buSzPct val="70000"/>
              <a:buFont typeface="Wingdings" panose="05000000000000000000" pitchFamily="2" charset="2"/>
              <a:buChar char="l"/>
              <a:tabLst/>
              <a:defRPr kumimoji="1" sz="1200" b="0" kern="1200" spc="90" baseline="0">
                <a:solidFill>
                  <a:srgbClr val="000000"/>
                </a:solidFill>
                <a:latin typeface="+mj-ea"/>
                <a:ea typeface="+mj-ea"/>
                <a:cs typeface="+mn-cs"/>
              </a:defRPr>
            </a:lvl2pPr>
            <a:lvl3pPr marL="296960" marR="0" indent="-107986" algn="l" defTabSz="755728" rtl="0" eaLnBrk="1" fontAlgn="auto" latinLnBrk="0" hangingPunct="1">
              <a:lnSpc>
                <a:spcPct val="120000"/>
              </a:lnSpc>
              <a:spcBef>
                <a:spcPts val="0"/>
              </a:spcBef>
              <a:spcAft>
                <a:spcPts val="450"/>
              </a:spcAft>
              <a:buClr>
                <a:srgbClr val="000000"/>
              </a:buClr>
              <a:buSzTx/>
              <a:buFont typeface="BIZ UDPゴシック" panose="020B0400000000000000" pitchFamily="50" charset="-128"/>
              <a:buChar char="-"/>
              <a:tabLst/>
              <a:defRPr kumimoji="1" sz="1050" b="0" kern="1200" spc="90" baseline="0">
                <a:solidFill>
                  <a:srgbClr val="000000"/>
                </a:solidFill>
                <a:latin typeface="+mj-ea"/>
                <a:ea typeface="+mj-ea"/>
                <a:cs typeface="+mn-cs"/>
              </a:defRPr>
            </a:lvl3pPr>
            <a:lvl4pPr marL="404946" marR="0" indent="-107986" algn="l" defTabSz="755728" rtl="0" eaLnBrk="1" fontAlgn="auto" latinLnBrk="0" hangingPunct="1">
              <a:lnSpc>
                <a:spcPct val="120000"/>
              </a:lnSpc>
              <a:spcBef>
                <a:spcPts val="0"/>
              </a:spcBef>
              <a:spcAft>
                <a:spcPts val="300"/>
              </a:spcAft>
              <a:buClr>
                <a:srgbClr val="595758"/>
              </a:buClr>
              <a:buSzTx/>
              <a:buFont typeface="Arial" panose="020B0604020202020204" pitchFamily="34" charset="0"/>
              <a:buChar char="•"/>
              <a:tabLst/>
              <a:defRPr kumimoji="1" sz="900" b="0" kern="1200" spc="90" baseline="0">
                <a:solidFill>
                  <a:srgbClr val="000000"/>
                </a:solidFill>
                <a:latin typeface="+mn-ea"/>
                <a:ea typeface="+mn-ea"/>
                <a:cs typeface="+mn-cs"/>
              </a:defRPr>
            </a:lvl4pPr>
            <a:lvl5pPr marL="485935" marR="0" indent="-80989" algn="l" defTabSz="755728" rtl="0" eaLnBrk="1" fontAlgn="auto" latinLnBrk="0" hangingPunct="1">
              <a:lnSpc>
                <a:spcPct val="120000"/>
              </a:lnSpc>
              <a:spcBef>
                <a:spcPts val="0"/>
              </a:spcBef>
              <a:spcAft>
                <a:spcPts val="300"/>
              </a:spcAft>
              <a:buClr>
                <a:srgbClr val="595758"/>
              </a:buClr>
              <a:buSzTx/>
              <a:buFont typeface="BIZ UDPゴシック" panose="020B0400000000000000" pitchFamily="50" charset="-128"/>
              <a:buChar char="-"/>
              <a:tabLst/>
              <a:defRPr kumimoji="1" sz="787" b="0" kern="1200" spc="90" baseline="0">
                <a:solidFill>
                  <a:srgbClr val="000000"/>
                </a:solidFill>
                <a:latin typeface="+mn-ea"/>
                <a:ea typeface="+mn-ea"/>
                <a:cs typeface="+mn-cs"/>
              </a:defRPr>
            </a:lvl5pPr>
            <a:lvl6pPr marL="2078253"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117"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3981"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1846"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a:lstStyle>
          <a:p>
            <a:pPr marL="268288" marR="0" lvl="0" indent="-268288" algn="l" defTabSz="755728" rtl="0" eaLnBrk="1" fontAlgn="auto" latinLnBrk="0" hangingPunct="1">
              <a:lnSpc>
                <a:spcPct val="100000"/>
              </a:lnSpc>
              <a:spcBef>
                <a:spcPts val="0"/>
              </a:spcBef>
              <a:spcAft>
                <a:spcPts val="600"/>
              </a:spcAft>
              <a:buClr>
                <a:srgbClr val="003B83"/>
              </a:buClr>
              <a:buSzTx/>
              <a:buNone/>
              <a:tabLst/>
              <a:defRPr/>
            </a:pPr>
            <a:r>
              <a:rPr kumimoji="1" lang="ja-JP" altLang="en-US" sz="1500" b="0" kern="0" dirty="0">
                <a:solidFill>
                  <a:prstClr val="black"/>
                </a:solidFill>
                <a:latin typeface="Meiryo UI" panose="020B0604030504040204" pitchFamily="50" charset="-128"/>
                <a:ea typeface="Meiryo UI" panose="020B0604030504040204" pitchFamily="50" charset="-128"/>
              </a:rPr>
              <a:t>○　</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検証が完了したのは全団体合計で</a:t>
            </a:r>
            <a:r>
              <a:rPr kumimoji="1" lang="en-US" altLang="ja-JP"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512</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項目。検証対象項目が団体によって異なるため、項目数は団体によって異なる。団体毎の検証状況を以下に示す。</a:t>
            </a:r>
            <a:endParaRPr kumimoji="1" lang="en-US" altLang="ja-JP"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180000" marR="0" lvl="0" indent="-180000" algn="l" defTabSz="755728" rtl="0" eaLnBrk="1" fontAlgn="auto" latinLnBrk="0" hangingPunct="1">
              <a:lnSpc>
                <a:spcPct val="100000"/>
              </a:lnSpc>
              <a:spcBef>
                <a:spcPts val="0"/>
              </a:spcBef>
              <a:spcAft>
                <a:spcPts val="600"/>
              </a:spcAft>
              <a:buClr>
                <a:srgbClr val="003B83"/>
              </a:buClr>
              <a:buSzTx/>
              <a:buNone/>
              <a:tabLst/>
              <a:defRPr/>
            </a:pPr>
            <a:r>
              <a:rPr kumimoji="1" lang="ja-JP" altLang="en-US" sz="1500" b="0" kern="0" dirty="0">
                <a:solidFill>
                  <a:prstClr val="black"/>
                </a:solidFill>
                <a:latin typeface="Meiryo UI" panose="020B0604030504040204" pitchFamily="50" charset="-128"/>
                <a:ea typeface="Meiryo UI" panose="020B0604030504040204" pitchFamily="50" charset="-128"/>
              </a:rPr>
              <a:t>○　</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なお、宇和島市の未完了項目（</a:t>
            </a:r>
            <a:r>
              <a:rPr kumimoji="1" lang="en-US" altLang="ja-JP"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C.4.3.1/C.5.9.1/C.5.9.2</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）については実運用で確認することとしている。</a:t>
            </a:r>
            <a:endParaRPr kumimoji="1" lang="en-US" altLang="ja-JP" sz="1500" b="0" i="0" u="none" strike="noStrike" kern="1200" cap="none" spc="90" normalizeH="0" baseline="0" noProof="0" dirty="0">
              <a:ln>
                <a:noFill/>
              </a:ln>
              <a:solidFill>
                <a:srgbClr val="000000"/>
              </a:solidFill>
              <a:effectLst/>
              <a:uLnTx/>
              <a:uFillTx/>
              <a:latin typeface="BIZ UDPゴシック"/>
              <a:ea typeface="BIZ UDPゴシック"/>
            </a:endParaRPr>
          </a:p>
        </p:txBody>
      </p:sp>
      <p:graphicFrame>
        <p:nvGraphicFramePr>
          <p:cNvPr id="4" name="表 3">
            <a:extLst>
              <a:ext uri="{FF2B5EF4-FFF2-40B4-BE49-F238E27FC236}">
                <a16:creationId xmlns:a16="http://schemas.microsoft.com/office/drawing/2014/main" id="{FC286862-C38C-F497-3E37-C3B5534DA332}"/>
              </a:ext>
            </a:extLst>
          </p:cNvPr>
          <p:cNvGraphicFramePr>
            <a:graphicFrameLocks noGrp="1"/>
          </p:cNvGraphicFramePr>
          <p:nvPr>
            <p:extLst>
              <p:ext uri="{D42A27DB-BD31-4B8C-83A1-F6EECF244321}">
                <p14:modId xmlns:p14="http://schemas.microsoft.com/office/powerpoint/2010/main" val="1481676713"/>
              </p:ext>
            </p:extLst>
          </p:nvPr>
        </p:nvGraphicFramePr>
        <p:xfrm>
          <a:off x="169665" y="1967344"/>
          <a:ext cx="8687808" cy="4389780"/>
        </p:xfrm>
        <a:graphic>
          <a:graphicData uri="http://schemas.openxmlformats.org/drawingml/2006/table">
            <a:tbl>
              <a:tblPr firstRow="1" lastRow="1"/>
              <a:tblGrid>
                <a:gridCol w="1809960">
                  <a:extLst>
                    <a:ext uri="{9D8B030D-6E8A-4147-A177-3AD203B41FA5}">
                      <a16:colId xmlns:a16="http://schemas.microsoft.com/office/drawing/2014/main" val="2166014890"/>
                    </a:ext>
                  </a:extLst>
                </a:gridCol>
                <a:gridCol w="1809960">
                  <a:extLst>
                    <a:ext uri="{9D8B030D-6E8A-4147-A177-3AD203B41FA5}">
                      <a16:colId xmlns:a16="http://schemas.microsoft.com/office/drawing/2014/main" val="834616808"/>
                    </a:ext>
                  </a:extLst>
                </a:gridCol>
                <a:gridCol w="844648">
                  <a:extLst>
                    <a:ext uri="{9D8B030D-6E8A-4147-A177-3AD203B41FA5}">
                      <a16:colId xmlns:a16="http://schemas.microsoft.com/office/drawing/2014/main" val="4195544152"/>
                    </a:ext>
                  </a:extLst>
                </a:gridCol>
                <a:gridCol w="844648">
                  <a:extLst>
                    <a:ext uri="{9D8B030D-6E8A-4147-A177-3AD203B41FA5}">
                      <a16:colId xmlns:a16="http://schemas.microsoft.com/office/drawing/2014/main" val="1204463674"/>
                    </a:ext>
                  </a:extLst>
                </a:gridCol>
                <a:gridCol w="844648">
                  <a:extLst>
                    <a:ext uri="{9D8B030D-6E8A-4147-A177-3AD203B41FA5}">
                      <a16:colId xmlns:a16="http://schemas.microsoft.com/office/drawing/2014/main" val="2557860527"/>
                    </a:ext>
                  </a:extLst>
                </a:gridCol>
                <a:gridCol w="844648">
                  <a:extLst>
                    <a:ext uri="{9D8B030D-6E8A-4147-A177-3AD203B41FA5}">
                      <a16:colId xmlns:a16="http://schemas.microsoft.com/office/drawing/2014/main" val="3121899141"/>
                    </a:ext>
                  </a:extLst>
                </a:gridCol>
                <a:gridCol w="844648">
                  <a:extLst>
                    <a:ext uri="{9D8B030D-6E8A-4147-A177-3AD203B41FA5}">
                      <a16:colId xmlns:a16="http://schemas.microsoft.com/office/drawing/2014/main" val="3750099163"/>
                    </a:ext>
                  </a:extLst>
                </a:gridCol>
                <a:gridCol w="844648">
                  <a:extLst>
                    <a:ext uri="{9D8B030D-6E8A-4147-A177-3AD203B41FA5}">
                      <a16:colId xmlns:a16="http://schemas.microsoft.com/office/drawing/2014/main" val="979346452"/>
                    </a:ext>
                  </a:extLst>
                </a:gridCol>
              </a:tblGrid>
              <a:tr h="284220">
                <a:tc rowSpan="2">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1" i="0" u="none" strike="noStrike" dirty="0">
                          <a:solidFill>
                            <a:schemeClr val="bg1"/>
                          </a:solidFill>
                          <a:effectLst/>
                          <a:latin typeface="+mn-ea"/>
                          <a:ea typeface="+mn-ea"/>
                        </a:rPr>
                        <a:t>採択団体</a:t>
                      </a:r>
                    </a:p>
                  </a:txBody>
                  <a:tcPr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rowSpan="2">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1" i="0" u="none" strike="noStrike" dirty="0">
                          <a:solidFill>
                            <a:schemeClr val="bg1"/>
                          </a:solidFill>
                          <a:effectLst/>
                          <a:latin typeface="+mn-ea"/>
                          <a:ea typeface="+mn-ea"/>
                        </a:rPr>
                        <a:t>事業者</a:t>
                      </a:r>
                    </a:p>
                  </a:txBody>
                  <a:tcPr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gridSpan="2">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1" i="0" u="none" strike="noStrike" dirty="0">
                          <a:solidFill>
                            <a:schemeClr val="bg1"/>
                          </a:solidFill>
                          <a:effectLst/>
                          <a:latin typeface="+mn-ea"/>
                          <a:ea typeface="+mn-ea"/>
                        </a:rPr>
                        <a:t>机上</a:t>
                      </a:r>
                    </a:p>
                  </a:txBody>
                  <a:tcPr marT="0" marB="0"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pPr algn="l" fontAlgn="ctr"/>
                      <a:r>
                        <a:rPr lang="ja-JP" altLang="en-US" sz="1100" u="none" strike="noStrike">
                          <a:effectLst/>
                        </a:rPr>
                        <a:t>机上 集計</a:t>
                      </a:r>
                      <a:endPar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2995" marR="2995" marT="2995" marB="0" anchor="ctr"/>
                </a:tc>
                <a:tc gridSpan="2">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1" i="0" u="none" strike="noStrike">
                          <a:solidFill>
                            <a:schemeClr val="bg1"/>
                          </a:solidFill>
                          <a:effectLst/>
                          <a:latin typeface="+mn-ea"/>
                          <a:ea typeface="+mn-ea"/>
                        </a:rPr>
                        <a:t>実機</a:t>
                      </a:r>
                    </a:p>
                  </a:txBody>
                  <a:tcPr marT="0" marB="0"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pPr algn="l" fontAlgn="ctr"/>
                      <a:r>
                        <a:rPr lang="ja-JP" altLang="en-US" sz="1100" u="none" strike="noStrike">
                          <a:effectLst/>
                        </a:rPr>
                        <a:t>実機 集計</a:t>
                      </a:r>
                      <a:endParaRPr lang="ja-JP" altLang="en-US" sz="11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2995" marR="2995" marT="2995" marB="0" anchor="ctr"/>
                </a:tc>
                <a:tc gridSpan="2">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ja-JP" altLang="en-US" sz="1200" b="1" u="none" strike="noStrike">
                          <a:solidFill>
                            <a:schemeClr val="bg1"/>
                          </a:solidFill>
                          <a:effectLst/>
                          <a:latin typeface="+mn-ea"/>
                          <a:ea typeface="+mn-ea"/>
                        </a:rPr>
                        <a:t>合計</a:t>
                      </a:r>
                      <a:endParaRPr lang="ja-JP" altLang="en-US" sz="1200" b="1" i="0" u="none" strike="noStrike">
                        <a:solidFill>
                          <a:schemeClr val="bg1"/>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pPr algn="l" fontAlgn="ctr"/>
                      <a:endParaRPr lang="ja-JP" altLang="en-US" sz="1200" b="1" i="0" u="none" strike="noStrike">
                        <a:solidFill>
                          <a:srgbClr val="000000"/>
                        </a:solidFill>
                        <a:effectLst/>
                        <a:latin typeface="+mn-ea"/>
                        <a:ea typeface="+mn-ea"/>
                      </a:endParaRPr>
                    </a:p>
                  </a:txBody>
                  <a:tcPr marL="2246" marR="2246" marT="2246" marB="0" anchor="ctr"/>
                </a:tc>
                <a:extLst>
                  <a:ext uri="{0D108BD9-81ED-4DB2-BD59-A6C34878D82A}">
                    <a16:rowId xmlns:a16="http://schemas.microsoft.com/office/drawing/2014/main" val="2474368507"/>
                  </a:ext>
                </a:extLst>
              </a:tr>
              <a:tr h="284220">
                <a:tc vMerge="1">
                  <a:txBody>
                    <a:bodyPr/>
                    <a:lstStyle/>
                    <a:p>
                      <a:pPr algn="l" fontAlgn="ctr"/>
                      <a:endParaRPr lang="ja-JP" altLang="en-US" sz="1200" b="1" i="0" u="none" strike="noStrike">
                        <a:solidFill>
                          <a:srgbClr val="000000"/>
                        </a:solidFill>
                        <a:effectLst/>
                        <a:latin typeface="+mn-ea"/>
                        <a:ea typeface="+mn-ea"/>
                      </a:endParaRPr>
                    </a:p>
                  </a:txBody>
                  <a:tcPr marL="2995" marR="2995" marT="2995" marB="0" anchor="ctr"/>
                </a:tc>
                <a:tc vMerge="1">
                  <a:txBody>
                    <a:bodyPr/>
                    <a:lstStyle/>
                    <a:p>
                      <a:pPr algn="l" fontAlgn="ctr"/>
                      <a:endParaRPr lang="en-US" sz="1000" b="1" i="0" u="none" strike="noStrike">
                        <a:solidFill>
                          <a:srgbClr val="000000"/>
                        </a:solidFill>
                        <a:effectLst/>
                        <a:latin typeface="+mn-ea"/>
                        <a:ea typeface="+mn-ea"/>
                      </a:endParaRPr>
                    </a:p>
                  </a:txBody>
                  <a:tcPr marT="0" marB="0" anchor="ctr">
                    <a:solidFill>
                      <a:schemeClr val="tx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1" i="0" u="none" strike="noStrike">
                          <a:solidFill>
                            <a:schemeClr val="bg1"/>
                          </a:solidFill>
                          <a:effectLst/>
                          <a:latin typeface="+mn-ea"/>
                          <a:ea typeface="+mn-ea"/>
                        </a:rPr>
                        <a:t>予定</a:t>
                      </a:r>
                      <a:endParaRPr lang="en-US" sz="1200" b="1" i="0" u="none" strike="noStrike">
                        <a:solidFill>
                          <a:schemeClr val="bg1"/>
                        </a:solidFill>
                        <a:effectLst/>
                        <a:latin typeface="+mn-ea"/>
                        <a:ea typeface="+mn-ea"/>
                      </a:endParaRP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1" i="0" u="none" strike="noStrike">
                          <a:solidFill>
                            <a:schemeClr val="bg1"/>
                          </a:solidFill>
                          <a:effectLst/>
                          <a:latin typeface="+mn-ea"/>
                          <a:ea typeface="+mn-ea"/>
                        </a:rPr>
                        <a:t>完了</a:t>
                      </a: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1" i="0" u="none" strike="noStrike">
                          <a:solidFill>
                            <a:schemeClr val="bg1"/>
                          </a:solidFill>
                          <a:effectLst/>
                          <a:latin typeface="+mn-ea"/>
                          <a:ea typeface="+mn-ea"/>
                        </a:rPr>
                        <a:t>予定</a:t>
                      </a:r>
                      <a:endParaRPr lang="en-US" sz="1200" b="1" i="0" u="none" strike="noStrike">
                        <a:solidFill>
                          <a:schemeClr val="bg1"/>
                        </a:solidFill>
                        <a:effectLst/>
                        <a:latin typeface="+mn-ea"/>
                        <a:ea typeface="+mn-ea"/>
                      </a:endParaRP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1" i="0" u="none" strike="noStrike">
                          <a:solidFill>
                            <a:schemeClr val="bg1"/>
                          </a:solidFill>
                          <a:effectLst/>
                          <a:latin typeface="+mn-ea"/>
                          <a:ea typeface="+mn-ea"/>
                        </a:rPr>
                        <a:t>完了</a:t>
                      </a: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1" i="0" u="none" strike="noStrike">
                          <a:solidFill>
                            <a:schemeClr val="bg1"/>
                          </a:solidFill>
                          <a:effectLst/>
                          <a:latin typeface="+mn-ea"/>
                          <a:ea typeface="+mn-ea"/>
                        </a:rPr>
                        <a:t>予定</a:t>
                      </a:r>
                      <a:endParaRPr lang="en-US" sz="1200" b="1" i="0" u="none" strike="noStrike">
                        <a:solidFill>
                          <a:schemeClr val="bg1"/>
                        </a:solidFill>
                        <a:effectLst/>
                        <a:latin typeface="+mn-ea"/>
                        <a:ea typeface="+mn-ea"/>
                      </a:endParaRP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1" i="0" u="none" strike="noStrike">
                          <a:solidFill>
                            <a:schemeClr val="bg1"/>
                          </a:solidFill>
                          <a:effectLst/>
                          <a:latin typeface="+mn-ea"/>
                          <a:ea typeface="+mn-ea"/>
                        </a:rPr>
                        <a:t>完了</a:t>
                      </a:r>
                    </a:p>
                  </a:txBody>
                  <a:tcPr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269418990"/>
                  </a:ext>
                </a:extLst>
              </a:tr>
              <a:tr h="284220">
                <a:tc rowSpan="2">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0" i="0" u="none" strike="noStrike">
                          <a:solidFill>
                            <a:srgbClr val="000000"/>
                          </a:solidFill>
                          <a:effectLst/>
                          <a:latin typeface="+mn-ea"/>
                          <a:ea typeface="+mn-ea"/>
                        </a:rPr>
                        <a:t>神戸市</a:t>
                      </a:r>
                      <a:endParaRPr lang="en-US"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200" b="0" i="0" u="none" strike="noStrike">
                          <a:solidFill>
                            <a:srgbClr val="000000"/>
                          </a:solidFill>
                          <a:effectLst/>
                          <a:latin typeface="+mn-ea"/>
                          <a:ea typeface="+mn-ea"/>
                        </a:rPr>
                        <a:t>NEC</a:t>
                      </a:r>
                    </a:p>
                  </a:txBody>
                  <a:tcPr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dirty="0">
                          <a:solidFill>
                            <a:srgbClr val="000000"/>
                          </a:solidFill>
                          <a:effectLst/>
                          <a:latin typeface="+mn-ea"/>
                          <a:ea typeface="+mn-ea"/>
                        </a:rPr>
                        <a:t>23</a:t>
                      </a:r>
                    </a:p>
                  </a:txBody>
                  <a:tcPr marT="0" marB="0"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u="none" strike="noStrike">
                          <a:effectLst/>
                          <a:latin typeface="+mn-ea"/>
                          <a:ea typeface="+mn-ea"/>
                        </a:rPr>
                        <a:t>23</a:t>
                      </a:r>
                      <a:endParaRPr lang="en-US" altLang="ja-JP"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31</a:t>
                      </a:r>
                    </a:p>
                  </a:txBody>
                  <a:tcPr marT="0" marB="0"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u="none" strike="noStrike">
                          <a:effectLst/>
                          <a:latin typeface="+mn-ea"/>
                          <a:ea typeface="+mn-ea"/>
                        </a:rPr>
                        <a:t>31</a:t>
                      </a:r>
                      <a:endParaRPr lang="en-US" altLang="ja-JP"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54</a:t>
                      </a:r>
                    </a:p>
                  </a:txBody>
                  <a:tcPr marT="0" marB="0"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54</a:t>
                      </a:r>
                    </a:p>
                  </a:txBody>
                  <a:tcPr marT="0" marB="0"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1118887182"/>
                  </a:ext>
                </a:extLst>
              </a:tr>
              <a:tr h="284220">
                <a:tc vMerge="1">
                  <a:txBody>
                    <a:bodyPr/>
                    <a:lstStyle/>
                    <a:p>
                      <a:pPr algn="l" fontAlgn="ctr"/>
                      <a:endParaRPr lang="en-US" sz="1200" b="0" i="0" u="none" strike="noStrike">
                        <a:solidFill>
                          <a:srgbClr val="000000"/>
                        </a:solidFill>
                        <a:effectLst/>
                        <a:latin typeface="+mn-ea"/>
                        <a:ea typeface="+mn-ea"/>
                      </a:endParaRPr>
                    </a:p>
                  </a:txBody>
                  <a:tcPr marL="2995" marR="2995" marT="2995" marB="0" anchor="ct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0" i="0" u="none" strike="noStrike">
                          <a:solidFill>
                            <a:srgbClr val="000000"/>
                          </a:solidFill>
                          <a:effectLst/>
                          <a:latin typeface="+mn-ea"/>
                          <a:ea typeface="+mn-ea"/>
                        </a:rPr>
                        <a:t>日立製作所</a:t>
                      </a:r>
                      <a:endParaRPr lang="en-US" altLang="ja-JP"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19</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u="none" strike="noStrike">
                          <a:effectLst/>
                          <a:latin typeface="+mn-ea"/>
                          <a:ea typeface="+mn-ea"/>
                        </a:rPr>
                        <a:t>19</a:t>
                      </a:r>
                      <a:endParaRPr lang="en-US" altLang="ja-JP"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30</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u="none" strike="noStrike">
                          <a:effectLst/>
                          <a:latin typeface="+mn-ea"/>
                          <a:ea typeface="+mn-ea"/>
                        </a:rPr>
                        <a:t>30</a:t>
                      </a:r>
                      <a:endParaRPr lang="en-US" altLang="ja-JP"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49</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49</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127414805"/>
                  </a:ext>
                </a:extLst>
              </a:tr>
              <a:tr h="284220">
                <a:tc rowSpan="2">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0" i="0" u="none" strike="noStrike" dirty="0">
                          <a:solidFill>
                            <a:srgbClr val="000000"/>
                          </a:solidFill>
                          <a:effectLst/>
                          <a:latin typeface="+mn-ea"/>
                          <a:ea typeface="+mn-ea"/>
                        </a:rPr>
                        <a:t>せとうち</a:t>
                      </a:r>
                      <a:r>
                        <a:rPr lang="en-US" altLang="ja-JP" sz="1200" b="0" i="0" u="none" strike="noStrike" dirty="0">
                          <a:solidFill>
                            <a:srgbClr val="000000"/>
                          </a:solidFill>
                          <a:effectLst/>
                          <a:latin typeface="+mn-ea"/>
                          <a:ea typeface="+mn-ea"/>
                        </a:rPr>
                        <a:t>3</a:t>
                      </a:r>
                      <a:r>
                        <a:rPr lang="ja-JP" altLang="en-US" sz="1200" b="0" i="0" u="none" strike="noStrike" dirty="0">
                          <a:solidFill>
                            <a:srgbClr val="000000"/>
                          </a:solidFill>
                          <a:effectLst/>
                          <a:latin typeface="+mn-ea"/>
                          <a:ea typeface="+mn-ea"/>
                        </a:rPr>
                        <a:t>市</a:t>
                      </a:r>
                      <a:endParaRPr lang="en-US" sz="1200" b="0" i="0" u="none" strike="noStrike" dirty="0">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0" i="0" u="none" strike="noStrike">
                          <a:solidFill>
                            <a:srgbClr val="000000"/>
                          </a:solidFill>
                          <a:effectLst/>
                          <a:latin typeface="+mn-ea"/>
                          <a:ea typeface="+mn-ea"/>
                        </a:rPr>
                        <a:t>富士通</a:t>
                      </a:r>
                      <a:r>
                        <a:rPr lang="en-US" altLang="ja-JP" sz="1200" b="0" i="0" u="none" strike="noStrike">
                          <a:solidFill>
                            <a:srgbClr val="000000"/>
                          </a:solidFill>
                          <a:effectLst/>
                          <a:latin typeface="+mn-ea"/>
                          <a:ea typeface="+mn-ea"/>
                        </a:rPr>
                        <a:t>Japan</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19</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u="none" strike="noStrike">
                          <a:effectLst/>
                          <a:latin typeface="+mn-ea"/>
                          <a:ea typeface="+mn-ea"/>
                        </a:rPr>
                        <a:t>19</a:t>
                      </a:r>
                      <a:endParaRPr lang="en-US" altLang="ja-JP"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dirty="0">
                          <a:solidFill>
                            <a:srgbClr val="000000"/>
                          </a:solidFill>
                          <a:effectLst/>
                          <a:latin typeface="+mn-ea"/>
                          <a:ea typeface="+mn-ea"/>
                        </a:rPr>
                        <a:t>30</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u="none" strike="noStrike" dirty="0">
                          <a:effectLst/>
                          <a:latin typeface="+mn-ea"/>
                          <a:ea typeface="+mn-ea"/>
                        </a:rPr>
                        <a:t>30</a:t>
                      </a:r>
                      <a:endParaRPr lang="en-US" altLang="ja-JP" sz="1200" b="0" i="0" u="none" strike="noStrike" dirty="0">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dirty="0">
                          <a:solidFill>
                            <a:srgbClr val="000000"/>
                          </a:solidFill>
                          <a:effectLst/>
                          <a:latin typeface="+mn-ea"/>
                          <a:ea typeface="+mn-ea"/>
                        </a:rPr>
                        <a:t>49</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49</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1001866253"/>
                  </a:ext>
                </a:extLst>
              </a:tr>
              <a:tr h="284220">
                <a:tc vMerge="1">
                  <a:txBody>
                    <a:bodyPr/>
                    <a:lstStyle/>
                    <a:p>
                      <a:pPr algn="l" fontAlgn="ctr"/>
                      <a:endParaRPr lang="en-US" sz="1200" b="0" i="0" u="none" strike="noStrike">
                        <a:solidFill>
                          <a:srgbClr val="000000"/>
                        </a:solidFill>
                        <a:effectLst/>
                        <a:latin typeface="+mn-ea"/>
                        <a:ea typeface="+mn-ea"/>
                      </a:endParaRPr>
                    </a:p>
                  </a:txBody>
                  <a:tcPr marL="2995" marR="2995" marT="2995" marB="0" anchor="ct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0" i="0" u="none" strike="noStrike">
                          <a:solidFill>
                            <a:srgbClr val="000000"/>
                          </a:solidFill>
                          <a:effectLst/>
                          <a:latin typeface="+mn-ea"/>
                          <a:ea typeface="+mn-ea"/>
                        </a:rPr>
                        <a:t>アイネス</a:t>
                      </a:r>
                      <a:endParaRPr lang="en-US" altLang="ja-JP"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9</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u="none" strike="noStrike">
                          <a:effectLst/>
                          <a:latin typeface="+mn-ea"/>
                          <a:ea typeface="+mn-ea"/>
                        </a:rPr>
                        <a:t>9</a:t>
                      </a:r>
                      <a:endParaRPr lang="en-US" altLang="ja-JP"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38</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u="none" strike="noStrike">
                          <a:effectLst/>
                          <a:latin typeface="+mn-ea"/>
                          <a:ea typeface="+mn-ea"/>
                        </a:rPr>
                        <a:t>38</a:t>
                      </a:r>
                      <a:endParaRPr lang="en-US" altLang="ja-JP"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47</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47</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4244940685"/>
                  </a:ext>
                </a:extLst>
              </a:tr>
              <a:tr h="284220">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0" i="0" u="none" strike="noStrike">
                          <a:solidFill>
                            <a:srgbClr val="000000"/>
                          </a:solidFill>
                          <a:effectLst/>
                          <a:latin typeface="+mn-ea"/>
                          <a:ea typeface="+mn-ea"/>
                        </a:rPr>
                        <a:t>盛岡市</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0" i="0" u="none" strike="noStrike">
                          <a:solidFill>
                            <a:srgbClr val="000000"/>
                          </a:solidFill>
                          <a:effectLst/>
                          <a:latin typeface="+mn-ea"/>
                          <a:ea typeface="+mn-ea"/>
                        </a:rPr>
                        <a:t>アイシーエス</a:t>
                      </a:r>
                      <a:endParaRPr lang="en-US" altLang="ja-JP"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22</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u="none" strike="noStrike">
                          <a:effectLst/>
                          <a:latin typeface="+mn-ea"/>
                          <a:ea typeface="+mn-ea"/>
                        </a:rPr>
                        <a:t>22</a:t>
                      </a:r>
                      <a:endParaRPr lang="en-US" altLang="ja-JP"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25</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u="none" strike="noStrike">
                          <a:effectLst/>
                          <a:latin typeface="+mn-ea"/>
                          <a:ea typeface="+mn-ea"/>
                        </a:rPr>
                        <a:t>25</a:t>
                      </a:r>
                      <a:endParaRPr lang="en-US" altLang="ja-JP"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47</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47</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721090739"/>
                  </a:ext>
                </a:extLst>
              </a:tr>
              <a:tr h="421120">
                <a:tc rowSpan="2">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0" i="0" u="none" strike="noStrike">
                          <a:solidFill>
                            <a:srgbClr val="000000"/>
                          </a:solidFill>
                          <a:effectLst/>
                          <a:latin typeface="+mn-ea"/>
                          <a:ea typeface="+mn-ea"/>
                        </a:rPr>
                        <a:t>佐倉市</a:t>
                      </a:r>
                      <a:endParaRPr lang="en-US"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0" i="0" u="none" strike="noStrike">
                          <a:solidFill>
                            <a:srgbClr val="000000"/>
                          </a:solidFill>
                          <a:effectLst/>
                          <a:latin typeface="+mn-ea"/>
                          <a:ea typeface="+mn-ea"/>
                        </a:rPr>
                        <a:t>日立システムズ</a:t>
                      </a:r>
                      <a:endParaRPr lang="en-US" altLang="ja-JP"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14</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u="none" strike="noStrike">
                          <a:effectLst/>
                          <a:latin typeface="+mn-ea"/>
                          <a:ea typeface="+mn-ea"/>
                        </a:rPr>
                        <a:t>14</a:t>
                      </a:r>
                      <a:endParaRPr lang="en-US" altLang="ja-JP"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30</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u="none" strike="noStrike">
                          <a:effectLst/>
                          <a:latin typeface="+mn-ea"/>
                          <a:ea typeface="+mn-ea"/>
                        </a:rPr>
                        <a:t>30</a:t>
                      </a:r>
                      <a:endParaRPr lang="en-US" altLang="ja-JP"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dirty="0">
                          <a:solidFill>
                            <a:srgbClr val="000000"/>
                          </a:solidFill>
                          <a:effectLst/>
                          <a:latin typeface="+mn-ea"/>
                          <a:ea typeface="+mn-ea"/>
                        </a:rPr>
                        <a:t>44</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44</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365611956"/>
                  </a:ext>
                </a:extLst>
              </a:tr>
              <a:tr h="421120">
                <a:tc vMerge="1">
                  <a:txBody>
                    <a:bodyPr/>
                    <a:lstStyle/>
                    <a:p>
                      <a:pPr algn="l" fontAlgn="ctr"/>
                      <a:endParaRPr lang="en-US" sz="1200" b="0" i="0" u="none" strike="noStrike">
                        <a:solidFill>
                          <a:srgbClr val="000000"/>
                        </a:solidFill>
                        <a:effectLst/>
                        <a:latin typeface="+mn-ea"/>
                        <a:ea typeface="+mn-ea"/>
                      </a:endParaRPr>
                    </a:p>
                  </a:txBody>
                  <a:tcPr marL="2995" marR="2995" marT="2995" marB="0" anchor="ct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0" i="0" u="none" strike="noStrike">
                          <a:solidFill>
                            <a:srgbClr val="000000"/>
                          </a:solidFill>
                          <a:effectLst/>
                          <a:latin typeface="+mn-ea"/>
                          <a:ea typeface="+mn-ea"/>
                        </a:rPr>
                        <a:t>両備システムズ</a:t>
                      </a:r>
                      <a:endParaRPr lang="en-US" altLang="ja-JP"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9</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u="none" strike="noStrike">
                          <a:effectLst/>
                          <a:latin typeface="+mn-ea"/>
                          <a:ea typeface="+mn-ea"/>
                        </a:rPr>
                        <a:t>9</a:t>
                      </a:r>
                      <a:endParaRPr lang="en-US" altLang="ja-JP"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39</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u="none" strike="noStrike">
                          <a:effectLst/>
                          <a:latin typeface="+mn-ea"/>
                          <a:ea typeface="+mn-ea"/>
                        </a:rPr>
                        <a:t>39</a:t>
                      </a:r>
                      <a:endParaRPr lang="en-US" altLang="ja-JP"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48</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dirty="0">
                          <a:solidFill>
                            <a:srgbClr val="000000"/>
                          </a:solidFill>
                          <a:effectLst/>
                          <a:latin typeface="+mn-ea"/>
                          <a:ea typeface="+mn-ea"/>
                        </a:rPr>
                        <a:t>48</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1906549621"/>
                  </a:ext>
                </a:extLst>
              </a:tr>
              <a:tr h="284220">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0" i="0" u="none" strike="noStrike">
                          <a:solidFill>
                            <a:srgbClr val="000000"/>
                          </a:solidFill>
                          <a:effectLst/>
                          <a:latin typeface="+mn-ea"/>
                          <a:ea typeface="+mn-ea"/>
                        </a:rPr>
                        <a:t>宇和島市</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200" b="0" i="0" u="none" strike="noStrike" dirty="0">
                          <a:solidFill>
                            <a:srgbClr val="000000"/>
                          </a:solidFill>
                          <a:effectLst/>
                          <a:latin typeface="+mn-ea"/>
                          <a:ea typeface="+mn-ea"/>
                        </a:rPr>
                        <a:t>RKKCS</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17</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u="none" strike="noStrike">
                          <a:effectLst/>
                          <a:latin typeface="+mn-ea"/>
                          <a:ea typeface="+mn-ea"/>
                        </a:rPr>
                        <a:t>14</a:t>
                      </a:r>
                      <a:endParaRPr lang="en-US" altLang="ja-JP"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28</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u="none" strike="noStrike">
                          <a:effectLst/>
                          <a:latin typeface="+mn-ea"/>
                          <a:ea typeface="+mn-ea"/>
                        </a:rPr>
                        <a:t>28</a:t>
                      </a:r>
                      <a:endParaRPr lang="en-US" altLang="ja-JP"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dirty="0">
                          <a:solidFill>
                            <a:srgbClr val="000000"/>
                          </a:solidFill>
                          <a:effectLst/>
                          <a:latin typeface="+mn-ea"/>
                          <a:ea typeface="+mn-ea"/>
                        </a:rPr>
                        <a:t>45</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42</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1660260041"/>
                  </a:ext>
                </a:extLst>
              </a:tr>
              <a:tr h="284220">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u="none" strike="noStrike">
                          <a:effectLst/>
                          <a:latin typeface="+mn-ea"/>
                          <a:ea typeface="+mn-ea"/>
                        </a:rPr>
                        <a:t>須坂市</a:t>
                      </a:r>
                      <a:endParaRPr lang="ja-JP" altLang="en-US"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0" i="0" u="none" strike="noStrike">
                          <a:solidFill>
                            <a:srgbClr val="000000"/>
                          </a:solidFill>
                          <a:effectLst/>
                          <a:latin typeface="+mn-ea"/>
                          <a:ea typeface="+mn-ea"/>
                        </a:rPr>
                        <a:t>電算</a:t>
                      </a:r>
                      <a:endParaRPr lang="en-US" altLang="ja-JP"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12</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u="none" strike="noStrike">
                          <a:effectLst/>
                          <a:latin typeface="+mn-ea"/>
                          <a:ea typeface="+mn-ea"/>
                        </a:rPr>
                        <a:t>12</a:t>
                      </a:r>
                      <a:endParaRPr lang="en-US" altLang="ja-JP"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29</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u="none" strike="noStrike">
                          <a:effectLst/>
                          <a:latin typeface="+mn-ea"/>
                          <a:ea typeface="+mn-ea"/>
                        </a:rPr>
                        <a:t>29</a:t>
                      </a:r>
                      <a:endParaRPr lang="en-US" altLang="ja-JP"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41</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dirty="0">
                          <a:solidFill>
                            <a:srgbClr val="000000"/>
                          </a:solidFill>
                          <a:effectLst/>
                          <a:latin typeface="+mn-ea"/>
                          <a:ea typeface="+mn-ea"/>
                        </a:rPr>
                        <a:t>41</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1919059064"/>
                  </a:ext>
                </a:extLst>
              </a:tr>
              <a:tr h="421120">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u="none" strike="noStrike">
                          <a:effectLst/>
                          <a:latin typeface="+mn-ea"/>
                          <a:ea typeface="+mn-ea"/>
                        </a:rPr>
                        <a:t>美里町・川島町</a:t>
                      </a:r>
                      <a:endParaRPr lang="en-US" altLang="ja-JP" sz="1200" u="none" strike="noStrike">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200" b="0" i="0" u="none" strike="noStrike">
                          <a:solidFill>
                            <a:srgbClr val="000000"/>
                          </a:solidFill>
                          <a:effectLst/>
                          <a:latin typeface="+mn-ea"/>
                          <a:ea typeface="+mn-ea"/>
                        </a:rPr>
                        <a:t>TKC</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8</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u="none" strike="noStrike">
                          <a:effectLst/>
                          <a:latin typeface="+mn-ea"/>
                          <a:ea typeface="+mn-ea"/>
                        </a:rPr>
                        <a:t>8</a:t>
                      </a:r>
                      <a:endParaRPr lang="en-US" altLang="ja-JP"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38</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u="none" strike="noStrike" dirty="0">
                          <a:effectLst/>
                          <a:latin typeface="+mn-ea"/>
                          <a:ea typeface="+mn-ea"/>
                        </a:rPr>
                        <a:t>38</a:t>
                      </a:r>
                      <a:endParaRPr lang="en-US" altLang="ja-JP" sz="1200" b="0" i="0" u="none" strike="noStrike" dirty="0">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46</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dirty="0">
                          <a:solidFill>
                            <a:srgbClr val="000000"/>
                          </a:solidFill>
                          <a:effectLst/>
                          <a:latin typeface="+mn-ea"/>
                          <a:ea typeface="+mn-ea"/>
                        </a:rPr>
                        <a:t>46</a:t>
                      </a:r>
                    </a:p>
                  </a:txBody>
                  <a:tcPr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1719729320"/>
                  </a:ext>
                </a:extLst>
              </a:tr>
              <a:tr h="284220">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u="none" strike="noStrike">
                          <a:effectLst/>
                          <a:latin typeface="+mn-ea"/>
                          <a:ea typeface="+mn-ea"/>
                        </a:rPr>
                        <a:t>笠置町</a:t>
                      </a:r>
                      <a:endParaRPr lang="ja-JP" altLang="en-US"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ja-JP" altLang="en-US" sz="1200" b="0" i="0" u="none" strike="noStrike">
                          <a:solidFill>
                            <a:srgbClr val="000000"/>
                          </a:solidFill>
                          <a:effectLst/>
                          <a:latin typeface="+mn-ea"/>
                          <a:ea typeface="+mn-ea"/>
                        </a:rPr>
                        <a:t>京都電子計算</a:t>
                      </a:r>
                      <a:endParaRPr lang="en-US" altLang="ja-JP"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17</a:t>
                      </a:r>
                    </a:p>
                  </a:txBody>
                  <a:tcPr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u="none" strike="noStrike">
                          <a:effectLst/>
                          <a:latin typeface="+mn-ea"/>
                          <a:ea typeface="+mn-ea"/>
                        </a:rPr>
                        <a:t>17</a:t>
                      </a:r>
                      <a:endParaRPr lang="en-US" altLang="ja-JP"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28</a:t>
                      </a:r>
                    </a:p>
                  </a:txBody>
                  <a:tcPr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u="none" strike="noStrike">
                          <a:effectLst/>
                          <a:latin typeface="+mn-ea"/>
                          <a:ea typeface="+mn-ea"/>
                        </a:rPr>
                        <a:t>28</a:t>
                      </a:r>
                      <a:endParaRPr lang="en-US" altLang="ja-JP" sz="1200" b="0" i="0" u="none" strike="noStrike">
                        <a:solidFill>
                          <a:srgbClr val="000000"/>
                        </a:solidFill>
                        <a:effectLst/>
                        <a:latin typeface="+mn-ea"/>
                        <a:ea typeface="+mn-ea"/>
                      </a:endParaRPr>
                    </a:p>
                  </a:txBody>
                  <a:tcPr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a:solidFill>
                            <a:srgbClr val="000000"/>
                          </a:solidFill>
                          <a:effectLst/>
                          <a:latin typeface="+mn-ea"/>
                          <a:ea typeface="+mn-ea"/>
                        </a:rPr>
                        <a:t>45</a:t>
                      </a:r>
                    </a:p>
                  </a:txBody>
                  <a:tcPr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E8ED"/>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200" b="0" i="0" u="none" strike="noStrike" dirty="0">
                          <a:solidFill>
                            <a:srgbClr val="000000"/>
                          </a:solidFill>
                          <a:effectLst/>
                          <a:latin typeface="+mn-ea"/>
                          <a:ea typeface="+mn-ea"/>
                        </a:rPr>
                        <a:t>45</a:t>
                      </a:r>
                    </a:p>
                  </a:txBody>
                  <a:tcPr marT="0" marB="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E7E8ED"/>
                    </a:solidFill>
                  </a:tcPr>
                </a:tc>
                <a:extLst>
                  <a:ext uri="{0D108BD9-81ED-4DB2-BD59-A6C34878D82A}">
                    <a16:rowId xmlns:a16="http://schemas.microsoft.com/office/drawing/2014/main" val="1468277321"/>
                  </a:ext>
                </a:extLst>
              </a:tr>
              <a:tr h="284220">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l" fontAlgn="ctr"/>
                      <a:endParaRPr lang="ja-JP" altLang="en-US" sz="12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r" fontAlgn="ctr"/>
                      <a:endParaRPr lang="en-US" altLang="ja-JP" sz="1200" b="1" i="0" u="none" strike="noStrike">
                        <a:solidFill>
                          <a:schemeClr val="bg1"/>
                        </a:solidFill>
                        <a:effectLst/>
                        <a:latin typeface="+mn-ea"/>
                        <a:ea typeface="+mn-ea"/>
                      </a:endParaRPr>
                    </a:p>
                  </a:txBody>
                  <a:tcPr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r" fontAlgn="ctr"/>
                      <a:r>
                        <a:rPr lang="en-US" altLang="ja-JP" sz="1200" b="1" i="0" u="none" strike="noStrike">
                          <a:solidFill>
                            <a:schemeClr val="bg1"/>
                          </a:solidFill>
                          <a:effectLst/>
                          <a:latin typeface="+mn-ea"/>
                          <a:ea typeface="+mn-ea"/>
                        </a:rPr>
                        <a:t>169</a:t>
                      </a:r>
                    </a:p>
                  </a:txBody>
                  <a:tcPr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r" fontAlgn="ctr"/>
                      <a:r>
                        <a:rPr lang="en-US" altLang="ja-JP" sz="1200" u="none" strike="noStrike">
                          <a:solidFill>
                            <a:schemeClr val="bg1"/>
                          </a:solidFill>
                          <a:effectLst/>
                          <a:latin typeface="+mn-ea"/>
                          <a:ea typeface="+mn-ea"/>
                        </a:rPr>
                        <a:t>166</a:t>
                      </a:r>
                      <a:endParaRPr lang="en-US" altLang="ja-JP" sz="1200" b="1" i="0" u="none" strike="noStrike">
                        <a:solidFill>
                          <a:schemeClr val="bg1"/>
                        </a:solidFill>
                        <a:effectLst/>
                        <a:latin typeface="+mn-ea"/>
                        <a:ea typeface="+mn-ea"/>
                      </a:endParaRPr>
                    </a:p>
                  </a:txBody>
                  <a:tcPr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r" fontAlgn="ctr"/>
                      <a:r>
                        <a:rPr lang="en-US" altLang="ja-JP" sz="1200" b="1" i="0" u="none" strike="noStrike" dirty="0">
                          <a:solidFill>
                            <a:schemeClr val="bg1"/>
                          </a:solidFill>
                          <a:effectLst/>
                          <a:latin typeface="+mn-ea"/>
                          <a:ea typeface="+mn-ea"/>
                        </a:rPr>
                        <a:t>346</a:t>
                      </a:r>
                    </a:p>
                  </a:txBody>
                  <a:tcPr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r" fontAlgn="ctr"/>
                      <a:r>
                        <a:rPr lang="en-US" altLang="ja-JP" sz="1200" u="none" strike="noStrike">
                          <a:solidFill>
                            <a:schemeClr val="bg1"/>
                          </a:solidFill>
                          <a:effectLst/>
                          <a:latin typeface="+mn-ea"/>
                          <a:ea typeface="+mn-ea"/>
                        </a:rPr>
                        <a:t>346</a:t>
                      </a:r>
                      <a:endParaRPr lang="en-US" altLang="ja-JP" sz="1200" b="1" i="0" u="none" strike="noStrike">
                        <a:solidFill>
                          <a:schemeClr val="bg1"/>
                        </a:solidFill>
                        <a:effectLst/>
                        <a:latin typeface="+mn-ea"/>
                        <a:ea typeface="+mn-ea"/>
                      </a:endParaRPr>
                    </a:p>
                  </a:txBody>
                  <a:tcPr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r" fontAlgn="ctr"/>
                      <a:r>
                        <a:rPr lang="en-US" altLang="ja-JP" sz="1200" b="1" i="0" u="none" strike="noStrike">
                          <a:solidFill>
                            <a:schemeClr val="bg1"/>
                          </a:solidFill>
                          <a:effectLst/>
                          <a:latin typeface="+mn-ea"/>
                          <a:ea typeface="+mn-ea"/>
                        </a:rPr>
                        <a:t>515</a:t>
                      </a:r>
                    </a:p>
                  </a:txBody>
                  <a:tcPr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r" fontAlgn="ctr"/>
                      <a:r>
                        <a:rPr lang="en-US" altLang="ja-JP" sz="1200" b="1" i="0" u="none" strike="noStrike" dirty="0">
                          <a:solidFill>
                            <a:schemeClr val="bg1"/>
                          </a:solidFill>
                          <a:effectLst/>
                          <a:latin typeface="+mn-ea"/>
                          <a:ea typeface="+mn-ea"/>
                        </a:rPr>
                        <a:t>512</a:t>
                      </a:r>
                    </a:p>
                  </a:txBody>
                  <a:tcPr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1855866420"/>
                  </a:ext>
                </a:extLst>
              </a:tr>
            </a:tbl>
          </a:graphicData>
        </a:graphic>
      </p:graphicFrame>
    </p:spTree>
    <p:extLst>
      <p:ext uri="{BB962C8B-B14F-4D97-AF65-F5344CB8AC3E}">
        <p14:creationId xmlns:p14="http://schemas.microsoft.com/office/powerpoint/2010/main" val="3847051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5">
            <a:extLst>
              <a:ext uri="{FF2B5EF4-FFF2-40B4-BE49-F238E27FC236}">
                <a16:creationId xmlns:a16="http://schemas.microsoft.com/office/drawing/2014/main" id="{CC2407E4-543A-4227-93BC-8415662A8719}"/>
              </a:ext>
            </a:extLst>
          </p:cNvPr>
          <p:cNvSpPr>
            <a:spLocks noGrp="1"/>
          </p:cNvSpPr>
          <p:nvPr>
            <p:ph type="sldNum" sz="quarter" idx="12"/>
          </p:nvPr>
        </p:nvSpPr>
        <p:spPr>
          <a:xfrm>
            <a:off x="7035536" y="6348231"/>
            <a:ext cx="2057400" cy="337038"/>
          </a:xfrm>
        </p:spPr>
        <p:txBody>
          <a:bodyPr/>
          <a:lstStyle/>
          <a:p>
            <a:pPr defTabSz="422041">
              <a:defRPr/>
            </a:pPr>
            <a:fld id="{330EA680-D336-4FF7-8B7A-9848BB0A1C32}" type="slidenum">
              <a:rPr lang="en-US" sz="1108">
                <a:solidFill>
                  <a:prstClr val="black">
                    <a:tint val="75000"/>
                  </a:prstClr>
                </a:solidFill>
                <a:latin typeface="Calibri" panose="020F0502020204030204"/>
              </a:rPr>
              <a:pPr defTabSz="422041">
                <a:defRPr/>
              </a:pPr>
              <a:t>5</a:t>
            </a:fld>
            <a:endParaRPr lang="en-US" sz="1108">
              <a:solidFill>
                <a:prstClr val="black">
                  <a:tint val="75000"/>
                </a:prstClr>
              </a:solidFill>
              <a:latin typeface="Calibri" panose="020F0502020204030204"/>
            </a:endParaRPr>
          </a:p>
        </p:txBody>
      </p:sp>
      <p:sp>
        <p:nvSpPr>
          <p:cNvPr id="19" name="字幕 6">
            <a:extLst>
              <a:ext uri="{FF2B5EF4-FFF2-40B4-BE49-F238E27FC236}">
                <a16:creationId xmlns:a16="http://schemas.microsoft.com/office/drawing/2014/main" id="{C5E70A5F-545E-177B-D286-F1F366A76FD5}"/>
              </a:ext>
            </a:extLst>
          </p:cNvPr>
          <p:cNvSpPr txBox="1">
            <a:spLocks/>
          </p:cNvSpPr>
          <p:nvPr/>
        </p:nvSpPr>
        <p:spPr>
          <a:xfrm>
            <a:off x="513012" y="94417"/>
            <a:ext cx="8687807" cy="487235"/>
          </a:xfrm>
          <a:prstGeom prst="rect">
            <a:avLst/>
          </a:prstGeom>
        </p:spPr>
        <p:txBody>
          <a:bodyPr vert="horz" wrap="square" lIns="0" tIns="0" rIns="0" bIns="108000" rtlCol="0" anchor="b" anchorCtr="0">
            <a:noAutofit/>
          </a:bodyPr>
          <a:lstStyle>
            <a:lvl1pPr marL="0" marR="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kumimoji="1" sz="1950" b="1" kern="1200" spc="75" baseline="0">
                <a:solidFill>
                  <a:srgbClr val="003B83"/>
                </a:solidFill>
                <a:latin typeface="+mn-lt"/>
                <a:ea typeface="+mn-ea"/>
                <a:cs typeface="+mn-cs"/>
              </a:defRPr>
            </a:lvl1pPr>
            <a:lvl2pPr marL="188975" marR="0" indent="-161978" algn="l" defTabSz="755728" rtl="0" eaLnBrk="1" fontAlgn="auto" latinLnBrk="0" hangingPunct="1">
              <a:lnSpc>
                <a:spcPct val="120000"/>
              </a:lnSpc>
              <a:spcBef>
                <a:spcPts val="0"/>
              </a:spcBef>
              <a:spcAft>
                <a:spcPts val="450"/>
              </a:spcAft>
              <a:buClr>
                <a:srgbClr val="3C82F4"/>
              </a:buClr>
              <a:buSzPct val="70000"/>
              <a:buFont typeface="Wingdings" panose="05000000000000000000" pitchFamily="2" charset="2"/>
              <a:buChar char="l"/>
              <a:tabLst/>
              <a:defRPr kumimoji="1" sz="1200" b="0" kern="1200" spc="90" baseline="0">
                <a:solidFill>
                  <a:srgbClr val="000000"/>
                </a:solidFill>
                <a:latin typeface="+mj-ea"/>
                <a:ea typeface="+mj-ea"/>
                <a:cs typeface="+mn-cs"/>
              </a:defRPr>
            </a:lvl2pPr>
            <a:lvl3pPr marL="296960" marR="0" indent="-107986" algn="l" defTabSz="755728" rtl="0" eaLnBrk="1" fontAlgn="auto" latinLnBrk="0" hangingPunct="1">
              <a:lnSpc>
                <a:spcPct val="120000"/>
              </a:lnSpc>
              <a:spcBef>
                <a:spcPts val="0"/>
              </a:spcBef>
              <a:spcAft>
                <a:spcPts val="450"/>
              </a:spcAft>
              <a:buClr>
                <a:srgbClr val="000000"/>
              </a:buClr>
              <a:buSzTx/>
              <a:buFont typeface="BIZ UDPゴシック" panose="020B0400000000000000" pitchFamily="50" charset="-128"/>
              <a:buChar char="-"/>
              <a:tabLst/>
              <a:defRPr kumimoji="1" sz="1050" b="0" kern="1200" spc="90" baseline="0">
                <a:solidFill>
                  <a:srgbClr val="000000"/>
                </a:solidFill>
                <a:latin typeface="+mj-ea"/>
                <a:ea typeface="+mj-ea"/>
                <a:cs typeface="+mn-cs"/>
              </a:defRPr>
            </a:lvl3pPr>
            <a:lvl4pPr marL="404946" marR="0" indent="-80989" algn="l" defTabSz="755728" rtl="0" eaLnBrk="1" fontAlgn="auto" latinLnBrk="0" hangingPunct="1">
              <a:lnSpc>
                <a:spcPct val="120000"/>
              </a:lnSpc>
              <a:spcBef>
                <a:spcPts val="0"/>
              </a:spcBef>
              <a:spcAft>
                <a:spcPts val="300"/>
              </a:spcAft>
              <a:buClr>
                <a:srgbClr val="595758"/>
              </a:buClr>
              <a:buSzTx/>
              <a:buFont typeface="Arial" panose="020B0604020202020204" pitchFamily="34" charset="0"/>
              <a:buChar char="•"/>
              <a:tabLst/>
              <a:defRPr kumimoji="1" sz="900" b="0" kern="1200" spc="90" baseline="0">
                <a:solidFill>
                  <a:srgbClr val="000000"/>
                </a:solidFill>
                <a:latin typeface="+mn-ea"/>
                <a:ea typeface="+mn-ea"/>
                <a:cs typeface="+mn-cs"/>
              </a:defRPr>
            </a:lvl4pPr>
            <a:lvl5pPr marL="485935" marR="0" indent="-80989" algn="l" defTabSz="755728" rtl="0" eaLnBrk="1" fontAlgn="auto" latinLnBrk="0" hangingPunct="1">
              <a:lnSpc>
                <a:spcPct val="120000"/>
              </a:lnSpc>
              <a:spcBef>
                <a:spcPts val="0"/>
              </a:spcBef>
              <a:spcAft>
                <a:spcPts val="300"/>
              </a:spcAft>
              <a:buClr>
                <a:srgbClr val="595758"/>
              </a:buClr>
              <a:buSzTx/>
              <a:buFont typeface="BIZ UDPゴシック" panose="020B0400000000000000" pitchFamily="50" charset="-128"/>
              <a:buChar char="-"/>
              <a:tabLst/>
              <a:defRPr kumimoji="1" sz="787" b="0" kern="1200" spc="90" baseline="0">
                <a:solidFill>
                  <a:srgbClr val="000000"/>
                </a:solidFill>
                <a:latin typeface="+mn-ea"/>
                <a:ea typeface="+mn-ea"/>
                <a:cs typeface="+mn-cs"/>
              </a:defRPr>
            </a:lvl5pPr>
            <a:lvl6pPr marL="2078253"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117"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3981"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1846"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a:lstStyle>
          <a:p>
            <a:pPr marL="0" marR="0" lvl="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a:pPr>
            <a:r>
              <a:rPr kumimoji="1" lang="ja-JP" altLang="en-US" sz="1950" b="1" i="0" u="none" strike="noStrike" kern="1200" cap="none" spc="75" normalizeH="0" noProof="0" dirty="0">
                <a:ln>
                  <a:noFill/>
                </a:ln>
                <a:solidFill>
                  <a:schemeClr val="tx1"/>
                </a:solidFill>
                <a:effectLst/>
                <a:uLnTx/>
                <a:uFillTx/>
                <a:latin typeface="Meiryo UI" panose="020B0604030504040204" pitchFamily="50" charset="-128"/>
                <a:ea typeface="Meiryo UI" panose="020B0604030504040204" pitchFamily="50" charset="-128"/>
              </a:rPr>
              <a:t>標準非機能要件の検証結果　②検証結果</a:t>
            </a:r>
          </a:p>
        </p:txBody>
      </p:sp>
      <p:sp>
        <p:nvSpPr>
          <p:cNvPr id="4" name="テキスト プレースホルダー 7">
            <a:extLst>
              <a:ext uri="{FF2B5EF4-FFF2-40B4-BE49-F238E27FC236}">
                <a16:creationId xmlns:a16="http://schemas.microsoft.com/office/drawing/2014/main" id="{7F920E8E-D23C-FC1B-1FE3-C9636499ABE8}"/>
              </a:ext>
            </a:extLst>
          </p:cNvPr>
          <p:cNvSpPr txBox="1">
            <a:spLocks/>
          </p:cNvSpPr>
          <p:nvPr/>
        </p:nvSpPr>
        <p:spPr>
          <a:xfrm>
            <a:off x="177202" y="692469"/>
            <a:ext cx="8687807" cy="325346"/>
          </a:xfrm>
          <a:prstGeom prst="rect">
            <a:avLst/>
          </a:prstGeom>
          <a:solidFill>
            <a:srgbClr val="F2F2F2"/>
          </a:solidFill>
          <a:ln w="28575">
            <a:noFill/>
          </a:ln>
          <a:effectLst>
            <a:outerShdw blurRad="50800" dist="50800" dir="5400000" algn="ctr" rotWithShape="0">
              <a:srgbClr val="000000">
                <a:alpha val="40000"/>
              </a:srgbClr>
            </a:outerShdw>
          </a:effectLst>
        </p:spPr>
        <p:txBody>
          <a:bodyPr vert="horz" wrap="square" lIns="90000" tIns="46800" rIns="90000" bIns="46800" rtlCol="0">
            <a:spAutoFit/>
          </a:bodyPr>
          <a:lstStyle>
            <a:lvl1pPr marL="188975" marR="0" indent="-188975" algn="l" defTabSz="755728" rtl="0" eaLnBrk="1" fontAlgn="auto" latinLnBrk="0" hangingPunct="1">
              <a:lnSpc>
                <a:spcPct val="120000"/>
              </a:lnSpc>
              <a:spcBef>
                <a:spcPts val="0"/>
              </a:spcBef>
              <a:spcAft>
                <a:spcPts val="450"/>
              </a:spcAft>
              <a:buClr>
                <a:srgbClr val="003B83"/>
              </a:buClr>
              <a:buSzTx/>
              <a:buFont typeface="Wingdings" panose="05000000000000000000" pitchFamily="2" charset="2"/>
              <a:buChar char="l"/>
              <a:tabLst/>
              <a:defRPr kumimoji="1" sz="1200" b="1" kern="1200" spc="90" baseline="0">
                <a:solidFill>
                  <a:srgbClr val="000000"/>
                </a:solidFill>
                <a:latin typeface="+mn-lt"/>
                <a:ea typeface="+mn-ea"/>
                <a:cs typeface="+mn-cs"/>
              </a:defRPr>
            </a:lvl1pPr>
            <a:lvl2pPr marL="188975" marR="0" indent="-161978" algn="l" defTabSz="755728" rtl="0" eaLnBrk="1" fontAlgn="auto" latinLnBrk="0" hangingPunct="1">
              <a:lnSpc>
                <a:spcPct val="120000"/>
              </a:lnSpc>
              <a:spcBef>
                <a:spcPts val="0"/>
              </a:spcBef>
              <a:spcAft>
                <a:spcPts val="450"/>
              </a:spcAft>
              <a:buClr>
                <a:srgbClr val="3C82F4"/>
              </a:buClr>
              <a:buSzPct val="70000"/>
              <a:buFont typeface="Wingdings" panose="05000000000000000000" pitchFamily="2" charset="2"/>
              <a:buChar char="l"/>
              <a:tabLst/>
              <a:defRPr kumimoji="1" sz="1200" b="0" kern="1200" spc="90" baseline="0">
                <a:solidFill>
                  <a:srgbClr val="000000"/>
                </a:solidFill>
                <a:latin typeface="+mj-ea"/>
                <a:ea typeface="+mj-ea"/>
                <a:cs typeface="+mn-cs"/>
              </a:defRPr>
            </a:lvl2pPr>
            <a:lvl3pPr marL="296960" marR="0" indent="-107986" algn="l" defTabSz="755728" rtl="0" eaLnBrk="1" fontAlgn="auto" latinLnBrk="0" hangingPunct="1">
              <a:lnSpc>
                <a:spcPct val="120000"/>
              </a:lnSpc>
              <a:spcBef>
                <a:spcPts val="0"/>
              </a:spcBef>
              <a:spcAft>
                <a:spcPts val="450"/>
              </a:spcAft>
              <a:buClr>
                <a:srgbClr val="000000"/>
              </a:buClr>
              <a:buSzTx/>
              <a:buFont typeface="BIZ UDPゴシック" panose="020B0400000000000000" pitchFamily="50" charset="-128"/>
              <a:buChar char="-"/>
              <a:tabLst/>
              <a:defRPr kumimoji="1" sz="1050" b="0" kern="1200" spc="90" baseline="0">
                <a:solidFill>
                  <a:srgbClr val="000000"/>
                </a:solidFill>
                <a:latin typeface="+mj-ea"/>
                <a:ea typeface="+mj-ea"/>
                <a:cs typeface="+mn-cs"/>
              </a:defRPr>
            </a:lvl3pPr>
            <a:lvl4pPr marL="404946" marR="0" indent="-107986" algn="l" defTabSz="755728" rtl="0" eaLnBrk="1" fontAlgn="auto" latinLnBrk="0" hangingPunct="1">
              <a:lnSpc>
                <a:spcPct val="120000"/>
              </a:lnSpc>
              <a:spcBef>
                <a:spcPts val="0"/>
              </a:spcBef>
              <a:spcAft>
                <a:spcPts val="300"/>
              </a:spcAft>
              <a:buClr>
                <a:srgbClr val="595758"/>
              </a:buClr>
              <a:buSzTx/>
              <a:buFont typeface="Arial" panose="020B0604020202020204" pitchFamily="34" charset="0"/>
              <a:buChar char="•"/>
              <a:tabLst/>
              <a:defRPr kumimoji="1" sz="900" b="0" kern="1200" spc="90" baseline="0">
                <a:solidFill>
                  <a:srgbClr val="000000"/>
                </a:solidFill>
                <a:latin typeface="+mn-ea"/>
                <a:ea typeface="+mn-ea"/>
                <a:cs typeface="+mn-cs"/>
              </a:defRPr>
            </a:lvl4pPr>
            <a:lvl5pPr marL="485935" marR="0" indent="-80989" algn="l" defTabSz="755728" rtl="0" eaLnBrk="1" fontAlgn="auto" latinLnBrk="0" hangingPunct="1">
              <a:lnSpc>
                <a:spcPct val="120000"/>
              </a:lnSpc>
              <a:spcBef>
                <a:spcPts val="0"/>
              </a:spcBef>
              <a:spcAft>
                <a:spcPts val="300"/>
              </a:spcAft>
              <a:buClr>
                <a:srgbClr val="595758"/>
              </a:buClr>
              <a:buSzTx/>
              <a:buFont typeface="BIZ UDPゴシック" panose="020B0400000000000000" pitchFamily="50" charset="-128"/>
              <a:buChar char="-"/>
              <a:tabLst/>
              <a:defRPr kumimoji="1" sz="787" b="0" kern="1200" spc="90" baseline="0">
                <a:solidFill>
                  <a:srgbClr val="000000"/>
                </a:solidFill>
                <a:latin typeface="+mn-ea"/>
                <a:ea typeface="+mn-ea"/>
                <a:cs typeface="+mn-cs"/>
              </a:defRPr>
            </a:lvl5pPr>
            <a:lvl6pPr marL="2078253"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117"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3981"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1846"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a:lstStyle>
          <a:p>
            <a:pPr marL="180000" marR="0" lvl="0" indent="-180000" algn="l" defTabSz="755728" rtl="0" eaLnBrk="1" fontAlgn="auto" latinLnBrk="0" hangingPunct="1">
              <a:lnSpc>
                <a:spcPct val="100000"/>
              </a:lnSpc>
              <a:spcBef>
                <a:spcPts val="0"/>
              </a:spcBef>
              <a:spcAft>
                <a:spcPts val="600"/>
              </a:spcAft>
              <a:buClr>
                <a:srgbClr val="003B83"/>
              </a:buClr>
              <a:buSzTx/>
              <a:buNone/>
              <a:tabLst/>
              <a:defRPr/>
            </a:pPr>
            <a:r>
              <a:rPr kumimoji="1" lang="ja-JP" altLang="en-US"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1500" b="0" kern="0" dirty="0">
                <a:solidFill>
                  <a:prstClr val="black"/>
                </a:solidFill>
                <a:latin typeface="Meiryo UI"/>
                <a:ea typeface="Meiryo UI"/>
              </a:rPr>
              <a:t>○　</a:t>
            </a:r>
            <a:r>
              <a:rPr kumimoji="1" lang="en-US" altLang="ja-JP"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11</a:t>
            </a:r>
            <a:r>
              <a:rPr kumimoji="1" lang="ja-JP" altLang="en-US"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ベンダーのうち</a:t>
            </a:r>
            <a:r>
              <a:rPr kumimoji="1" lang="en-US" altLang="ja-JP"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9</a:t>
            </a:r>
            <a:r>
              <a:rPr kumimoji="1" lang="ja-JP" altLang="en-US" sz="1500" b="0"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rPr>
              <a:t>ベンダーがすべての項目で設定レベルを達成。</a:t>
            </a:r>
          </a:p>
        </p:txBody>
      </p:sp>
      <p:graphicFrame>
        <p:nvGraphicFramePr>
          <p:cNvPr id="6" name="表 5">
            <a:extLst>
              <a:ext uri="{FF2B5EF4-FFF2-40B4-BE49-F238E27FC236}">
                <a16:creationId xmlns:a16="http://schemas.microsoft.com/office/drawing/2014/main" id="{A0CBD41C-D072-7588-56B5-DE1178416FEB}"/>
              </a:ext>
            </a:extLst>
          </p:cNvPr>
          <p:cNvGraphicFramePr>
            <a:graphicFrameLocks noGrp="1"/>
          </p:cNvGraphicFramePr>
          <p:nvPr>
            <p:extLst>
              <p:ext uri="{D42A27DB-BD31-4B8C-83A1-F6EECF244321}">
                <p14:modId xmlns:p14="http://schemas.microsoft.com/office/powerpoint/2010/main" val="2747798327"/>
              </p:ext>
            </p:extLst>
          </p:nvPr>
        </p:nvGraphicFramePr>
        <p:xfrm>
          <a:off x="177198" y="1612692"/>
          <a:ext cx="8743847" cy="4642852"/>
        </p:xfrm>
        <a:graphic>
          <a:graphicData uri="http://schemas.openxmlformats.org/drawingml/2006/table">
            <a:tbl>
              <a:tblPr firstRow="1"/>
              <a:tblGrid>
                <a:gridCol w="404242">
                  <a:extLst>
                    <a:ext uri="{9D8B030D-6E8A-4147-A177-3AD203B41FA5}">
                      <a16:colId xmlns:a16="http://schemas.microsoft.com/office/drawing/2014/main" val="1911788525"/>
                    </a:ext>
                  </a:extLst>
                </a:gridCol>
                <a:gridCol w="1529888">
                  <a:extLst>
                    <a:ext uri="{9D8B030D-6E8A-4147-A177-3AD203B41FA5}">
                      <a16:colId xmlns:a16="http://schemas.microsoft.com/office/drawing/2014/main" val="3967752807"/>
                    </a:ext>
                  </a:extLst>
                </a:gridCol>
                <a:gridCol w="532241">
                  <a:extLst>
                    <a:ext uri="{9D8B030D-6E8A-4147-A177-3AD203B41FA5}">
                      <a16:colId xmlns:a16="http://schemas.microsoft.com/office/drawing/2014/main" val="1799107582"/>
                    </a:ext>
                  </a:extLst>
                </a:gridCol>
                <a:gridCol w="622144">
                  <a:extLst>
                    <a:ext uri="{9D8B030D-6E8A-4147-A177-3AD203B41FA5}">
                      <a16:colId xmlns:a16="http://schemas.microsoft.com/office/drawing/2014/main" val="3483893828"/>
                    </a:ext>
                  </a:extLst>
                </a:gridCol>
                <a:gridCol w="622144">
                  <a:extLst>
                    <a:ext uri="{9D8B030D-6E8A-4147-A177-3AD203B41FA5}">
                      <a16:colId xmlns:a16="http://schemas.microsoft.com/office/drawing/2014/main" val="3770754808"/>
                    </a:ext>
                  </a:extLst>
                </a:gridCol>
                <a:gridCol w="622144">
                  <a:extLst>
                    <a:ext uri="{9D8B030D-6E8A-4147-A177-3AD203B41FA5}">
                      <a16:colId xmlns:a16="http://schemas.microsoft.com/office/drawing/2014/main" val="2509155834"/>
                    </a:ext>
                  </a:extLst>
                </a:gridCol>
                <a:gridCol w="622144">
                  <a:extLst>
                    <a:ext uri="{9D8B030D-6E8A-4147-A177-3AD203B41FA5}">
                      <a16:colId xmlns:a16="http://schemas.microsoft.com/office/drawing/2014/main" val="1566062023"/>
                    </a:ext>
                  </a:extLst>
                </a:gridCol>
                <a:gridCol w="622144">
                  <a:extLst>
                    <a:ext uri="{9D8B030D-6E8A-4147-A177-3AD203B41FA5}">
                      <a16:colId xmlns:a16="http://schemas.microsoft.com/office/drawing/2014/main" val="2762148703"/>
                    </a:ext>
                  </a:extLst>
                </a:gridCol>
                <a:gridCol w="622144">
                  <a:extLst>
                    <a:ext uri="{9D8B030D-6E8A-4147-A177-3AD203B41FA5}">
                      <a16:colId xmlns:a16="http://schemas.microsoft.com/office/drawing/2014/main" val="1855546209"/>
                    </a:ext>
                  </a:extLst>
                </a:gridCol>
                <a:gridCol w="678180">
                  <a:extLst>
                    <a:ext uri="{9D8B030D-6E8A-4147-A177-3AD203B41FA5}">
                      <a16:colId xmlns:a16="http://schemas.microsoft.com/office/drawing/2014/main" val="1894417279"/>
                    </a:ext>
                  </a:extLst>
                </a:gridCol>
                <a:gridCol w="622144">
                  <a:extLst>
                    <a:ext uri="{9D8B030D-6E8A-4147-A177-3AD203B41FA5}">
                      <a16:colId xmlns:a16="http://schemas.microsoft.com/office/drawing/2014/main" val="650643408"/>
                    </a:ext>
                  </a:extLst>
                </a:gridCol>
                <a:gridCol w="622144">
                  <a:extLst>
                    <a:ext uri="{9D8B030D-6E8A-4147-A177-3AD203B41FA5}">
                      <a16:colId xmlns:a16="http://schemas.microsoft.com/office/drawing/2014/main" val="4072198160"/>
                    </a:ext>
                  </a:extLst>
                </a:gridCol>
                <a:gridCol w="622144">
                  <a:extLst>
                    <a:ext uri="{9D8B030D-6E8A-4147-A177-3AD203B41FA5}">
                      <a16:colId xmlns:a16="http://schemas.microsoft.com/office/drawing/2014/main" val="3334627079"/>
                    </a:ext>
                  </a:extLst>
                </a:gridCol>
              </a:tblGrid>
              <a:tr h="465205">
                <a:tc rowSpan="2" gridSpan="2">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endParaRPr kumimoji="1" lang="ja-JP" altLang="en-US" sz="900" b="1" dirty="0">
                        <a:latin typeface="Meiryo UI" panose="020B0604030504040204" pitchFamily="50" charset="-128"/>
                        <a:ea typeface="Meiryo UI" panose="020B0604030504040204" pitchFamily="50" charset="-128"/>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rowSpan="2" hMerge="1">
                  <a:txBody>
                    <a:bodyPr/>
                    <a:lstStyle/>
                    <a:p>
                      <a:endParaRPr kumimoji="1" lang="ja-JP" altLang="en-US" sz="900" b="1"/>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gridSpan="2">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base"/>
                      <a:r>
                        <a:rPr lang="ja-JP" altLang="en-US" sz="900" b="1">
                          <a:solidFill>
                            <a:schemeClr val="bg1"/>
                          </a:solidFill>
                          <a:effectLst/>
                          <a:latin typeface="Meiryo UI" panose="020B0604030504040204" pitchFamily="50" charset="-128"/>
                          <a:ea typeface="Meiryo UI" panose="020B0604030504040204" pitchFamily="50" charset="-128"/>
                        </a:rPr>
                        <a:t>神戸市​</a:t>
                      </a:r>
                      <a:endParaRPr lang="ja-JP" altLang="en-US" sz="900" b="1" i="0">
                        <a:solidFill>
                          <a:schemeClr val="bg1"/>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lnL w="12700" cap="flat" cmpd="sng" algn="ctr">
                      <a:solidFill>
                        <a:schemeClr val="bg1"/>
                      </a:solidFill>
                      <a:prstDash val="solid"/>
                      <a:round/>
                      <a:headEnd type="none" w="med" len="med"/>
                      <a:tailEnd type="none" w="med" len="med"/>
                    </a:lnL>
                  </a:tcPr>
                </a:tc>
                <a:tc gridSpan="2">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base"/>
                      <a:r>
                        <a:rPr lang="ja-JP" altLang="en-US" sz="900" b="1">
                          <a:solidFill>
                            <a:schemeClr val="bg1"/>
                          </a:solidFill>
                          <a:effectLst/>
                          <a:latin typeface="Meiryo UI" panose="020B0604030504040204" pitchFamily="50" charset="-128"/>
                          <a:ea typeface="Meiryo UI" panose="020B0604030504040204" pitchFamily="50" charset="-128"/>
                        </a:rPr>
                        <a:t>せとうち</a:t>
                      </a:r>
                      <a:r>
                        <a:rPr lang="en-US" altLang="ja-JP" sz="900" b="1">
                          <a:solidFill>
                            <a:schemeClr val="bg1"/>
                          </a:solidFill>
                          <a:effectLst/>
                          <a:latin typeface="Meiryo UI" panose="020B0604030504040204" pitchFamily="50" charset="-128"/>
                          <a:ea typeface="Meiryo UI" panose="020B0604030504040204" pitchFamily="50" charset="-128"/>
                        </a:rPr>
                        <a:t>3</a:t>
                      </a:r>
                      <a:r>
                        <a:rPr lang="ja-JP" altLang="en-US" sz="900" b="1">
                          <a:solidFill>
                            <a:schemeClr val="bg1"/>
                          </a:solidFill>
                          <a:effectLst/>
                          <a:latin typeface="Meiryo UI" panose="020B0604030504040204" pitchFamily="50" charset="-128"/>
                          <a:ea typeface="Meiryo UI" panose="020B0604030504040204" pitchFamily="50" charset="-128"/>
                        </a:rPr>
                        <a:t>市​</a:t>
                      </a:r>
                      <a:endParaRPr lang="ja-JP" altLang="en-US" sz="900" b="1" i="0">
                        <a:solidFill>
                          <a:schemeClr val="bg1"/>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base"/>
                      <a:r>
                        <a:rPr lang="ja-JP" altLang="en-US" sz="900" b="1">
                          <a:solidFill>
                            <a:schemeClr val="bg1"/>
                          </a:solidFill>
                          <a:effectLst/>
                          <a:latin typeface="Meiryo UI" panose="020B0604030504040204" pitchFamily="50" charset="-128"/>
                          <a:ea typeface="Meiryo UI" panose="020B0604030504040204" pitchFamily="50" charset="-128"/>
                        </a:rPr>
                        <a:t>盛岡市​</a:t>
                      </a:r>
                      <a:endParaRPr lang="ja-JP" altLang="en-US" sz="900" b="1" i="0">
                        <a:solidFill>
                          <a:schemeClr val="bg1"/>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gridSpan="2">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base"/>
                      <a:r>
                        <a:rPr lang="ja-JP" altLang="en-US" sz="900" b="1">
                          <a:solidFill>
                            <a:schemeClr val="bg1"/>
                          </a:solidFill>
                          <a:effectLst/>
                          <a:latin typeface="Meiryo UI" panose="020B0604030504040204" pitchFamily="50" charset="-128"/>
                          <a:ea typeface="Meiryo UI" panose="020B0604030504040204" pitchFamily="50" charset="-128"/>
                        </a:rPr>
                        <a:t>佐倉市​</a:t>
                      </a:r>
                      <a:endParaRPr lang="ja-JP" altLang="en-US" sz="900" b="1" i="0">
                        <a:solidFill>
                          <a:schemeClr val="bg1"/>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base"/>
                      <a:r>
                        <a:rPr lang="ja-JP" altLang="en-US" sz="900" b="1">
                          <a:solidFill>
                            <a:schemeClr val="bg1"/>
                          </a:solidFill>
                          <a:effectLst/>
                          <a:latin typeface="Meiryo UI" panose="020B0604030504040204" pitchFamily="50" charset="-128"/>
                          <a:ea typeface="Meiryo UI" panose="020B0604030504040204" pitchFamily="50" charset="-128"/>
                        </a:rPr>
                        <a:t>宇和島市​</a:t>
                      </a:r>
                      <a:endParaRPr lang="ja-JP" altLang="en-US" sz="900" b="1" i="0">
                        <a:solidFill>
                          <a:schemeClr val="bg1"/>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base"/>
                      <a:r>
                        <a:rPr lang="ja-JP" altLang="en-US" sz="900" b="1">
                          <a:solidFill>
                            <a:schemeClr val="bg1"/>
                          </a:solidFill>
                          <a:effectLst/>
                          <a:latin typeface="Meiryo UI" panose="020B0604030504040204" pitchFamily="50" charset="-128"/>
                          <a:ea typeface="Meiryo UI" panose="020B0604030504040204" pitchFamily="50" charset="-128"/>
                        </a:rPr>
                        <a:t>須坂市​</a:t>
                      </a:r>
                      <a:endParaRPr lang="ja-JP" altLang="en-US" sz="900" b="1" i="0">
                        <a:solidFill>
                          <a:schemeClr val="bg1"/>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base"/>
                      <a:r>
                        <a:rPr lang="ja-JP" altLang="en-US" sz="900" b="1">
                          <a:solidFill>
                            <a:schemeClr val="bg1"/>
                          </a:solidFill>
                          <a:effectLst/>
                          <a:latin typeface="Meiryo UI" panose="020B0604030504040204" pitchFamily="50" charset="-128"/>
                          <a:ea typeface="Meiryo UI" panose="020B0604030504040204" pitchFamily="50" charset="-128"/>
                        </a:rPr>
                        <a:t>美里町・川島町​</a:t>
                      </a:r>
                      <a:endParaRPr lang="ja-JP" altLang="en-US" sz="900" b="1" i="0">
                        <a:solidFill>
                          <a:schemeClr val="bg1"/>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base"/>
                      <a:r>
                        <a:rPr lang="ja-JP" altLang="en-US" sz="900" b="1">
                          <a:solidFill>
                            <a:schemeClr val="bg1"/>
                          </a:solidFill>
                          <a:effectLst/>
                          <a:latin typeface="Meiryo UI" panose="020B0604030504040204" pitchFamily="50" charset="-128"/>
                          <a:ea typeface="Meiryo UI" panose="020B0604030504040204" pitchFamily="50" charset="-128"/>
                        </a:rPr>
                        <a:t>笠置町​</a:t>
                      </a:r>
                      <a:endParaRPr lang="ja-JP" altLang="en-US" sz="900" b="1" i="0">
                        <a:solidFill>
                          <a:schemeClr val="bg1"/>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3524776262"/>
                  </a:ext>
                </a:extLst>
              </a:tr>
              <a:tr h="290753">
                <a:tc gridSpan="2" vMerge="1">
                  <a:txBody>
                    <a:bodyPr/>
                    <a:lstStyle/>
                    <a:p>
                      <a:pPr algn="l" fontAlgn="base"/>
                      <a:endParaRPr lang="en-US" sz="1050" b="0" i="0">
                        <a:solidFill>
                          <a:srgbClr val="000000"/>
                        </a:solidFill>
                        <a:effectLst/>
                        <a:latin typeface="+mn-ea"/>
                        <a:ea typeface="+mn-ea"/>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900" b="1" i="0" u="none" strike="noStrike">
                          <a:solidFill>
                            <a:schemeClr val="bg1"/>
                          </a:solidFill>
                          <a:effectLst/>
                          <a:latin typeface="Meiryo UI" panose="020B0604030504040204" pitchFamily="50" charset="-128"/>
                          <a:ea typeface="Meiryo UI" panose="020B0604030504040204" pitchFamily="50" charset="-128"/>
                        </a:rPr>
                        <a:t>NEC</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ja-JP" altLang="en-US" sz="900" b="1" i="0" u="none" strike="noStrike">
                          <a:solidFill>
                            <a:schemeClr val="bg1"/>
                          </a:solidFill>
                          <a:effectLst/>
                          <a:latin typeface="Meiryo UI" panose="020B0604030504040204" pitchFamily="50" charset="-128"/>
                          <a:ea typeface="Meiryo UI" panose="020B0604030504040204" pitchFamily="50" charset="-128"/>
                        </a:rPr>
                        <a:t>日立</a:t>
                      </a:r>
                      <a:endParaRPr lang="en-US" altLang="ja-JP" sz="900" b="1" i="0" u="none" strike="noStrike">
                        <a:solidFill>
                          <a:schemeClr val="bg1"/>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900" b="1" i="0" u="none" strike="noStrike">
                          <a:solidFill>
                            <a:schemeClr val="bg1"/>
                          </a:solidFill>
                          <a:effectLst/>
                          <a:latin typeface="Meiryo UI" panose="020B0604030504040204" pitchFamily="50" charset="-128"/>
                          <a:ea typeface="Meiryo UI" panose="020B0604030504040204" pitchFamily="50" charset="-128"/>
                        </a:rPr>
                        <a:t>FJJ</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ja-JP" altLang="en-US" sz="900" b="1" i="0" u="none" strike="noStrike">
                          <a:solidFill>
                            <a:schemeClr val="bg1"/>
                          </a:solidFill>
                          <a:effectLst/>
                          <a:latin typeface="Meiryo UI" panose="020B0604030504040204" pitchFamily="50" charset="-128"/>
                          <a:ea typeface="Meiryo UI" panose="020B0604030504040204" pitchFamily="50" charset="-128"/>
                        </a:rPr>
                        <a:t>ｱｲﾈｽ</a:t>
                      </a:r>
                      <a:endParaRPr lang="en-US" altLang="ja-JP" sz="900" b="1" i="0" u="none" strike="noStrike">
                        <a:solidFill>
                          <a:schemeClr val="bg1"/>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900" b="1" i="0" u="none" strike="noStrike">
                          <a:solidFill>
                            <a:schemeClr val="bg1"/>
                          </a:solidFill>
                          <a:effectLst/>
                          <a:latin typeface="Meiryo UI" panose="020B0604030504040204" pitchFamily="50" charset="-128"/>
                          <a:ea typeface="Meiryo UI" panose="020B0604030504040204" pitchFamily="50" charset="-128"/>
                        </a:rPr>
                        <a:t>ICS</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900" b="1" i="0" u="none" strike="noStrike">
                          <a:solidFill>
                            <a:schemeClr val="bg1"/>
                          </a:solidFill>
                          <a:effectLst/>
                          <a:latin typeface="Meiryo UI" panose="020B0604030504040204" pitchFamily="50" charset="-128"/>
                          <a:ea typeface="Meiryo UI" panose="020B0604030504040204" pitchFamily="50" charset="-128"/>
                        </a:rPr>
                        <a:t>HISYS</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ja-JP" altLang="en-US" sz="900" b="1" i="0" u="none" strike="noStrike">
                          <a:solidFill>
                            <a:schemeClr val="bg1"/>
                          </a:solidFill>
                          <a:effectLst/>
                          <a:latin typeface="Meiryo UI" panose="020B0604030504040204" pitchFamily="50" charset="-128"/>
                          <a:ea typeface="Meiryo UI" panose="020B0604030504040204" pitchFamily="50" charset="-128"/>
                        </a:rPr>
                        <a:t>両備</a:t>
                      </a:r>
                      <a:endParaRPr lang="en-US" altLang="ja-JP" sz="900" b="1" i="0" u="none" strike="noStrike">
                        <a:solidFill>
                          <a:schemeClr val="bg1"/>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900" b="1" i="0" u="none" strike="noStrike">
                          <a:solidFill>
                            <a:schemeClr val="bg1"/>
                          </a:solidFill>
                          <a:effectLst/>
                          <a:latin typeface="Meiryo UI" panose="020B0604030504040204" pitchFamily="50" charset="-128"/>
                          <a:ea typeface="Meiryo UI" panose="020B0604030504040204" pitchFamily="50" charset="-128"/>
                        </a:rPr>
                        <a:t>RKK</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ja-JP" altLang="en-US" sz="900" b="1" i="0" u="none" strike="noStrike">
                          <a:solidFill>
                            <a:schemeClr val="bg1"/>
                          </a:solidFill>
                          <a:effectLst/>
                          <a:latin typeface="Meiryo UI" panose="020B0604030504040204" pitchFamily="50" charset="-128"/>
                          <a:ea typeface="Meiryo UI" panose="020B0604030504040204" pitchFamily="50" charset="-128"/>
                        </a:rPr>
                        <a:t>電算</a:t>
                      </a:r>
                      <a:endParaRPr lang="en-US" altLang="ja-JP" sz="900" b="1" i="0" u="none" strike="noStrike">
                        <a:solidFill>
                          <a:schemeClr val="bg1"/>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900" b="1" i="0" u="none" strike="noStrike">
                          <a:solidFill>
                            <a:schemeClr val="bg1"/>
                          </a:solidFill>
                          <a:effectLst/>
                          <a:latin typeface="Meiryo UI" panose="020B0604030504040204" pitchFamily="50" charset="-128"/>
                          <a:ea typeface="Meiryo UI" panose="020B0604030504040204" pitchFamily="50" charset="-128"/>
                        </a:rPr>
                        <a:t>TKC</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900" b="1" i="0" u="none" strike="noStrike" dirty="0">
                          <a:solidFill>
                            <a:schemeClr val="bg1"/>
                          </a:solidFill>
                          <a:effectLst/>
                          <a:latin typeface="Meiryo UI" panose="020B0604030504040204" pitchFamily="50" charset="-128"/>
                          <a:ea typeface="Meiryo UI" panose="020B0604030504040204" pitchFamily="50" charset="-128"/>
                        </a:rPr>
                        <a:t>KIP</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4083014016"/>
                  </a:ext>
                </a:extLst>
              </a:tr>
              <a:tr h="353354">
                <a:tc rowSpan="3">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base"/>
                      <a:r>
                        <a:rPr lang="ja-JP" altLang="en-US" sz="1000" b="0" i="0">
                          <a:solidFill>
                            <a:srgbClr val="000000"/>
                          </a:solidFill>
                          <a:effectLst/>
                          <a:latin typeface="Meiryo UI" panose="020B0604030504040204" pitchFamily="50" charset="-128"/>
                          <a:ea typeface="Meiryo UI" panose="020B0604030504040204" pitchFamily="50" charset="-128"/>
                        </a:rPr>
                        <a:t>設定レベル</a:t>
                      </a:r>
                      <a:br>
                        <a:rPr lang="en-US" altLang="ja-JP" sz="1000" b="0" i="0">
                          <a:solidFill>
                            <a:srgbClr val="000000"/>
                          </a:solidFill>
                          <a:effectLst/>
                          <a:latin typeface="Meiryo UI" panose="020B0604030504040204" pitchFamily="50" charset="-128"/>
                          <a:ea typeface="Meiryo UI" panose="020B0604030504040204" pitchFamily="50" charset="-128"/>
                        </a:rPr>
                      </a:br>
                      <a:r>
                        <a:rPr lang="ja-JP" altLang="en-US" sz="1000" b="0" i="0">
                          <a:solidFill>
                            <a:srgbClr val="000000"/>
                          </a:solidFill>
                          <a:effectLst/>
                          <a:latin typeface="Meiryo UI" panose="020B0604030504040204" pitchFamily="50" charset="-128"/>
                          <a:ea typeface="Meiryo UI" panose="020B0604030504040204" pitchFamily="50" charset="-128"/>
                        </a:rPr>
                        <a:t>達成</a:t>
                      </a:r>
                      <a:endParaRPr lang="en-US" sz="1000" b="0" i="0">
                        <a:solidFill>
                          <a:srgbClr val="000000"/>
                        </a:solidFill>
                        <a:effectLst/>
                        <a:latin typeface="Meiryo UI" panose="020B0604030504040204" pitchFamily="50" charset="-128"/>
                        <a:ea typeface="Meiryo UI" panose="020B0604030504040204" pitchFamily="50" charset="-128"/>
                      </a:endParaRPr>
                    </a:p>
                  </a:txBody>
                  <a:tcPr vert="eaVert"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p>
                      <a:pPr algn="l" fontAlgn="base"/>
                      <a:r>
                        <a:rPr lang="ja-JP" altLang="en-US" sz="1000" b="0" dirty="0">
                          <a:solidFill>
                            <a:srgbClr val="000000"/>
                          </a:solidFill>
                          <a:effectLst/>
                          <a:latin typeface="Meiryo UI" panose="020B0604030504040204" pitchFamily="50" charset="-128"/>
                          <a:ea typeface="Meiryo UI" panose="020B0604030504040204" pitchFamily="50" charset="-128"/>
                        </a:rPr>
                        <a:t>選択レベルどおり</a:t>
                      </a:r>
                      <a:r>
                        <a:rPr lang="en-US" altLang="ja-JP" sz="1000" b="0" dirty="0">
                          <a:solidFill>
                            <a:srgbClr val="000000"/>
                          </a:solidFill>
                          <a:effectLst/>
                          <a:latin typeface="Meiryo UI" panose="020B0604030504040204" pitchFamily="50" charset="-128"/>
                          <a:ea typeface="Meiryo UI" panose="020B0604030504040204" pitchFamily="50" charset="-128"/>
                        </a:rPr>
                        <a:t>​</a:t>
                      </a:r>
                      <a:endParaRPr lang="en-US" sz="1000" b="0" i="0" dirty="0">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36</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26</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36</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44</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41</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38</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38</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44</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35</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35</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1185074259"/>
                  </a:ext>
                </a:extLst>
              </a:tr>
              <a:tr h="353354">
                <a:tc vMerge="1">
                  <a:txBody>
                    <a:bodyPr/>
                    <a:lstStyle/>
                    <a:p>
                      <a:pPr algn="l" fontAlgn="base"/>
                      <a:r>
                        <a:rPr lang="en-US" sz="1000" b="0">
                          <a:solidFill>
                            <a:srgbClr val="000000"/>
                          </a:solidFill>
                          <a:effectLst/>
                          <a:latin typeface="+mn-ea"/>
                          <a:ea typeface="+mn-ea"/>
                        </a:rPr>
                        <a:t>​</a:t>
                      </a:r>
                      <a:endParaRPr lang="en-US" sz="1000" b="0" i="0">
                        <a:solidFill>
                          <a:srgbClr val="000000"/>
                        </a:solidFill>
                        <a:effectLst/>
                        <a:latin typeface="+mn-ea"/>
                        <a:ea typeface="+mn-ea"/>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ase"/>
                      <a:r>
                        <a:rPr kumimoji="1" lang="ja-JP" altLang="en-US" sz="1000" b="0" dirty="0">
                          <a:latin typeface="Meiryo UI" panose="020B0604030504040204" pitchFamily="50" charset="-128"/>
                          <a:ea typeface="Meiryo UI" panose="020B0604030504040204" pitchFamily="50" charset="-128"/>
                        </a:rPr>
                        <a:t>選択レベルより高レベル</a:t>
                      </a:r>
                      <a:endParaRPr lang="en-US" sz="1000" b="0" i="0" dirty="0">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9</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12</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13</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3</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6</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3</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6</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11</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8</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1643845381"/>
                  </a:ext>
                </a:extLst>
              </a:tr>
              <a:tr h="353354">
                <a:tc vMerge="1">
                  <a:txBody>
                    <a:bodyPr/>
                    <a:lstStyle/>
                    <a:p>
                      <a:pPr algn="l" fontAlgn="base"/>
                      <a:endParaRPr lang="en-US" sz="1000" b="0" i="0">
                        <a:solidFill>
                          <a:srgbClr val="000000"/>
                        </a:solidFill>
                        <a:effectLst/>
                        <a:latin typeface="+mn-ea"/>
                        <a:ea typeface="+mn-ea"/>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55728" rtl="0" eaLnBrk="1" fontAlgn="base" latinLnBrk="0" hangingPunct="1">
                        <a:lnSpc>
                          <a:spcPct val="100000"/>
                        </a:lnSpc>
                        <a:spcBef>
                          <a:spcPts val="0"/>
                        </a:spcBef>
                        <a:spcAft>
                          <a:spcPts val="0"/>
                        </a:spcAft>
                        <a:buClrTx/>
                        <a:buSzTx/>
                        <a:buFontTx/>
                        <a:buNone/>
                        <a:tabLst/>
                        <a:defRPr/>
                      </a:pPr>
                      <a:r>
                        <a:rPr kumimoji="1" lang="ja-JP" altLang="en-US" sz="1000" b="0" dirty="0">
                          <a:latin typeface="Meiryo UI" panose="020B0604030504040204" pitchFamily="50" charset="-128"/>
                          <a:ea typeface="Meiryo UI" panose="020B0604030504040204" pitchFamily="50" charset="-128"/>
                        </a:rPr>
                        <a:t>選択レベルより低レベル</a:t>
                      </a:r>
                      <a:endParaRPr lang="en-US" sz="1000" b="0" i="0" dirty="0">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5</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6</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6</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6</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1217844883"/>
                  </a:ext>
                </a:extLst>
              </a:tr>
              <a:tr h="353354">
                <a:tc gridSpan="2">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base"/>
                      <a:r>
                        <a:rPr lang="ja-JP" altLang="en-US" sz="1000" b="0" i="0" dirty="0">
                          <a:solidFill>
                            <a:srgbClr val="000000"/>
                          </a:solidFill>
                          <a:effectLst/>
                          <a:latin typeface="Meiryo UI" panose="020B0604030504040204" pitchFamily="50" charset="-128"/>
                          <a:ea typeface="Meiryo UI" panose="020B0604030504040204" pitchFamily="50" charset="-128"/>
                        </a:rPr>
                        <a:t>設定レベル未達成</a:t>
                      </a:r>
                      <a:endParaRPr lang="en-US" sz="1000" b="0" i="0" dirty="0">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hMerge="1">
                  <a:txBody>
                    <a:bodyPr/>
                    <a:lstStyle/>
                    <a:p>
                      <a:pPr algn="l" fontAlgn="base"/>
                      <a:endParaRPr lang="en-US" sz="1000" b="1" i="0">
                        <a:solidFill>
                          <a:srgbClr val="000000"/>
                        </a:solidFill>
                        <a:effectLst/>
                        <a:latin typeface="+mn-ea"/>
                        <a:ea typeface="+mn-ea"/>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2531597943"/>
                  </a:ext>
                </a:extLst>
              </a:tr>
              <a:tr h="353354">
                <a:tc gridSpan="2">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base"/>
                      <a:r>
                        <a:rPr kumimoji="1" lang="ja-JP" altLang="en-US" sz="1000" b="0" dirty="0">
                          <a:latin typeface="Meiryo UI" panose="020B0604030504040204" pitchFamily="50" charset="-128"/>
                          <a:ea typeface="Meiryo UI" panose="020B0604030504040204" pitchFamily="50" charset="-128"/>
                        </a:rPr>
                        <a:t>仕様の対象としない</a:t>
                      </a:r>
                      <a:endParaRPr lang="en-US" sz="1000" b="0" i="0" dirty="0">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hMerge="1">
                  <a:txBody>
                    <a:bodyPr/>
                    <a:lstStyle/>
                    <a:p>
                      <a:pPr algn="l" fontAlgn="base"/>
                      <a:endParaRPr lang="en-US" sz="1000" b="1" i="0">
                        <a:solidFill>
                          <a:srgbClr val="000000"/>
                        </a:solidFill>
                        <a:effectLst/>
                        <a:latin typeface="+mn-ea"/>
                        <a:ea typeface="+mn-ea"/>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6</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4211881946"/>
                  </a:ext>
                </a:extLst>
              </a:tr>
              <a:tr h="353354">
                <a:tc gridSpan="2">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base"/>
                      <a:r>
                        <a:rPr lang="ja-JP" altLang="en-US" sz="1000" b="0" i="0">
                          <a:solidFill>
                            <a:srgbClr val="000000"/>
                          </a:solidFill>
                          <a:effectLst/>
                          <a:latin typeface="Meiryo UI" panose="020B0604030504040204" pitchFamily="50" charset="-128"/>
                          <a:ea typeface="Meiryo UI" panose="020B0604030504040204" pitchFamily="50" charset="-128"/>
                        </a:rPr>
                        <a:t>検証未完了</a:t>
                      </a:r>
                      <a:endParaRPr lang="en-US" sz="1000" b="0" i="0">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hMerge="1">
                  <a:txBody>
                    <a:bodyPr/>
                    <a:lstStyle/>
                    <a:p>
                      <a:pPr algn="l" fontAlgn="base"/>
                      <a:endParaRPr lang="en-US" sz="1000" b="1" i="0">
                        <a:solidFill>
                          <a:srgbClr val="000000"/>
                        </a:solidFill>
                        <a:effectLst/>
                        <a:latin typeface="+mn-ea"/>
                        <a:ea typeface="+mn-ea"/>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2031741204"/>
                  </a:ext>
                </a:extLst>
              </a:tr>
              <a:tr h="353354">
                <a:tc rowSpan="3">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base"/>
                      <a:r>
                        <a:rPr lang="ja-JP" altLang="en-US" sz="1000" b="0" i="0">
                          <a:solidFill>
                            <a:srgbClr val="000000"/>
                          </a:solidFill>
                          <a:effectLst/>
                          <a:latin typeface="Meiryo UI" panose="020B0604030504040204" pitchFamily="50" charset="-128"/>
                          <a:ea typeface="Meiryo UI" panose="020B0604030504040204" pitchFamily="50" charset="-128"/>
                        </a:rPr>
                        <a:t>設定レベル</a:t>
                      </a:r>
                      <a:br>
                        <a:rPr lang="en-US" altLang="ja-JP" sz="1000" b="0" i="0">
                          <a:solidFill>
                            <a:srgbClr val="000000"/>
                          </a:solidFill>
                          <a:effectLst/>
                          <a:latin typeface="Meiryo UI" panose="020B0604030504040204" pitchFamily="50" charset="-128"/>
                          <a:ea typeface="Meiryo UI" panose="020B0604030504040204" pitchFamily="50" charset="-128"/>
                        </a:rPr>
                      </a:br>
                      <a:r>
                        <a:rPr lang="ja-JP" altLang="en-US" sz="1000" b="0" i="0">
                          <a:solidFill>
                            <a:srgbClr val="000000"/>
                          </a:solidFill>
                          <a:effectLst/>
                          <a:latin typeface="Meiryo UI" panose="020B0604030504040204" pitchFamily="50" charset="-128"/>
                          <a:ea typeface="Meiryo UI" panose="020B0604030504040204" pitchFamily="50" charset="-128"/>
                        </a:rPr>
                        <a:t>達成</a:t>
                      </a:r>
                      <a:endParaRPr lang="en-US" sz="1000" b="0" i="0">
                        <a:solidFill>
                          <a:srgbClr val="000000"/>
                        </a:solidFill>
                        <a:effectLst/>
                        <a:latin typeface="Meiryo UI" panose="020B0604030504040204" pitchFamily="50" charset="-128"/>
                        <a:ea typeface="Meiryo UI" panose="020B0604030504040204" pitchFamily="50" charset="-128"/>
                      </a:endParaRPr>
                    </a:p>
                  </a:txBody>
                  <a:tcPr vert="eaVert"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p>
                      <a:pPr algn="l" fontAlgn="base"/>
                      <a:r>
                        <a:rPr lang="ja-JP" altLang="en-US" sz="1000" b="0">
                          <a:solidFill>
                            <a:srgbClr val="000000"/>
                          </a:solidFill>
                          <a:effectLst/>
                          <a:latin typeface="Meiryo UI" panose="020B0604030504040204" pitchFamily="50" charset="-128"/>
                          <a:ea typeface="Meiryo UI" panose="020B0604030504040204" pitchFamily="50" charset="-128"/>
                        </a:rPr>
                        <a:t>選択レベルどおり</a:t>
                      </a:r>
                      <a:r>
                        <a:rPr lang="en-US" altLang="ja-JP" sz="1000" b="0">
                          <a:solidFill>
                            <a:srgbClr val="000000"/>
                          </a:solidFill>
                          <a:effectLst/>
                          <a:latin typeface="Meiryo UI" panose="020B0604030504040204" pitchFamily="50" charset="-128"/>
                          <a:ea typeface="Meiryo UI" panose="020B0604030504040204" pitchFamily="50" charset="-128"/>
                        </a:rPr>
                        <a:t>​</a:t>
                      </a:r>
                      <a:endParaRPr lang="en-US" sz="1000" b="0" i="0">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72.0%</a:t>
                      </a:r>
                    </a:p>
                  </a:txBody>
                  <a:tcPr marL="4763" marR="4763" marT="4763" marB="0"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59.1%</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72.0%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88.0%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82.0%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76.0%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80.0%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82.6%</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88.0%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76.1%</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77.8%</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2689834720"/>
                  </a:ext>
                </a:extLst>
              </a:tr>
              <a:tr h="353354">
                <a:tc vMerge="1">
                  <a:txBody>
                    <a:bodyPr/>
                    <a:lstStyle/>
                    <a:p>
                      <a:pPr algn="l" fontAlgn="base"/>
                      <a:r>
                        <a:rPr lang="en-US" sz="1000" b="0">
                          <a:solidFill>
                            <a:srgbClr val="000000"/>
                          </a:solidFill>
                          <a:effectLst/>
                          <a:latin typeface="+mn-ea"/>
                          <a:ea typeface="+mn-ea"/>
                        </a:rPr>
                        <a:t>​</a:t>
                      </a:r>
                      <a:endParaRPr lang="en-US" sz="1000" b="0" i="0">
                        <a:solidFill>
                          <a:srgbClr val="000000"/>
                        </a:solidFill>
                        <a:effectLst/>
                        <a:latin typeface="+mn-ea"/>
                        <a:ea typeface="+mn-ea"/>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ase"/>
                      <a:r>
                        <a:rPr kumimoji="1" lang="ja-JP" altLang="en-US" sz="1000" b="0">
                          <a:latin typeface="Meiryo UI" panose="020B0604030504040204" pitchFamily="50" charset="-128"/>
                          <a:ea typeface="Meiryo UI" panose="020B0604030504040204" pitchFamily="50" charset="-128"/>
                        </a:rPr>
                        <a:t>選択レベルより高レベル</a:t>
                      </a:r>
                      <a:endParaRPr lang="en-US" sz="1000" b="0" i="0">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18.0%</a:t>
                      </a:r>
                    </a:p>
                  </a:txBody>
                  <a:tcPr marL="4763" marR="4763" marT="4763" marB="0"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27.3%</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26.0%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8.0%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6.0%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12.0%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8.0%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6.5%</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12.0%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23.9%</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17.8%</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3501843451"/>
                  </a:ext>
                </a:extLst>
              </a:tr>
              <a:tr h="353354">
                <a:tc vMerge="1">
                  <a:txBody>
                    <a:bodyPr/>
                    <a:lstStyle/>
                    <a:p>
                      <a:pPr algn="l" fontAlgn="base"/>
                      <a:endParaRPr lang="en-US" sz="1000" b="0" i="0">
                        <a:solidFill>
                          <a:srgbClr val="000000"/>
                        </a:solidFill>
                        <a:effectLst/>
                        <a:latin typeface="+mn-ea"/>
                        <a:ea typeface="+mn-ea"/>
                      </a:endParaRPr>
                    </a:p>
                  </a:txBody>
                  <a:tcPr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55728" rtl="0" eaLnBrk="1" fontAlgn="base" latinLnBrk="0" hangingPunct="1">
                        <a:lnSpc>
                          <a:spcPct val="100000"/>
                        </a:lnSpc>
                        <a:spcBef>
                          <a:spcPts val="0"/>
                        </a:spcBef>
                        <a:spcAft>
                          <a:spcPts val="0"/>
                        </a:spcAft>
                        <a:buClrTx/>
                        <a:buSzTx/>
                        <a:buFontTx/>
                        <a:buNone/>
                        <a:tabLst/>
                        <a:defRPr/>
                      </a:pPr>
                      <a:r>
                        <a:rPr kumimoji="1" lang="ja-JP" altLang="en-US" sz="1000" b="0">
                          <a:latin typeface="Meiryo UI" panose="020B0604030504040204" pitchFamily="50" charset="-128"/>
                          <a:ea typeface="Meiryo UI" panose="020B0604030504040204" pitchFamily="50" charset="-128"/>
                        </a:rPr>
                        <a:t>選択レベルより低レベル</a:t>
                      </a:r>
                      <a:endParaRPr lang="en-US" sz="1000" b="0" i="0">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10.0%</a:t>
                      </a:r>
                    </a:p>
                  </a:txBody>
                  <a:tcPr marL="4763" marR="4763" marT="4763" marB="0"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13.6%</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12.0%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12.0%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8.0%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2.2%</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4.4%</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362373701"/>
                  </a:ext>
                </a:extLst>
              </a:tr>
              <a:tr h="353354">
                <a:tc gridSpan="2">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base"/>
                      <a:r>
                        <a:rPr lang="ja-JP" altLang="en-US" sz="1000" b="0" i="0">
                          <a:solidFill>
                            <a:srgbClr val="000000"/>
                          </a:solidFill>
                          <a:effectLst/>
                          <a:latin typeface="Meiryo UI" panose="020B0604030504040204" pitchFamily="50" charset="-128"/>
                          <a:ea typeface="Meiryo UI" panose="020B0604030504040204" pitchFamily="50" charset="-128"/>
                        </a:rPr>
                        <a:t>選択レベルを満たさない</a:t>
                      </a:r>
                      <a:endParaRPr lang="en-US" sz="1000" b="0" i="0">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hMerge="1">
                  <a:txBody>
                    <a:bodyPr/>
                    <a:lstStyle/>
                    <a:p>
                      <a:pPr algn="l" fontAlgn="base"/>
                      <a:endParaRPr lang="en-US" sz="1000" b="1" i="0">
                        <a:solidFill>
                          <a:srgbClr val="000000"/>
                        </a:solidFill>
                        <a:effectLst/>
                        <a:latin typeface="+mn-ea"/>
                        <a:ea typeface="+mn-ea"/>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4.0%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2.2%</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4013935841"/>
                  </a:ext>
                </a:extLst>
              </a:tr>
              <a:tr h="353354">
                <a:tc gridSpan="2">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base" latinLnBrk="0" hangingPunct="1">
                        <a:lnSpc>
                          <a:spcPct val="100000"/>
                        </a:lnSpc>
                        <a:spcBef>
                          <a:spcPts val="0"/>
                        </a:spcBef>
                        <a:spcAft>
                          <a:spcPts val="0"/>
                        </a:spcAft>
                        <a:buClrTx/>
                        <a:buSzTx/>
                        <a:buFontTx/>
                        <a:buNone/>
                        <a:tabLst/>
                        <a:defRPr/>
                      </a:pPr>
                      <a:r>
                        <a:rPr lang="ja-JP" altLang="en-US" sz="1000" b="0" i="0" dirty="0">
                          <a:solidFill>
                            <a:srgbClr val="000000"/>
                          </a:solidFill>
                          <a:effectLst/>
                          <a:latin typeface="Meiryo UI" panose="020B0604030504040204" pitchFamily="50" charset="-128"/>
                          <a:ea typeface="Meiryo UI" panose="020B0604030504040204" pitchFamily="50" charset="-128"/>
                        </a:rPr>
                        <a:t>検証未完了</a:t>
                      </a:r>
                      <a:endParaRPr lang="en-US" altLang="ja-JP" sz="1000" b="0" i="0" dirty="0">
                        <a:solidFill>
                          <a:srgbClr val="000000"/>
                        </a:solidFill>
                        <a:effectLst/>
                        <a:latin typeface="Meiryo UI" panose="020B0604030504040204" pitchFamily="50" charset="-128"/>
                        <a:ea typeface="Meiryo UI" panose="020B0604030504040204" pitchFamily="50" charset="-128"/>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hMerge="1">
                  <a:txBody>
                    <a:bodyPr/>
                    <a:lstStyle/>
                    <a:p>
                      <a:pPr marL="0" marR="0" lvl="0" indent="0" algn="l" defTabSz="755728" rtl="0" eaLnBrk="1" fontAlgn="base" latinLnBrk="0" hangingPunct="1">
                        <a:lnSpc>
                          <a:spcPct val="100000"/>
                        </a:lnSpc>
                        <a:spcBef>
                          <a:spcPts val="0"/>
                        </a:spcBef>
                        <a:spcAft>
                          <a:spcPts val="0"/>
                        </a:spcAft>
                        <a:buClrTx/>
                        <a:buSzTx/>
                        <a:buFontTx/>
                        <a:buNone/>
                        <a:tabLst/>
                        <a:defRPr/>
                      </a:pPr>
                      <a:endParaRPr lang="en-US" altLang="ja-JP" sz="1000" b="1" i="0">
                        <a:solidFill>
                          <a:srgbClr val="000000"/>
                        </a:solidFill>
                        <a:effectLst/>
                        <a:latin typeface="+mn-ea"/>
                        <a:ea typeface="+mn-ea"/>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6.5%</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3096198988"/>
                  </a:ext>
                </a:extLst>
              </a:tr>
            </a:tbl>
          </a:graphicData>
        </a:graphic>
      </p:graphicFrame>
      <p:sp>
        <p:nvSpPr>
          <p:cNvPr id="7" name="テキスト ボックス 6">
            <a:extLst>
              <a:ext uri="{FF2B5EF4-FFF2-40B4-BE49-F238E27FC236}">
                <a16:creationId xmlns:a16="http://schemas.microsoft.com/office/drawing/2014/main" id="{1BE28075-64A9-66A8-A54A-A5C8AE9B974C}"/>
              </a:ext>
            </a:extLst>
          </p:cNvPr>
          <p:cNvSpPr txBox="1"/>
          <p:nvPr/>
        </p:nvSpPr>
        <p:spPr>
          <a:xfrm>
            <a:off x="2140538" y="1326816"/>
            <a:ext cx="4583535" cy="276999"/>
          </a:xfrm>
          <a:prstGeom prst="rect">
            <a:avLst/>
          </a:prstGeom>
          <a:noFill/>
        </p:spPr>
        <p:txBody>
          <a:bodyPr wrap="square">
            <a:spAutoFit/>
          </a:bodyPr>
          <a:lstStyle/>
          <a:p>
            <a:pPr algn="ctr"/>
            <a:r>
              <a:rPr lang="ja-JP" altLang="en-US" sz="1200">
                <a:solidFill>
                  <a:srgbClr val="000000"/>
                </a:solidFill>
                <a:latin typeface="Meiryo UI" panose="020B0604030504040204" pitchFamily="50" charset="-128"/>
                <a:ea typeface="Meiryo UI" panose="020B0604030504040204" pitchFamily="50" charset="-128"/>
              </a:rPr>
              <a:t>団体別達成レベル</a:t>
            </a:r>
          </a:p>
        </p:txBody>
      </p:sp>
      <p:sp>
        <p:nvSpPr>
          <p:cNvPr id="8" name="テキスト ボックス 7">
            <a:extLst>
              <a:ext uri="{FF2B5EF4-FFF2-40B4-BE49-F238E27FC236}">
                <a16:creationId xmlns:a16="http://schemas.microsoft.com/office/drawing/2014/main" id="{AD04BD26-28FF-9B91-9551-E89CFAEF7C59}"/>
              </a:ext>
            </a:extLst>
          </p:cNvPr>
          <p:cNvSpPr txBox="1"/>
          <p:nvPr/>
        </p:nvSpPr>
        <p:spPr>
          <a:xfrm>
            <a:off x="5721257" y="6246664"/>
            <a:ext cx="3117942" cy="203133"/>
          </a:xfrm>
          <a:prstGeom prst="rect">
            <a:avLst/>
          </a:prstGeom>
          <a:noFill/>
        </p:spPr>
        <p:txBody>
          <a:bodyPr wrap="square" lIns="0" tIns="0" rIns="0" bIns="0" rtlCol="0">
            <a:spAutoFit/>
          </a:bodyPr>
          <a:lstStyle/>
          <a:p>
            <a:pPr defTabSz="1007772" fontAlgn="ctr">
              <a:lnSpc>
                <a:spcPct val="120000"/>
              </a:lnSpc>
              <a:spcAft>
                <a:spcPts val="400"/>
              </a:spcAft>
              <a:buClr>
                <a:srgbClr val="000000"/>
              </a:buClr>
            </a:pPr>
            <a:r>
              <a:rPr kumimoji="1" lang="en-US" altLang="ja-JP" sz="1100" spc="100" dirty="0">
                <a:solidFill>
                  <a:srgbClr val="000000"/>
                </a:solidFill>
                <a:latin typeface="Meiryo UI" panose="020B0604030504040204" pitchFamily="50" charset="-128"/>
                <a:ea typeface="Meiryo UI" panose="020B0604030504040204" pitchFamily="50" charset="-128"/>
              </a:rPr>
              <a:t>※</a:t>
            </a:r>
            <a:r>
              <a:rPr kumimoji="1" lang="ja-JP" altLang="en-US" sz="1100" spc="100" dirty="0">
                <a:solidFill>
                  <a:srgbClr val="000000"/>
                </a:solidFill>
                <a:latin typeface="Meiryo UI" panose="020B0604030504040204" pitchFamily="50" charset="-128"/>
                <a:ea typeface="Meiryo UI" panose="020B0604030504040204" pitchFamily="50" charset="-128"/>
              </a:rPr>
              <a:t>比率は、仕様の対象としない項目を除いたもの</a:t>
            </a:r>
          </a:p>
        </p:txBody>
      </p:sp>
    </p:spTree>
    <p:extLst>
      <p:ext uri="{BB962C8B-B14F-4D97-AF65-F5344CB8AC3E}">
        <p14:creationId xmlns:p14="http://schemas.microsoft.com/office/powerpoint/2010/main" val="1357010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5">
            <a:extLst>
              <a:ext uri="{FF2B5EF4-FFF2-40B4-BE49-F238E27FC236}">
                <a16:creationId xmlns:a16="http://schemas.microsoft.com/office/drawing/2014/main" id="{CC2407E4-543A-4227-93BC-8415662A8719}"/>
              </a:ext>
            </a:extLst>
          </p:cNvPr>
          <p:cNvSpPr>
            <a:spLocks noGrp="1"/>
          </p:cNvSpPr>
          <p:nvPr>
            <p:ph type="sldNum" sz="quarter" idx="12"/>
          </p:nvPr>
        </p:nvSpPr>
        <p:spPr>
          <a:xfrm>
            <a:off x="7068128" y="6410237"/>
            <a:ext cx="2057400" cy="337038"/>
          </a:xfrm>
        </p:spPr>
        <p:txBody>
          <a:bodyPr/>
          <a:lstStyle/>
          <a:p>
            <a:pPr defTabSz="422041">
              <a:defRPr/>
            </a:pPr>
            <a:fld id="{330EA680-D336-4FF7-8B7A-9848BB0A1C32}" type="slidenum">
              <a:rPr lang="en-US" sz="1108">
                <a:solidFill>
                  <a:prstClr val="black">
                    <a:tint val="75000"/>
                  </a:prstClr>
                </a:solidFill>
                <a:latin typeface="Calibri" panose="020F0502020204030204"/>
              </a:rPr>
              <a:pPr defTabSz="422041">
                <a:defRPr/>
              </a:pPr>
              <a:t>6</a:t>
            </a:fld>
            <a:endParaRPr lang="en-US" sz="1108">
              <a:solidFill>
                <a:prstClr val="black">
                  <a:tint val="75000"/>
                </a:prstClr>
              </a:solidFill>
              <a:latin typeface="Calibri" panose="020F0502020204030204"/>
            </a:endParaRPr>
          </a:p>
        </p:txBody>
      </p:sp>
      <p:sp>
        <p:nvSpPr>
          <p:cNvPr id="19" name="字幕 6">
            <a:extLst>
              <a:ext uri="{FF2B5EF4-FFF2-40B4-BE49-F238E27FC236}">
                <a16:creationId xmlns:a16="http://schemas.microsoft.com/office/drawing/2014/main" id="{C5E70A5F-545E-177B-D286-F1F366A76FD5}"/>
              </a:ext>
            </a:extLst>
          </p:cNvPr>
          <p:cNvSpPr txBox="1">
            <a:spLocks/>
          </p:cNvSpPr>
          <p:nvPr/>
        </p:nvSpPr>
        <p:spPr>
          <a:xfrm>
            <a:off x="513012" y="94417"/>
            <a:ext cx="8687807" cy="487235"/>
          </a:xfrm>
          <a:prstGeom prst="rect">
            <a:avLst/>
          </a:prstGeom>
        </p:spPr>
        <p:txBody>
          <a:bodyPr vert="horz" wrap="square" lIns="0" tIns="0" rIns="0" bIns="108000" rtlCol="0" anchor="b" anchorCtr="0">
            <a:noAutofit/>
          </a:bodyPr>
          <a:lstStyle>
            <a:lvl1pPr marL="0" marR="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kumimoji="1" sz="1950" b="1" kern="1200" spc="75" baseline="0">
                <a:solidFill>
                  <a:srgbClr val="003B83"/>
                </a:solidFill>
                <a:latin typeface="+mn-lt"/>
                <a:ea typeface="+mn-ea"/>
                <a:cs typeface="+mn-cs"/>
              </a:defRPr>
            </a:lvl1pPr>
            <a:lvl2pPr marL="188975" marR="0" indent="-161978" algn="l" defTabSz="755728" rtl="0" eaLnBrk="1" fontAlgn="auto" latinLnBrk="0" hangingPunct="1">
              <a:lnSpc>
                <a:spcPct val="120000"/>
              </a:lnSpc>
              <a:spcBef>
                <a:spcPts val="0"/>
              </a:spcBef>
              <a:spcAft>
                <a:spcPts val="450"/>
              </a:spcAft>
              <a:buClr>
                <a:srgbClr val="3C82F4"/>
              </a:buClr>
              <a:buSzPct val="70000"/>
              <a:buFont typeface="Wingdings" panose="05000000000000000000" pitchFamily="2" charset="2"/>
              <a:buChar char="l"/>
              <a:tabLst/>
              <a:defRPr kumimoji="1" sz="1200" b="0" kern="1200" spc="90" baseline="0">
                <a:solidFill>
                  <a:srgbClr val="000000"/>
                </a:solidFill>
                <a:latin typeface="+mj-ea"/>
                <a:ea typeface="+mj-ea"/>
                <a:cs typeface="+mn-cs"/>
              </a:defRPr>
            </a:lvl2pPr>
            <a:lvl3pPr marL="296960" marR="0" indent="-107986" algn="l" defTabSz="755728" rtl="0" eaLnBrk="1" fontAlgn="auto" latinLnBrk="0" hangingPunct="1">
              <a:lnSpc>
                <a:spcPct val="120000"/>
              </a:lnSpc>
              <a:spcBef>
                <a:spcPts val="0"/>
              </a:spcBef>
              <a:spcAft>
                <a:spcPts val="450"/>
              </a:spcAft>
              <a:buClr>
                <a:srgbClr val="000000"/>
              </a:buClr>
              <a:buSzTx/>
              <a:buFont typeface="BIZ UDPゴシック" panose="020B0400000000000000" pitchFamily="50" charset="-128"/>
              <a:buChar char="-"/>
              <a:tabLst/>
              <a:defRPr kumimoji="1" sz="1050" b="0" kern="1200" spc="90" baseline="0">
                <a:solidFill>
                  <a:srgbClr val="000000"/>
                </a:solidFill>
                <a:latin typeface="+mj-ea"/>
                <a:ea typeface="+mj-ea"/>
                <a:cs typeface="+mn-cs"/>
              </a:defRPr>
            </a:lvl3pPr>
            <a:lvl4pPr marL="404946" marR="0" indent="-80989" algn="l" defTabSz="755728" rtl="0" eaLnBrk="1" fontAlgn="auto" latinLnBrk="0" hangingPunct="1">
              <a:lnSpc>
                <a:spcPct val="120000"/>
              </a:lnSpc>
              <a:spcBef>
                <a:spcPts val="0"/>
              </a:spcBef>
              <a:spcAft>
                <a:spcPts val="300"/>
              </a:spcAft>
              <a:buClr>
                <a:srgbClr val="595758"/>
              </a:buClr>
              <a:buSzTx/>
              <a:buFont typeface="Arial" panose="020B0604020202020204" pitchFamily="34" charset="0"/>
              <a:buChar char="•"/>
              <a:tabLst/>
              <a:defRPr kumimoji="1" sz="900" b="0" kern="1200" spc="90" baseline="0">
                <a:solidFill>
                  <a:srgbClr val="000000"/>
                </a:solidFill>
                <a:latin typeface="+mn-ea"/>
                <a:ea typeface="+mn-ea"/>
                <a:cs typeface="+mn-cs"/>
              </a:defRPr>
            </a:lvl4pPr>
            <a:lvl5pPr marL="485935" marR="0" indent="-80989" algn="l" defTabSz="755728" rtl="0" eaLnBrk="1" fontAlgn="auto" latinLnBrk="0" hangingPunct="1">
              <a:lnSpc>
                <a:spcPct val="120000"/>
              </a:lnSpc>
              <a:spcBef>
                <a:spcPts val="0"/>
              </a:spcBef>
              <a:spcAft>
                <a:spcPts val="300"/>
              </a:spcAft>
              <a:buClr>
                <a:srgbClr val="595758"/>
              </a:buClr>
              <a:buSzTx/>
              <a:buFont typeface="BIZ UDPゴシック" panose="020B0400000000000000" pitchFamily="50" charset="-128"/>
              <a:buChar char="-"/>
              <a:tabLst/>
              <a:defRPr kumimoji="1" sz="787" b="0" kern="1200" spc="90" baseline="0">
                <a:solidFill>
                  <a:srgbClr val="000000"/>
                </a:solidFill>
                <a:latin typeface="+mn-ea"/>
                <a:ea typeface="+mn-ea"/>
                <a:cs typeface="+mn-cs"/>
              </a:defRPr>
            </a:lvl5pPr>
            <a:lvl6pPr marL="2078253"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117"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3981"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1846"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a:lstStyle>
          <a:p>
            <a:pPr marL="0" marR="0" lvl="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a:pPr>
            <a:r>
              <a:rPr kumimoji="1" lang="ja-JP" altLang="en-US" sz="1950" b="1" i="0" u="none" strike="noStrike" kern="1200" cap="none" spc="75" normalizeH="0" noProof="0" dirty="0">
                <a:ln>
                  <a:noFill/>
                </a:ln>
                <a:solidFill>
                  <a:schemeClr val="tx1"/>
                </a:solidFill>
                <a:effectLst/>
                <a:uLnTx/>
                <a:uFillTx/>
                <a:latin typeface="Meiryo UI" panose="020B0604030504040204" pitchFamily="50" charset="-128"/>
                <a:ea typeface="Meiryo UI" panose="020B0604030504040204" pitchFamily="50" charset="-128"/>
              </a:rPr>
              <a:t>標準非機能要件の検証結果　②検証結果</a:t>
            </a:r>
          </a:p>
        </p:txBody>
      </p:sp>
      <p:sp>
        <p:nvSpPr>
          <p:cNvPr id="2" name="テキスト プレースホルダー 7">
            <a:extLst>
              <a:ext uri="{FF2B5EF4-FFF2-40B4-BE49-F238E27FC236}">
                <a16:creationId xmlns:a16="http://schemas.microsoft.com/office/drawing/2014/main" id="{336DF4A7-CE0D-F206-775F-6859A5338C3E}"/>
              </a:ext>
            </a:extLst>
          </p:cNvPr>
          <p:cNvSpPr txBox="1">
            <a:spLocks/>
          </p:cNvSpPr>
          <p:nvPr/>
        </p:nvSpPr>
        <p:spPr>
          <a:xfrm>
            <a:off x="172414" y="690739"/>
            <a:ext cx="8758132" cy="1864229"/>
          </a:xfrm>
          <a:prstGeom prst="rect">
            <a:avLst/>
          </a:prstGeom>
          <a:solidFill>
            <a:srgbClr val="F2F2F2"/>
          </a:solidFill>
          <a:ln w="28575">
            <a:noFill/>
          </a:ln>
          <a:effectLst>
            <a:outerShdw blurRad="50800" dist="50800" dir="5400000" algn="ctr" rotWithShape="0">
              <a:srgbClr val="000000">
                <a:alpha val="40000"/>
              </a:srgbClr>
            </a:outerShdw>
          </a:effectLst>
        </p:spPr>
        <p:txBody>
          <a:bodyPr vert="horz" wrap="square" lIns="90000" tIns="46800" rIns="90000" bIns="46800" rtlCol="0">
            <a:spAutoFit/>
          </a:bodyPr>
          <a:lstStyle>
            <a:lvl1pPr marL="188975" marR="0" indent="-188975" algn="l" defTabSz="755728" rtl="0" eaLnBrk="1" fontAlgn="auto" latinLnBrk="0" hangingPunct="1">
              <a:lnSpc>
                <a:spcPct val="120000"/>
              </a:lnSpc>
              <a:spcBef>
                <a:spcPts val="0"/>
              </a:spcBef>
              <a:spcAft>
                <a:spcPts val="450"/>
              </a:spcAft>
              <a:buClr>
                <a:srgbClr val="003B83"/>
              </a:buClr>
              <a:buSzTx/>
              <a:buFont typeface="Wingdings" panose="05000000000000000000" pitchFamily="2" charset="2"/>
              <a:buChar char="l"/>
              <a:tabLst/>
              <a:defRPr kumimoji="1" sz="1200" b="1" kern="1200" spc="90" baseline="0">
                <a:solidFill>
                  <a:srgbClr val="000000"/>
                </a:solidFill>
                <a:latin typeface="+mn-lt"/>
                <a:ea typeface="+mn-ea"/>
                <a:cs typeface="+mn-cs"/>
              </a:defRPr>
            </a:lvl1pPr>
            <a:lvl2pPr marL="188975" marR="0" indent="-161978" algn="l" defTabSz="755728" rtl="0" eaLnBrk="1" fontAlgn="auto" latinLnBrk="0" hangingPunct="1">
              <a:lnSpc>
                <a:spcPct val="120000"/>
              </a:lnSpc>
              <a:spcBef>
                <a:spcPts val="0"/>
              </a:spcBef>
              <a:spcAft>
                <a:spcPts val="450"/>
              </a:spcAft>
              <a:buClr>
                <a:srgbClr val="3C82F4"/>
              </a:buClr>
              <a:buSzPct val="70000"/>
              <a:buFont typeface="Wingdings" panose="05000000000000000000" pitchFamily="2" charset="2"/>
              <a:buChar char="l"/>
              <a:tabLst/>
              <a:defRPr kumimoji="1" sz="1200" b="0" kern="1200" spc="90" baseline="0">
                <a:solidFill>
                  <a:srgbClr val="000000"/>
                </a:solidFill>
                <a:latin typeface="+mj-ea"/>
                <a:ea typeface="+mj-ea"/>
                <a:cs typeface="+mn-cs"/>
              </a:defRPr>
            </a:lvl2pPr>
            <a:lvl3pPr marL="296960" marR="0" indent="-107986" algn="l" defTabSz="755728" rtl="0" eaLnBrk="1" fontAlgn="auto" latinLnBrk="0" hangingPunct="1">
              <a:lnSpc>
                <a:spcPct val="120000"/>
              </a:lnSpc>
              <a:spcBef>
                <a:spcPts val="0"/>
              </a:spcBef>
              <a:spcAft>
                <a:spcPts val="450"/>
              </a:spcAft>
              <a:buClr>
                <a:srgbClr val="000000"/>
              </a:buClr>
              <a:buSzTx/>
              <a:buFont typeface="BIZ UDPゴシック" panose="020B0400000000000000" pitchFamily="50" charset="-128"/>
              <a:buChar char="-"/>
              <a:tabLst/>
              <a:defRPr kumimoji="1" sz="1050" b="0" kern="1200" spc="90" baseline="0">
                <a:solidFill>
                  <a:srgbClr val="000000"/>
                </a:solidFill>
                <a:latin typeface="+mj-ea"/>
                <a:ea typeface="+mj-ea"/>
                <a:cs typeface="+mn-cs"/>
              </a:defRPr>
            </a:lvl3pPr>
            <a:lvl4pPr marL="404946" marR="0" indent="-107986" algn="l" defTabSz="755728" rtl="0" eaLnBrk="1" fontAlgn="auto" latinLnBrk="0" hangingPunct="1">
              <a:lnSpc>
                <a:spcPct val="120000"/>
              </a:lnSpc>
              <a:spcBef>
                <a:spcPts val="0"/>
              </a:spcBef>
              <a:spcAft>
                <a:spcPts val="300"/>
              </a:spcAft>
              <a:buClr>
                <a:srgbClr val="595758"/>
              </a:buClr>
              <a:buSzTx/>
              <a:buFont typeface="Arial" panose="020B0604020202020204" pitchFamily="34" charset="0"/>
              <a:buChar char="•"/>
              <a:tabLst/>
              <a:defRPr kumimoji="1" sz="900" b="0" kern="1200" spc="90" baseline="0">
                <a:solidFill>
                  <a:srgbClr val="000000"/>
                </a:solidFill>
                <a:latin typeface="+mn-ea"/>
                <a:ea typeface="+mn-ea"/>
                <a:cs typeface="+mn-cs"/>
              </a:defRPr>
            </a:lvl4pPr>
            <a:lvl5pPr marL="485935" marR="0" indent="-80989" algn="l" defTabSz="755728" rtl="0" eaLnBrk="1" fontAlgn="auto" latinLnBrk="0" hangingPunct="1">
              <a:lnSpc>
                <a:spcPct val="120000"/>
              </a:lnSpc>
              <a:spcBef>
                <a:spcPts val="0"/>
              </a:spcBef>
              <a:spcAft>
                <a:spcPts val="300"/>
              </a:spcAft>
              <a:buClr>
                <a:srgbClr val="595758"/>
              </a:buClr>
              <a:buSzTx/>
              <a:buFont typeface="BIZ UDPゴシック" panose="020B0400000000000000" pitchFamily="50" charset="-128"/>
              <a:buChar char="-"/>
              <a:tabLst/>
              <a:defRPr kumimoji="1" sz="787" b="0" kern="1200" spc="90" baseline="0">
                <a:solidFill>
                  <a:srgbClr val="000000"/>
                </a:solidFill>
                <a:latin typeface="+mn-ea"/>
                <a:ea typeface="+mn-ea"/>
                <a:cs typeface="+mn-cs"/>
              </a:defRPr>
            </a:lvl5pPr>
            <a:lvl6pPr marL="2078253"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117"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3981"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1846"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a:lstStyle>
          <a:p>
            <a:pPr marL="266700" marR="0" lvl="0" indent="-446088" algn="l" defTabSz="755728" rtl="0" eaLnBrk="1" fontAlgn="auto" latinLnBrk="0" hangingPunct="1">
              <a:lnSpc>
                <a:spcPct val="100000"/>
              </a:lnSpc>
              <a:spcBef>
                <a:spcPts val="0"/>
              </a:spcBef>
              <a:spcAft>
                <a:spcPts val="600"/>
              </a:spcAft>
              <a:buClr>
                <a:srgbClr val="003B83"/>
              </a:buClr>
              <a:buSzTx/>
              <a:buNone/>
              <a:tabLst/>
              <a:defRPr/>
            </a:pP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1500" b="0" kern="0" dirty="0">
                <a:solidFill>
                  <a:prstClr val="black"/>
                </a:solidFill>
                <a:latin typeface="Meiryo UI" panose="020B0604030504040204" pitchFamily="50" charset="-128"/>
                <a:ea typeface="Meiryo UI" panose="020B0604030504040204" pitchFamily="50" charset="-128"/>
              </a:rPr>
              <a:t>○　</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いずれの分類も、選択レベルどおりに達成された項目が最も多い。</a:t>
            </a:r>
            <a:endParaRPr kumimoji="1" lang="en-US" altLang="ja-JP"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266700" marR="0" lvl="0" indent="-446088" algn="l" defTabSz="755728" rtl="0" eaLnBrk="1" fontAlgn="auto" latinLnBrk="0" hangingPunct="1">
              <a:lnSpc>
                <a:spcPct val="100000"/>
              </a:lnSpc>
              <a:spcBef>
                <a:spcPts val="0"/>
              </a:spcBef>
              <a:spcAft>
                <a:spcPts val="600"/>
              </a:spcAft>
              <a:buClr>
                <a:srgbClr val="003B83"/>
              </a:buClr>
              <a:buSzTx/>
              <a:buNone/>
              <a:tabLst/>
              <a:defRPr/>
            </a:pP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1500" b="0" kern="0" dirty="0">
                <a:solidFill>
                  <a:prstClr val="black"/>
                </a:solidFill>
                <a:latin typeface="Meiryo UI" panose="020B0604030504040204" pitchFamily="50" charset="-128"/>
                <a:ea typeface="Meiryo UI" panose="020B0604030504040204" pitchFamily="50" charset="-128"/>
              </a:rPr>
              <a:t>○　</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可用性については高いレベルで達成された項目も多く、特に、</a:t>
            </a:r>
            <a:r>
              <a:rPr kumimoji="1" lang="en-US" altLang="ja-JP"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A.3.2.2(</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保管方法（外部保管データ））や</a:t>
            </a:r>
            <a:r>
              <a:rPr kumimoji="1" lang="en-US" altLang="ja-JP"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A.1.3.2</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en-US" altLang="ja-JP"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RTO</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（目標復旧時間（業務停止時））、</a:t>
            </a:r>
            <a:r>
              <a:rPr kumimoji="1" lang="en-US" altLang="ja-JP"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A.1.4.1(</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システム再開目標（大規模災害時））で顕著である。ガバメントクラウドの利用により実現が容易になっていることも考えられる。</a:t>
            </a:r>
            <a:endParaRPr kumimoji="1" lang="en-US" altLang="ja-JP"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p>
            <a:pPr marL="266700" marR="0" lvl="0" indent="-446088" algn="l" defTabSz="755728" rtl="0" eaLnBrk="1" fontAlgn="auto" latinLnBrk="0" hangingPunct="1">
              <a:lnSpc>
                <a:spcPct val="100000"/>
              </a:lnSpc>
              <a:spcBef>
                <a:spcPts val="0"/>
              </a:spcBef>
              <a:spcAft>
                <a:spcPts val="600"/>
              </a:spcAft>
              <a:buClr>
                <a:srgbClr val="003B83"/>
              </a:buClr>
              <a:buSzTx/>
              <a:buNone/>
              <a:tabLst/>
              <a:defRPr/>
            </a:pP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en-US" sz="1500" b="0" kern="0" dirty="0">
                <a:solidFill>
                  <a:prstClr val="black"/>
                </a:solidFill>
                <a:latin typeface="Meiryo UI" panose="020B0604030504040204" pitchFamily="50" charset="-128"/>
                <a:ea typeface="Meiryo UI" panose="020B0604030504040204" pitchFamily="50" charset="-128"/>
              </a:rPr>
              <a:t>○　</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一方、移行性では低いレベルで達成した項目も目立つ。ただしいずれも移行スケジュールや移行対象などガバメントクラウドとは直接関係しない理由のため、</a:t>
            </a:r>
            <a:r>
              <a:rPr kumimoji="1" lang="en-US" altLang="ja-JP"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1500" b="0" i="0" u="none" strike="noStrike" kern="1200" cap="none" spc="9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条件を満たした上で、選択レベルより低いレベルを設定したものである。</a:t>
            </a:r>
            <a:endParaRPr kumimoji="1" lang="en-US" altLang="ja-JP" sz="1500" b="0" i="0" u="none" strike="noStrike" kern="1200" cap="none" spc="9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endParaRPr>
          </a:p>
        </p:txBody>
      </p:sp>
      <p:graphicFrame>
        <p:nvGraphicFramePr>
          <p:cNvPr id="3" name="表 2">
            <a:extLst>
              <a:ext uri="{FF2B5EF4-FFF2-40B4-BE49-F238E27FC236}">
                <a16:creationId xmlns:a16="http://schemas.microsoft.com/office/drawing/2014/main" id="{F9DB9C46-3651-29C9-CCD1-F8CA7401789A}"/>
              </a:ext>
            </a:extLst>
          </p:cNvPr>
          <p:cNvGraphicFramePr>
            <a:graphicFrameLocks noGrp="1"/>
          </p:cNvGraphicFramePr>
          <p:nvPr>
            <p:extLst>
              <p:ext uri="{D42A27DB-BD31-4B8C-83A1-F6EECF244321}">
                <p14:modId xmlns:p14="http://schemas.microsoft.com/office/powerpoint/2010/main" val="521587374"/>
              </p:ext>
            </p:extLst>
          </p:nvPr>
        </p:nvGraphicFramePr>
        <p:xfrm>
          <a:off x="172415" y="2832903"/>
          <a:ext cx="8758128" cy="3777703"/>
        </p:xfrm>
        <a:graphic>
          <a:graphicData uri="http://schemas.openxmlformats.org/drawingml/2006/table">
            <a:tbl>
              <a:tblPr firstRow="1"/>
              <a:tblGrid>
                <a:gridCol w="416738">
                  <a:extLst>
                    <a:ext uri="{9D8B030D-6E8A-4147-A177-3AD203B41FA5}">
                      <a16:colId xmlns:a16="http://schemas.microsoft.com/office/drawing/2014/main" val="1911788525"/>
                    </a:ext>
                  </a:extLst>
                </a:gridCol>
                <a:gridCol w="1735018">
                  <a:extLst>
                    <a:ext uri="{9D8B030D-6E8A-4147-A177-3AD203B41FA5}">
                      <a16:colId xmlns:a16="http://schemas.microsoft.com/office/drawing/2014/main" val="3088834621"/>
                    </a:ext>
                  </a:extLst>
                </a:gridCol>
                <a:gridCol w="1101062">
                  <a:extLst>
                    <a:ext uri="{9D8B030D-6E8A-4147-A177-3AD203B41FA5}">
                      <a16:colId xmlns:a16="http://schemas.microsoft.com/office/drawing/2014/main" val="2762148703"/>
                    </a:ext>
                  </a:extLst>
                </a:gridCol>
                <a:gridCol w="1101062">
                  <a:extLst>
                    <a:ext uri="{9D8B030D-6E8A-4147-A177-3AD203B41FA5}">
                      <a16:colId xmlns:a16="http://schemas.microsoft.com/office/drawing/2014/main" val="1855546209"/>
                    </a:ext>
                  </a:extLst>
                </a:gridCol>
                <a:gridCol w="1101062">
                  <a:extLst>
                    <a:ext uri="{9D8B030D-6E8A-4147-A177-3AD203B41FA5}">
                      <a16:colId xmlns:a16="http://schemas.microsoft.com/office/drawing/2014/main" val="1894417279"/>
                    </a:ext>
                  </a:extLst>
                </a:gridCol>
                <a:gridCol w="1101062">
                  <a:extLst>
                    <a:ext uri="{9D8B030D-6E8A-4147-A177-3AD203B41FA5}">
                      <a16:colId xmlns:a16="http://schemas.microsoft.com/office/drawing/2014/main" val="650643408"/>
                    </a:ext>
                  </a:extLst>
                </a:gridCol>
                <a:gridCol w="1101062">
                  <a:extLst>
                    <a:ext uri="{9D8B030D-6E8A-4147-A177-3AD203B41FA5}">
                      <a16:colId xmlns:a16="http://schemas.microsoft.com/office/drawing/2014/main" val="4072198160"/>
                    </a:ext>
                  </a:extLst>
                </a:gridCol>
                <a:gridCol w="1101062">
                  <a:extLst>
                    <a:ext uri="{9D8B030D-6E8A-4147-A177-3AD203B41FA5}">
                      <a16:colId xmlns:a16="http://schemas.microsoft.com/office/drawing/2014/main" val="3334627079"/>
                    </a:ext>
                  </a:extLst>
                </a:gridCol>
              </a:tblGrid>
              <a:tr h="486239">
                <a:tc gridSpan="2">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endParaRPr kumimoji="1" lang="ja-JP" altLang="en-US" sz="1000" dirty="0">
                        <a:latin typeface="Meiryo UI" panose="020B0604030504040204" pitchFamily="50" charset="-128"/>
                        <a:ea typeface="Meiryo UI" panose="020B0604030504040204" pitchFamily="50" charset="-128"/>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en-US" sz="1000" b="1" i="0" u="none" strike="noStrike">
                          <a:solidFill>
                            <a:schemeClr val="bg1"/>
                          </a:solidFill>
                          <a:effectLst/>
                          <a:latin typeface="Meiryo UI" panose="020B0604030504040204" pitchFamily="50" charset="-128"/>
                          <a:ea typeface="Meiryo UI" panose="020B0604030504040204" pitchFamily="50" charset="-128"/>
                        </a:rPr>
                        <a:t>A.</a:t>
                      </a:r>
                      <a:r>
                        <a:rPr lang="ja-JP" altLang="en-US" sz="1000" b="1" i="0" u="none" strike="noStrike">
                          <a:solidFill>
                            <a:schemeClr val="bg1"/>
                          </a:solidFill>
                          <a:effectLst/>
                          <a:latin typeface="Meiryo UI" panose="020B0604030504040204" pitchFamily="50" charset="-128"/>
                          <a:ea typeface="Meiryo UI" panose="020B0604030504040204" pitchFamily="50" charset="-128"/>
                        </a:rPr>
                        <a:t>可用性</a:t>
                      </a:r>
                    </a:p>
                  </a:txBody>
                  <a:tcPr marT="36000" marB="36000"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en-US" altLang="ja-JP" sz="1000" b="1" i="0" u="none" strike="noStrike">
                          <a:solidFill>
                            <a:schemeClr val="bg1"/>
                          </a:solidFill>
                          <a:effectLst/>
                          <a:latin typeface="Meiryo UI" panose="020B0604030504040204" pitchFamily="50" charset="-128"/>
                          <a:ea typeface="Meiryo UI" panose="020B0604030504040204" pitchFamily="50" charset="-128"/>
                        </a:rPr>
                        <a:t>B.</a:t>
                      </a:r>
                      <a:r>
                        <a:rPr lang="ja-JP" altLang="en-US" sz="1000" b="1" i="0" u="none" strike="noStrike">
                          <a:solidFill>
                            <a:schemeClr val="bg1"/>
                          </a:solidFill>
                          <a:effectLst/>
                          <a:latin typeface="Meiryo UI" panose="020B0604030504040204" pitchFamily="50" charset="-128"/>
                          <a:ea typeface="Meiryo UI" panose="020B0604030504040204" pitchFamily="50" charset="-128"/>
                        </a:rPr>
                        <a:t>性能・拡張性</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en-US" altLang="ja-JP" sz="1000" b="1" i="0" u="none" strike="noStrike">
                          <a:solidFill>
                            <a:schemeClr val="bg1"/>
                          </a:solidFill>
                          <a:effectLst/>
                          <a:latin typeface="Meiryo UI" panose="020B0604030504040204" pitchFamily="50" charset="-128"/>
                          <a:ea typeface="Meiryo UI" panose="020B0604030504040204" pitchFamily="50" charset="-128"/>
                        </a:rPr>
                        <a:t>C.</a:t>
                      </a:r>
                      <a:r>
                        <a:rPr lang="ja-JP" altLang="en-US" sz="1000" b="1" i="0" u="none" strike="noStrike">
                          <a:solidFill>
                            <a:schemeClr val="bg1"/>
                          </a:solidFill>
                          <a:effectLst/>
                          <a:latin typeface="Meiryo UI" panose="020B0604030504040204" pitchFamily="50" charset="-128"/>
                          <a:ea typeface="Meiryo UI" panose="020B0604030504040204" pitchFamily="50" charset="-128"/>
                        </a:rPr>
                        <a:t>運用・保守性</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en-US" sz="1000" b="1" i="0" u="none" strike="noStrike">
                          <a:solidFill>
                            <a:schemeClr val="bg1"/>
                          </a:solidFill>
                          <a:effectLst/>
                          <a:latin typeface="Meiryo UI" panose="020B0604030504040204" pitchFamily="50" charset="-128"/>
                          <a:ea typeface="Meiryo UI" panose="020B0604030504040204" pitchFamily="50" charset="-128"/>
                        </a:rPr>
                        <a:t>D.</a:t>
                      </a:r>
                      <a:r>
                        <a:rPr lang="ja-JP" altLang="en-US" sz="1000" b="1" i="0" u="none" strike="noStrike">
                          <a:solidFill>
                            <a:schemeClr val="bg1"/>
                          </a:solidFill>
                          <a:effectLst/>
                          <a:latin typeface="Meiryo UI" panose="020B0604030504040204" pitchFamily="50" charset="-128"/>
                          <a:ea typeface="Meiryo UI" panose="020B0604030504040204" pitchFamily="50" charset="-128"/>
                        </a:rPr>
                        <a:t>移行性</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en-US" altLang="ja-JP" sz="1000" b="1" i="0" u="none" strike="noStrike">
                          <a:solidFill>
                            <a:schemeClr val="bg1"/>
                          </a:solidFill>
                          <a:effectLst/>
                          <a:latin typeface="Meiryo UI" panose="020B0604030504040204" pitchFamily="50" charset="-128"/>
                          <a:ea typeface="Meiryo UI" panose="020B0604030504040204" pitchFamily="50" charset="-128"/>
                        </a:rPr>
                        <a:t>E.</a:t>
                      </a:r>
                      <a:r>
                        <a:rPr lang="ja-JP" altLang="en-US" sz="1000" b="1" i="0" u="none" strike="noStrike">
                          <a:solidFill>
                            <a:schemeClr val="bg1"/>
                          </a:solidFill>
                          <a:effectLst/>
                          <a:latin typeface="Meiryo UI" panose="020B0604030504040204" pitchFamily="50" charset="-128"/>
                          <a:ea typeface="Meiryo UI" panose="020B0604030504040204" pitchFamily="50" charset="-128"/>
                        </a:rPr>
                        <a:t>セキュリティ</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ctr"/>
                      <a:r>
                        <a:rPr lang="en-US" altLang="ja-JP" sz="1000" b="1" i="0" u="none" strike="noStrike">
                          <a:solidFill>
                            <a:schemeClr val="bg1"/>
                          </a:solidFill>
                          <a:effectLst/>
                          <a:latin typeface="Meiryo UI" panose="020B0604030504040204" pitchFamily="50" charset="-128"/>
                          <a:ea typeface="Meiryo UI" panose="020B0604030504040204" pitchFamily="50" charset="-128"/>
                        </a:rPr>
                        <a:t>F.</a:t>
                      </a:r>
                      <a:r>
                        <a:rPr lang="ja-JP" altLang="en-US" sz="1000" b="1" i="0" u="none" strike="noStrike">
                          <a:solidFill>
                            <a:schemeClr val="bg1"/>
                          </a:solidFill>
                          <a:effectLst/>
                          <a:latin typeface="Meiryo UI" panose="020B0604030504040204" pitchFamily="50" charset="-128"/>
                          <a:ea typeface="Meiryo UI" panose="020B0604030504040204" pitchFamily="50" charset="-128"/>
                        </a:rPr>
                        <a:t>システム環境</a:t>
                      </a:r>
                      <a:br>
                        <a:rPr lang="ja-JP" altLang="en-US" sz="1000" b="1" i="0" u="none" strike="noStrike">
                          <a:solidFill>
                            <a:schemeClr val="bg1"/>
                          </a:solidFill>
                          <a:effectLst/>
                          <a:latin typeface="Meiryo UI" panose="020B0604030504040204" pitchFamily="50" charset="-128"/>
                          <a:ea typeface="Meiryo UI" panose="020B0604030504040204" pitchFamily="50" charset="-128"/>
                        </a:rPr>
                      </a:br>
                      <a:r>
                        <a:rPr lang="ja-JP" altLang="en-US" sz="1000" b="1" i="0" u="none" strike="noStrike">
                          <a:solidFill>
                            <a:schemeClr val="bg1"/>
                          </a:solidFill>
                          <a:effectLst/>
                          <a:latin typeface="Meiryo UI" panose="020B0604030504040204" pitchFamily="50" charset="-128"/>
                          <a:ea typeface="Meiryo UI" panose="020B0604030504040204" pitchFamily="50" charset="-128"/>
                        </a:rPr>
                        <a:t>・エコロジー</a:t>
                      </a:r>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3716847257"/>
                  </a:ext>
                </a:extLst>
              </a:tr>
              <a:tr h="299224">
                <a:tc rowSpan="3">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base"/>
                      <a:r>
                        <a:rPr lang="ja-JP" altLang="en-US" sz="1000" b="0" i="0">
                          <a:solidFill>
                            <a:srgbClr val="000000"/>
                          </a:solidFill>
                          <a:effectLst/>
                          <a:latin typeface="Meiryo UI" panose="020B0604030504040204" pitchFamily="50" charset="-128"/>
                          <a:ea typeface="Meiryo UI" panose="020B0604030504040204" pitchFamily="50" charset="-128"/>
                        </a:rPr>
                        <a:t>設定レベル達成</a:t>
                      </a:r>
                      <a:endParaRPr lang="en-US" sz="1000" b="0" i="0">
                        <a:solidFill>
                          <a:srgbClr val="000000"/>
                        </a:solidFill>
                        <a:effectLst/>
                        <a:latin typeface="Meiryo UI" panose="020B0604030504040204" pitchFamily="50" charset="-128"/>
                        <a:ea typeface="Meiryo UI" panose="020B0604030504040204" pitchFamily="50" charset="-128"/>
                      </a:endParaRPr>
                    </a:p>
                  </a:txBody>
                  <a:tcPr vert="eaVert"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base"/>
                      <a:r>
                        <a:rPr lang="ja-JP" altLang="en-US" sz="1000" b="0" dirty="0">
                          <a:solidFill>
                            <a:srgbClr val="000000"/>
                          </a:solidFill>
                          <a:effectLst/>
                          <a:latin typeface="Meiryo UI" panose="020B0604030504040204" pitchFamily="50" charset="-128"/>
                          <a:ea typeface="Meiryo UI" panose="020B0604030504040204" pitchFamily="50" charset="-128"/>
                        </a:rPr>
                        <a:t>選択レベルどおり</a:t>
                      </a:r>
                      <a:r>
                        <a:rPr lang="en-US" altLang="ja-JP" sz="1000" b="0" dirty="0">
                          <a:solidFill>
                            <a:srgbClr val="000000"/>
                          </a:solidFill>
                          <a:effectLst/>
                          <a:latin typeface="Meiryo UI" panose="020B0604030504040204" pitchFamily="50" charset="-128"/>
                          <a:ea typeface="Meiryo UI" panose="020B0604030504040204" pitchFamily="50" charset="-128"/>
                        </a:rPr>
                        <a:t>​</a:t>
                      </a:r>
                      <a:endParaRPr lang="en-US" sz="1000" b="0" i="0" dirty="0">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59</a:t>
                      </a:r>
                    </a:p>
                  </a:txBody>
                  <a:tcPr marL="4763" marR="4763" marT="4763"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83</a:t>
                      </a:r>
                    </a:p>
                  </a:txBody>
                  <a:tcPr marL="4763" marR="4763" marT="4763"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110</a:t>
                      </a:r>
                    </a:p>
                  </a:txBody>
                  <a:tcPr marL="4763" marR="4763" marT="4763"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47</a:t>
                      </a:r>
                    </a:p>
                  </a:txBody>
                  <a:tcPr marL="4763" marR="4763" marT="4763"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92</a:t>
                      </a:r>
                    </a:p>
                  </a:txBody>
                  <a:tcPr marL="4763" marR="4763" marT="4763"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22</a:t>
                      </a:r>
                    </a:p>
                  </a:txBody>
                  <a:tcPr marL="4763" marR="4763" marT="4763"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1185074259"/>
                  </a:ext>
                </a:extLst>
              </a:tr>
              <a:tr h="299224">
                <a:tc vMerge="1">
                  <a:txBody>
                    <a:bodyPr/>
                    <a:lstStyle/>
                    <a:p>
                      <a:pPr algn="l" fontAlgn="base"/>
                      <a:r>
                        <a:rPr lang="en-US" sz="1000" b="0">
                          <a:solidFill>
                            <a:srgbClr val="000000"/>
                          </a:solidFill>
                          <a:effectLst/>
                          <a:latin typeface="+mn-ea"/>
                          <a:ea typeface="+mn-ea"/>
                        </a:rPr>
                        <a:t>​</a:t>
                      </a:r>
                      <a:endParaRPr lang="en-US" sz="1000" b="0" i="0">
                        <a:solidFill>
                          <a:srgbClr val="000000"/>
                        </a:solidFill>
                        <a:effectLst/>
                        <a:latin typeface="+mn-ea"/>
                        <a:ea typeface="+mn-ea"/>
                      </a:endParaRPr>
                    </a:p>
                  </a:txBody>
                  <a:tcPr marT="0" marB="0" anchor="ct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base"/>
                      <a:r>
                        <a:rPr kumimoji="1" lang="ja-JP" altLang="en-US" sz="1000" b="0" dirty="0">
                          <a:latin typeface="Meiryo UI" panose="020B0604030504040204" pitchFamily="50" charset="-128"/>
                          <a:ea typeface="Meiryo UI" panose="020B0604030504040204" pitchFamily="50" charset="-128"/>
                        </a:rPr>
                        <a:t>選択レベルより高レベル</a:t>
                      </a:r>
                      <a:endParaRPr lang="en-US" sz="1000" b="0" i="0" dirty="0">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30</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11</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20</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23</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1643845381"/>
                  </a:ext>
                </a:extLst>
              </a:tr>
              <a:tr h="299224">
                <a:tc vMerge="1">
                  <a:txBody>
                    <a:bodyPr/>
                    <a:lstStyle/>
                    <a:p>
                      <a:pPr algn="l" fontAlgn="base"/>
                      <a:endParaRPr lang="en-US" sz="1000" b="0" i="0">
                        <a:solidFill>
                          <a:srgbClr val="000000"/>
                        </a:solidFill>
                        <a:effectLst/>
                        <a:latin typeface="+mn-ea"/>
                        <a:ea typeface="+mn-ea"/>
                      </a:endParaRPr>
                    </a:p>
                  </a:txBody>
                  <a:tcPr marT="0" marB="0" anchor="ct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base" latinLnBrk="0" hangingPunct="1">
                        <a:lnSpc>
                          <a:spcPct val="100000"/>
                        </a:lnSpc>
                        <a:spcBef>
                          <a:spcPts val="0"/>
                        </a:spcBef>
                        <a:spcAft>
                          <a:spcPts val="0"/>
                        </a:spcAft>
                        <a:buClrTx/>
                        <a:buSzTx/>
                        <a:buFontTx/>
                        <a:buNone/>
                        <a:tabLst/>
                        <a:defRPr/>
                      </a:pPr>
                      <a:r>
                        <a:rPr kumimoji="1" lang="ja-JP" altLang="en-US" sz="1000" b="0">
                          <a:latin typeface="Meiryo UI" panose="020B0604030504040204" pitchFamily="50" charset="-128"/>
                          <a:ea typeface="Meiryo UI" panose="020B0604030504040204" pitchFamily="50" charset="-128"/>
                        </a:rPr>
                        <a:t>選択レベルより低レベル</a:t>
                      </a:r>
                      <a:endParaRPr lang="en-US" sz="1000" b="0" i="0">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6</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16</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6</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1217844883"/>
                  </a:ext>
                </a:extLst>
              </a:tr>
              <a:tr h="299224">
                <a:tc gridSpan="2">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base"/>
                      <a:r>
                        <a:rPr lang="ja-JP" altLang="en-US" sz="1000" b="0" i="0" dirty="0">
                          <a:solidFill>
                            <a:srgbClr val="000000"/>
                          </a:solidFill>
                          <a:effectLst/>
                          <a:latin typeface="Meiryo UI" panose="020B0604030504040204" pitchFamily="50" charset="-128"/>
                          <a:ea typeface="Meiryo UI" panose="020B0604030504040204" pitchFamily="50" charset="-128"/>
                        </a:rPr>
                        <a:t>設定レベル未達成</a:t>
                      </a:r>
                      <a:endParaRPr lang="en-US" sz="1000" b="0" i="0" dirty="0">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hMerge="1">
                  <a:txBody>
                    <a:bodyPr/>
                    <a:lstStyle/>
                    <a:p>
                      <a:pPr algn="l" fontAlgn="base"/>
                      <a:endParaRPr lang="en-US" sz="1000" b="0" i="0">
                        <a:solidFill>
                          <a:srgbClr val="000000"/>
                        </a:solidFill>
                        <a:effectLst/>
                        <a:latin typeface="+mn-ea"/>
                        <a:ea typeface="+mn-ea"/>
                      </a:endParaRPr>
                    </a:p>
                  </a:txBody>
                  <a:tcPr marT="0" marB="0" anchor="ct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2272338367"/>
                  </a:ext>
                </a:extLst>
              </a:tr>
              <a:tr h="299224">
                <a:tc gridSpan="2">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base"/>
                      <a:r>
                        <a:rPr kumimoji="1" lang="ja-JP" altLang="en-US" sz="1000" b="0">
                          <a:latin typeface="Meiryo UI" panose="020B0604030504040204" pitchFamily="50" charset="-128"/>
                          <a:ea typeface="Meiryo UI" panose="020B0604030504040204" pitchFamily="50" charset="-128"/>
                        </a:rPr>
                        <a:t>仕様の対象としない</a:t>
                      </a:r>
                      <a:endParaRPr lang="en-US" sz="1000" b="0" i="0">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3</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4211881946"/>
                  </a:ext>
                </a:extLst>
              </a:tr>
              <a:tr h="299224">
                <a:tc gridSpan="2">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base"/>
                      <a:r>
                        <a:rPr lang="ja-JP" altLang="en-US" sz="1000" b="0" i="0">
                          <a:solidFill>
                            <a:srgbClr val="000000"/>
                          </a:solidFill>
                          <a:effectLst/>
                          <a:latin typeface="Meiryo UI" panose="020B0604030504040204" pitchFamily="50" charset="-128"/>
                          <a:ea typeface="Meiryo UI" panose="020B0604030504040204" pitchFamily="50" charset="-128"/>
                        </a:rPr>
                        <a:t>検証未完了</a:t>
                      </a:r>
                      <a:endParaRPr lang="en-US" sz="1000" b="0" i="0">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2031741204"/>
                  </a:ext>
                </a:extLst>
              </a:tr>
              <a:tr h="299224">
                <a:tc rowSpan="3">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base"/>
                      <a:r>
                        <a:rPr lang="ja-JP" altLang="en-US" sz="1000" b="0" i="0">
                          <a:solidFill>
                            <a:srgbClr val="000000"/>
                          </a:solidFill>
                          <a:effectLst/>
                          <a:latin typeface="Meiryo UI" panose="020B0604030504040204" pitchFamily="50" charset="-128"/>
                          <a:ea typeface="Meiryo UI" panose="020B0604030504040204" pitchFamily="50" charset="-128"/>
                        </a:rPr>
                        <a:t>設定レベル達成</a:t>
                      </a:r>
                      <a:endParaRPr lang="en-US" sz="1000" b="0" i="0">
                        <a:solidFill>
                          <a:srgbClr val="000000"/>
                        </a:solidFill>
                        <a:effectLst/>
                        <a:latin typeface="Meiryo UI" panose="020B0604030504040204" pitchFamily="50" charset="-128"/>
                        <a:ea typeface="Meiryo UI" panose="020B0604030504040204" pitchFamily="50" charset="-128"/>
                      </a:endParaRPr>
                    </a:p>
                  </a:txBody>
                  <a:tcPr vert="eaVert"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base"/>
                      <a:r>
                        <a:rPr lang="ja-JP" altLang="en-US" sz="1000" b="0">
                          <a:solidFill>
                            <a:srgbClr val="000000"/>
                          </a:solidFill>
                          <a:effectLst/>
                          <a:latin typeface="Meiryo UI" panose="020B0604030504040204" pitchFamily="50" charset="-128"/>
                          <a:ea typeface="Meiryo UI" panose="020B0604030504040204" pitchFamily="50" charset="-128"/>
                        </a:rPr>
                        <a:t>選択レベルどおり</a:t>
                      </a:r>
                      <a:r>
                        <a:rPr lang="en-US" altLang="ja-JP" sz="1000" b="0">
                          <a:solidFill>
                            <a:srgbClr val="000000"/>
                          </a:solidFill>
                          <a:effectLst/>
                          <a:latin typeface="Meiryo UI" panose="020B0604030504040204" pitchFamily="50" charset="-128"/>
                          <a:ea typeface="Meiryo UI" panose="020B0604030504040204" pitchFamily="50" charset="-128"/>
                        </a:rPr>
                        <a:t>​</a:t>
                      </a:r>
                      <a:endParaRPr lang="en-US" sz="1000" b="0" i="0">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65.6%</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84.7%</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77.5%</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73.4%</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76.0%</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100.0%</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1464109630"/>
                  </a:ext>
                </a:extLst>
              </a:tr>
              <a:tr h="299224">
                <a:tc vMerge="1">
                  <a:txBody>
                    <a:bodyPr/>
                    <a:lstStyle/>
                    <a:p>
                      <a:pPr algn="l" fontAlgn="base"/>
                      <a:r>
                        <a:rPr lang="en-US" sz="1000" b="0">
                          <a:solidFill>
                            <a:srgbClr val="000000"/>
                          </a:solidFill>
                          <a:effectLst/>
                          <a:latin typeface="+mn-ea"/>
                          <a:ea typeface="+mn-ea"/>
                        </a:rPr>
                        <a:t>​</a:t>
                      </a:r>
                      <a:endParaRPr lang="en-US" sz="1000" b="0" i="0">
                        <a:solidFill>
                          <a:srgbClr val="000000"/>
                        </a:solidFill>
                        <a:effectLst/>
                        <a:latin typeface="+mn-ea"/>
                        <a:ea typeface="+mn-ea"/>
                      </a:endParaRPr>
                    </a:p>
                  </a:txBody>
                  <a:tcPr marT="0" marB="0" anchor="ct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base"/>
                      <a:r>
                        <a:rPr kumimoji="1" lang="ja-JP" altLang="en-US" sz="1000" b="0">
                          <a:latin typeface="Meiryo UI" panose="020B0604030504040204" pitchFamily="50" charset="-128"/>
                          <a:ea typeface="Meiryo UI" panose="020B0604030504040204" pitchFamily="50" charset="-128"/>
                        </a:rPr>
                        <a:t>選択レベルより高レベル</a:t>
                      </a:r>
                      <a:endParaRPr lang="en-US" sz="1000" b="0" i="0">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33.3%</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11.2%</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14.1%</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1.6%</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19.0%</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157876006"/>
                  </a:ext>
                </a:extLst>
              </a:tr>
              <a:tr h="299224">
                <a:tc vMerge="1">
                  <a:txBody>
                    <a:bodyPr/>
                    <a:lstStyle/>
                    <a:p>
                      <a:pPr algn="l" fontAlgn="base"/>
                      <a:endParaRPr lang="en-US" sz="1000" b="0" i="0">
                        <a:solidFill>
                          <a:srgbClr val="000000"/>
                        </a:solidFill>
                        <a:effectLst/>
                        <a:latin typeface="+mn-ea"/>
                        <a:ea typeface="+mn-ea"/>
                      </a:endParaRPr>
                    </a:p>
                  </a:txBody>
                  <a:tcPr marT="0" marB="0" anchor="ct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base" latinLnBrk="0" hangingPunct="1">
                        <a:lnSpc>
                          <a:spcPct val="100000"/>
                        </a:lnSpc>
                        <a:spcBef>
                          <a:spcPts val="0"/>
                        </a:spcBef>
                        <a:spcAft>
                          <a:spcPts val="0"/>
                        </a:spcAft>
                        <a:buClrTx/>
                        <a:buSzTx/>
                        <a:buFontTx/>
                        <a:buNone/>
                        <a:tabLst/>
                        <a:defRPr/>
                      </a:pPr>
                      <a:r>
                        <a:rPr kumimoji="1" lang="ja-JP" altLang="en-US" sz="1000" b="0">
                          <a:latin typeface="Meiryo UI" panose="020B0604030504040204" pitchFamily="50" charset="-128"/>
                          <a:ea typeface="Meiryo UI" panose="020B0604030504040204" pitchFamily="50" charset="-128"/>
                        </a:rPr>
                        <a:t>選択レベルより低レベル</a:t>
                      </a:r>
                      <a:endParaRPr lang="en-US" sz="1000" b="0" i="0">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1.1%</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4.1%</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4.2%</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25.0%</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5.0%</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2165432716"/>
                  </a:ext>
                </a:extLst>
              </a:tr>
              <a:tr h="299224">
                <a:tc gridSpan="2">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base"/>
                      <a:r>
                        <a:rPr lang="ja-JP" altLang="en-US" sz="1000" b="0" i="0">
                          <a:solidFill>
                            <a:srgbClr val="000000"/>
                          </a:solidFill>
                          <a:effectLst/>
                          <a:latin typeface="Meiryo UI" panose="020B0604030504040204" pitchFamily="50" charset="-128"/>
                          <a:ea typeface="Meiryo UI" panose="020B0604030504040204" pitchFamily="50" charset="-128"/>
                        </a:rPr>
                        <a:t>設定レベル未達成</a:t>
                      </a:r>
                      <a:endParaRPr lang="en-US" sz="1000" b="0" i="0">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2.1%</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1672700779"/>
                  </a:ext>
                </a:extLst>
              </a:tr>
              <a:tr h="299224">
                <a:tc gridSpan="2">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base" latinLnBrk="0" hangingPunct="1">
                        <a:lnSpc>
                          <a:spcPct val="100000"/>
                        </a:lnSpc>
                        <a:spcBef>
                          <a:spcPts val="0"/>
                        </a:spcBef>
                        <a:spcAft>
                          <a:spcPts val="0"/>
                        </a:spcAft>
                        <a:buClrTx/>
                        <a:buSzTx/>
                        <a:buFontTx/>
                        <a:buNone/>
                        <a:tabLst/>
                        <a:defRPr/>
                      </a:pPr>
                      <a:r>
                        <a:rPr lang="ja-JP" altLang="en-US" sz="1000" b="0" i="0" dirty="0">
                          <a:solidFill>
                            <a:srgbClr val="000000"/>
                          </a:solidFill>
                          <a:effectLst/>
                          <a:latin typeface="Meiryo UI" panose="020B0604030504040204" pitchFamily="50" charset="-128"/>
                          <a:ea typeface="Meiryo UI" panose="020B0604030504040204" pitchFamily="50" charset="-128"/>
                        </a:rPr>
                        <a:t>検証未完了</a:t>
                      </a:r>
                      <a:endParaRPr lang="en-US" altLang="ja-JP" sz="1000" b="0" i="0" dirty="0">
                        <a:solidFill>
                          <a:srgbClr val="000000"/>
                        </a:solidFill>
                        <a:effectLst/>
                        <a:latin typeface="Meiryo UI" panose="020B0604030504040204" pitchFamily="50" charset="-128"/>
                        <a:ea typeface="Meiryo UI" panose="020B0604030504040204" pitchFamily="50" charset="-128"/>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2.1%</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0.0%</a:t>
                      </a:r>
                    </a:p>
                  </a:txBody>
                  <a:tcPr marL="4763" marR="4763" marT="4763"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3B83">
                        <a:tint val="20000"/>
                      </a:srgbClr>
                    </a:solidFill>
                  </a:tcPr>
                </a:tc>
                <a:extLst>
                  <a:ext uri="{0D108BD9-81ED-4DB2-BD59-A6C34878D82A}">
                    <a16:rowId xmlns:a16="http://schemas.microsoft.com/office/drawing/2014/main" val="1471563518"/>
                  </a:ext>
                </a:extLst>
              </a:tr>
            </a:tbl>
          </a:graphicData>
        </a:graphic>
      </p:graphicFrame>
      <p:sp>
        <p:nvSpPr>
          <p:cNvPr id="9" name="テキスト ボックス 8">
            <a:extLst>
              <a:ext uri="{FF2B5EF4-FFF2-40B4-BE49-F238E27FC236}">
                <a16:creationId xmlns:a16="http://schemas.microsoft.com/office/drawing/2014/main" id="{93A96AD7-8158-7672-CDC7-9B5A867485C2}"/>
              </a:ext>
            </a:extLst>
          </p:cNvPr>
          <p:cNvSpPr txBox="1"/>
          <p:nvPr/>
        </p:nvSpPr>
        <p:spPr>
          <a:xfrm>
            <a:off x="2161013" y="2555903"/>
            <a:ext cx="4780931" cy="276999"/>
          </a:xfrm>
          <a:prstGeom prst="rect">
            <a:avLst/>
          </a:prstGeom>
          <a:noFill/>
        </p:spPr>
        <p:txBody>
          <a:bodyPr wrap="square">
            <a:spAutoFit/>
          </a:bodyPr>
          <a:lstStyle/>
          <a:p>
            <a:pPr algn="ctr"/>
            <a:r>
              <a:rPr lang="ja-JP" altLang="en-US" sz="1200" dirty="0">
                <a:solidFill>
                  <a:srgbClr val="000000"/>
                </a:solidFill>
                <a:latin typeface="BIZ UDPゴシック"/>
                <a:ea typeface="BIZ UDPゴシック"/>
              </a:rPr>
              <a:t>分類別達成レベル</a:t>
            </a:r>
          </a:p>
        </p:txBody>
      </p:sp>
      <p:sp>
        <p:nvSpPr>
          <p:cNvPr id="10" name="テキスト ボックス 9">
            <a:extLst>
              <a:ext uri="{FF2B5EF4-FFF2-40B4-BE49-F238E27FC236}">
                <a16:creationId xmlns:a16="http://schemas.microsoft.com/office/drawing/2014/main" id="{D0A0FEE8-A18D-8145-D76B-4921599F0504}"/>
              </a:ext>
            </a:extLst>
          </p:cNvPr>
          <p:cNvSpPr txBox="1"/>
          <p:nvPr/>
        </p:nvSpPr>
        <p:spPr>
          <a:xfrm>
            <a:off x="5968535" y="6610607"/>
            <a:ext cx="3156993" cy="203133"/>
          </a:xfrm>
          <a:prstGeom prst="rect">
            <a:avLst/>
          </a:prstGeom>
          <a:noFill/>
        </p:spPr>
        <p:txBody>
          <a:bodyPr wrap="square" lIns="0" tIns="0" rIns="0" bIns="0" rtlCol="0">
            <a:spAutoFit/>
          </a:bodyPr>
          <a:lstStyle/>
          <a:p>
            <a:pPr defTabSz="1007772" fontAlgn="ctr">
              <a:lnSpc>
                <a:spcPct val="120000"/>
              </a:lnSpc>
              <a:spcAft>
                <a:spcPts val="400"/>
              </a:spcAft>
              <a:buClr>
                <a:srgbClr val="000000"/>
              </a:buClr>
            </a:pPr>
            <a:r>
              <a:rPr kumimoji="1" lang="en-US" altLang="ja-JP" sz="1100" spc="100" dirty="0">
                <a:solidFill>
                  <a:srgbClr val="000000"/>
                </a:solidFill>
                <a:latin typeface="Meiryo UI" panose="020B0604030504040204" pitchFamily="50" charset="-128"/>
                <a:ea typeface="Meiryo UI" panose="020B0604030504040204" pitchFamily="50" charset="-128"/>
              </a:rPr>
              <a:t>※</a:t>
            </a:r>
            <a:r>
              <a:rPr kumimoji="1" lang="ja-JP" altLang="en-US" sz="1100" spc="100" dirty="0">
                <a:solidFill>
                  <a:srgbClr val="000000"/>
                </a:solidFill>
                <a:latin typeface="Meiryo UI" panose="020B0604030504040204" pitchFamily="50" charset="-128"/>
                <a:ea typeface="Meiryo UI" panose="020B0604030504040204" pitchFamily="50" charset="-128"/>
              </a:rPr>
              <a:t>比率は、仕様の対象としない項目を除いたもの</a:t>
            </a:r>
          </a:p>
        </p:txBody>
      </p:sp>
    </p:spTree>
    <p:extLst>
      <p:ext uri="{BB962C8B-B14F-4D97-AF65-F5344CB8AC3E}">
        <p14:creationId xmlns:p14="http://schemas.microsoft.com/office/powerpoint/2010/main" val="1678192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字幕 6">
            <a:extLst>
              <a:ext uri="{FF2B5EF4-FFF2-40B4-BE49-F238E27FC236}">
                <a16:creationId xmlns:a16="http://schemas.microsoft.com/office/drawing/2014/main" id="{C5E70A5F-545E-177B-D286-F1F366A76FD5}"/>
              </a:ext>
            </a:extLst>
          </p:cNvPr>
          <p:cNvSpPr txBox="1">
            <a:spLocks/>
          </p:cNvSpPr>
          <p:nvPr/>
        </p:nvSpPr>
        <p:spPr>
          <a:xfrm>
            <a:off x="513012" y="51168"/>
            <a:ext cx="8687807" cy="487235"/>
          </a:xfrm>
          <a:prstGeom prst="rect">
            <a:avLst/>
          </a:prstGeom>
        </p:spPr>
        <p:txBody>
          <a:bodyPr vert="horz" wrap="square" lIns="0" tIns="0" rIns="0" bIns="108000" rtlCol="0" anchor="b" anchorCtr="0">
            <a:noAutofit/>
          </a:bodyPr>
          <a:lstStyle>
            <a:lvl1pPr marL="0" marR="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kumimoji="1" sz="1950" b="1" kern="1200" spc="75" baseline="0">
                <a:solidFill>
                  <a:srgbClr val="003B83"/>
                </a:solidFill>
                <a:latin typeface="+mn-lt"/>
                <a:ea typeface="+mn-ea"/>
                <a:cs typeface="+mn-cs"/>
              </a:defRPr>
            </a:lvl1pPr>
            <a:lvl2pPr marL="188975" marR="0" indent="-161978" algn="l" defTabSz="755728" rtl="0" eaLnBrk="1" fontAlgn="auto" latinLnBrk="0" hangingPunct="1">
              <a:lnSpc>
                <a:spcPct val="120000"/>
              </a:lnSpc>
              <a:spcBef>
                <a:spcPts val="0"/>
              </a:spcBef>
              <a:spcAft>
                <a:spcPts val="450"/>
              </a:spcAft>
              <a:buClr>
                <a:srgbClr val="3C82F4"/>
              </a:buClr>
              <a:buSzPct val="70000"/>
              <a:buFont typeface="Wingdings" panose="05000000000000000000" pitchFamily="2" charset="2"/>
              <a:buChar char="l"/>
              <a:tabLst/>
              <a:defRPr kumimoji="1" sz="1200" b="0" kern="1200" spc="90" baseline="0">
                <a:solidFill>
                  <a:srgbClr val="000000"/>
                </a:solidFill>
                <a:latin typeface="+mj-ea"/>
                <a:ea typeface="+mj-ea"/>
                <a:cs typeface="+mn-cs"/>
              </a:defRPr>
            </a:lvl2pPr>
            <a:lvl3pPr marL="296960" marR="0" indent="-107986" algn="l" defTabSz="755728" rtl="0" eaLnBrk="1" fontAlgn="auto" latinLnBrk="0" hangingPunct="1">
              <a:lnSpc>
                <a:spcPct val="120000"/>
              </a:lnSpc>
              <a:spcBef>
                <a:spcPts val="0"/>
              </a:spcBef>
              <a:spcAft>
                <a:spcPts val="450"/>
              </a:spcAft>
              <a:buClr>
                <a:srgbClr val="000000"/>
              </a:buClr>
              <a:buSzTx/>
              <a:buFont typeface="BIZ UDPゴシック" panose="020B0400000000000000" pitchFamily="50" charset="-128"/>
              <a:buChar char="-"/>
              <a:tabLst/>
              <a:defRPr kumimoji="1" sz="1050" b="0" kern="1200" spc="90" baseline="0">
                <a:solidFill>
                  <a:srgbClr val="000000"/>
                </a:solidFill>
                <a:latin typeface="+mj-ea"/>
                <a:ea typeface="+mj-ea"/>
                <a:cs typeface="+mn-cs"/>
              </a:defRPr>
            </a:lvl3pPr>
            <a:lvl4pPr marL="404946" marR="0" indent="-80989" algn="l" defTabSz="755728" rtl="0" eaLnBrk="1" fontAlgn="auto" latinLnBrk="0" hangingPunct="1">
              <a:lnSpc>
                <a:spcPct val="120000"/>
              </a:lnSpc>
              <a:spcBef>
                <a:spcPts val="0"/>
              </a:spcBef>
              <a:spcAft>
                <a:spcPts val="300"/>
              </a:spcAft>
              <a:buClr>
                <a:srgbClr val="595758"/>
              </a:buClr>
              <a:buSzTx/>
              <a:buFont typeface="Arial" panose="020B0604020202020204" pitchFamily="34" charset="0"/>
              <a:buChar char="•"/>
              <a:tabLst/>
              <a:defRPr kumimoji="1" sz="900" b="0" kern="1200" spc="90" baseline="0">
                <a:solidFill>
                  <a:srgbClr val="000000"/>
                </a:solidFill>
                <a:latin typeface="+mn-ea"/>
                <a:ea typeface="+mn-ea"/>
                <a:cs typeface="+mn-cs"/>
              </a:defRPr>
            </a:lvl4pPr>
            <a:lvl5pPr marL="485935" marR="0" indent="-80989" algn="l" defTabSz="755728" rtl="0" eaLnBrk="1" fontAlgn="auto" latinLnBrk="0" hangingPunct="1">
              <a:lnSpc>
                <a:spcPct val="120000"/>
              </a:lnSpc>
              <a:spcBef>
                <a:spcPts val="0"/>
              </a:spcBef>
              <a:spcAft>
                <a:spcPts val="300"/>
              </a:spcAft>
              <a:buClr>
                <a:srgbClr val="595758"/>
              </a:buClr>
              <a:buSzTx/>
              <a:buFont typeface="BIZ UDPゴシック" panose="020B0400000000000000" pitchFamily="50" charset="-128"/>
              <a:buChar char="-"/>
              <a:tabLst/>
              <a:defRPr kumimoji="1" sz="787" b="0" kern="1200" spc="90" baseline="0">
                <a:solidFill>
                  <a:srgbClr val="000000"/>
                </a:solidFill>
                <a:latin typeface="+mn-ea"/>
                <a:ea typeface="+mn-ea"/>
                <a:cs typeface="+mn-cs"/>
              </a:defRPr>
            </a:lvl5pPr>
            <a:lvl6pPr marL="2078253"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117"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3981"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1846"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a:lstStyle>
          <a:p>
            <a:pPr marL="0" marR="0" lvl="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a:pPr>
            <a:r>
              <a:rPr kumimoji="1" lang="ja-JP" altLang="en-US" sz="1950" b="1" i="0" u="none" strike="noStrike" kern="1200" cap="none" spc="75" normalizeH="0" noProof="0" dirty="0">
                <a:ln>
                  <a:noFill/>
                </a:ln>
                <a:solidFill>
                  <a:schemeClr val="tx1"/>
                </a:solidFill>
                <a:effectLst/>
                <a:uLnTx/>
                <a:uFillTx/>
                <a:latin typeface="Meiryo UI" panose="020B0604030504040204" pitchFamily="50" charset="-128"/>
                <a:ea typeface="Meiryo UI" panose="020B0604030504040204" pitchFamily="50" charset="-128"/>
              </a:rPr>
              <a:t>標準非機能要件の検証結果　②検証結果</a:t>
            </a:r>
          </a:p>
        </p:txBody>
      </p:sp>
      <p:sp>
        <p:nvSpPr>
          <p:cNvPr id="12" name="テキスト ボックス 11">
            <a:extLst>
              <a:ext uri="{FF2B5EF4-FFF2-40B4-BE49-F238E27FC236}">
                <a16:creationId xmlns:a16="http://schemas.microsoft.com/office/drawing/2014/main" id="{A82B0045-D058-BB5E-5B3F-CD5CEF5D5BB6}"/>
              </a:ext>
            </a:extLst>
          </p:cNvPr>
          <p:cNvSpPr txBox="1"/>
          <p:nvPr/>
        </p:nvSpPr>
        <p:spPr>
          <a:xfrm>
            <a:off x="872696" y="350434"/>
            <a:ext cx="4599802" cy="389530"/>
          </a:xfrm>
          <a:prstGeom prst="rect">
            <a:avLst/>
          </a:prstGeom>
          <a:noFill/>
        </p:spPr>
        <p:txBody>
          <a:bodyPr wrap="square">
            <a:spAutoFit/>
          </a:bodyPr>
          <a:lstStyle/>
          <a:p>
            <a:pPr marL="0" marR="0" lvl="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a:pPr>
            <a:r>
              <a:rPr kumimoji="1" lang="ja-JP" altLang="en-US" sz="1950" b="1" i="0" u="none" strike="noStrike" kern="1200" cap="none" spc="75" normalizeH="0" noProof="0">
                <a:ln>
                  <a:noFill/>
                </a:ln>
                <a:effectLst/>
                <a:uLnTx/>
                <a:uFillTx/>
                <a:latin typeface="Meiryo UI" panose="020B0604030504040204" pitchFamily="50" charset="-128"/>
                <a:ea typeface="Meiryo UI" panose="020B0604030504040204" pitchFamily="50" charset="-128"/>
              </a:rPr>
              <a:t>各採択団体で達成したレベル（</a:t>
            </a:r>
            <a:r>
              <a:rPr kumimoji="1" lang="en-US" altLang="ja-JP" sz="1950" b="1" i="0" u="none" strike="noStrike" kern="1200" cap="none" spc="75" normalizeH="0" noProof="0">
                <a:ln>
                  <a:noFill/>
                </a:ln>
                <a:effectLst/>
                <a:uLnTx/>
                <a:uFillTx/>
                <a:latin typeface="Meiryo UI" panose="020B0604030504040204" pitchFamily="50" charset="-128"/>
                <a:ea typeface="Meiryo UI" panose="020B0604030504040204" pitchFamily="50" charset="-128"/>
              </a:rPr>
              <a:t>1/4</a:t>
            </a:r>
            <a:r>
              <a:rPr kumimoji="1" lang="ja-JP" altLang="en-US" sz="1950" b="1" i="0" u="none" strike="noStrike" kern="1200" cap="none" spc="75" normalizeH="0" noProof="0">
                <a:ln>
                  <a:noFill/>
                </a:ln>
                <a:effectLst/>
                <a:uLnTx/>
                <a:uFillTx/>
                <a:latin typeface="Meiryo UI" panose="020B0604030504040204" pitchFamily="50" charset="-128"/>
                <a:ea typeface="Meiryo UI" panose="020B0604030504040204" pitchFamily="50" charset="-128"/>
              </a:rPr>
              <a:t>）</a:t>
            </a:r>
          </a:p>
        </p:txBody>
      </p:sp>
      <p:graphicFrame>
        <p:nvGraphicFramePr>
          <p:cNvPr id="13" name="表 12">
            <a:extLst>
              <a:ext uri="{FF2B5EF4-FFF2-40B4-BE49-F238E27FC236}">
                <a16:creationId xmlns:a16="http://schemas.microsoft.com/office/drawing/2014/main" id="{5299D55D-96E0-4527-AACF-71A0AE0E5AEC}"/>
              </a:ext>
            </a:extLst>
          </p:cNvPr>
          <p:cNvGraphicFramePr>
            <a:graphicFrameLocks noGrp="1"/>
          </p:cNvGraphicFramePr>
          <p:nvPr>
            <p:extLst>
              <p:ext uri="{D42A27DB-BD31-4B8C-83A1-F6EECF244321}">
                <p14:modId xmlns:p14="http://schemas.microsoft.com/office/powerpoint/2010/main" val="2638331282"/>
              </p:ext>
            </p:extLst>
          </p:nvPr>
        </p:nvGraphicFramePr>
        <p:xfrm>
          <a:off x="221876" y="915716"/>
          <a:ext cx="8687806" cy="5157408"/>
        </p:xfrm>
        <a:graphic>
          <a:graphicData uri="http://schemas.openxmlformats.org/drawingml/2006/table">
            <a:tbl>
              <a:tblPr firstRow="1"/>
              <a:tblGrid>
                <a:gridCol w="580557">
                  <a:extLst>
                    <a:ext uri="{9D8B030D-6E8A-4147-A177-3AD203B41FA5}">
                      <a16:colId xmlns:a16="http://schemas.microsoft.com/office/drawing/2014/main" val="3683290923"/>
                    </a:ext>
                  </a:extLst>
                </a:gridCol>
                <a:gridCol w="2279154">
                  <a:extLst>
                    <a:ext uri="{9D8B030D-6E8A-4147-A177-3AD203B41FA5}">
                      <a16:colId xmlns:a16="http://schemas.microsoft.com/office/drawing/2014/main" val="2638538750"/>
                    </a:ext>
                  </a:extLst>
                </a:gridCol>
                <a:gridCol w="390712">
                  <a:extLst>
                    <a:ext uri="{9D8B030D-6E8A-4147-A177-3AD203B41FA5}">
                      <a16:colId xmlns:a16="http://schemas.microsoft.com/office/drawing/2014/main" val="1911788525"/>
                    </a:ext>
                  </a:extLst>
                </a:gridCol>
                <a:gridCol w="390712">
                  <a:extLst>
                    <a:ext uri="{9D8B030D-6E8A-4147-A177-3AD203B41FA5}">
                      <a16:colId xmlns:a16="http://schemas.microsoft.com/office/drawing/2014/main" val="3105021735"/>
                    </a:ext>
                  </a:extLst>
                </a:gridCol>
                <a:gridCol w="390712">
                  <a:extLst>
                    <a:ext uri="{9D8B030D-6E8A-4147-A177-3AD203B41FA5}">
                      <a16:colId xmlns:a16="http://schemas.microsoft.com/office/drawing/2014/main" val="1587247672"/>
                    </a:ext>
                  </a:extLst>
                </a:gridCol>
                <a:gridCol w="423269">
                  <a:extLst>
                    <a:ext uri="{9D8B030D-6E8A-4147-A177-3AD203B41FA5}">
                      <a16:colId xmlns:a16="http://schemas.microsoft.com/office/drawing/2014/main" val="1799107582"/>
                    </a:ext>
                  </a:extLst>
                </a:gridCol>
                <a:gridCol w="423269">
                  <a:extLst>
                    <a:ext uri="{9D8B030D-6E8A-4147-A177-3AD203B41FA5}">
                      <a16:colId xmlns:a16="http://schemas.microsoft.com/office/drawing/2014/main" val="3483893828"/>
                    </a:ext>
                  </a:extLst>
                </a:gridCol>
                <a:gridCol w="423269">
                  <a:extLst>
                    <a:ext uri="{9D8B030D-6E8A-4147-A177-3AD203B41FA5}">
                      <a16:colId xmlns:a16="http://schemas.microsoft.com/office/drawing/2014/main" val="3770754808"/>
                    </a:ext>
                  </a:extLst>
                </a:gridCol>
                <a:gridCol w="423269">
                  <a:extLst>
                    <a:ext uri="{9D8B030D-6E8A-4147-A177-3AD203B41FA5}">
                      <a16:colId xmlns:a16="http://schemas.microsoft.com/office/drawing/2014/main" val="2509155834"/>
                    </a:ext>
                  </a:extLst>
                </a:gridCol>
                <a:gridCol w="423269">
                  <a:extLst>
                    <a:ext uri="{9D8B030D-6E8A-4147-A177-3AD203B41FA5}">
                      <a16:colId xmlns:a16="http://schemas.microsoft.com/office/drawing/2014/main" val="1566062023"/>
                    </a:ext>
                  </a:extLst>
                </a:gridCol>
                <a:gridCol w="423269">
                  <a:extLst>
                    <a:ext uri="{9D8B030D-6E8A-4147-A177-3AD203B41FA5}">
                      <a16:colId xmlns:a16="http://schemas.microsoft.com/office/drawing/2014/main" val="2762148703"/>
                    </a:ext>
                  </a:extLst>
                </a:gridCol>
                <a:gridCol w="423269">
                  <a:extLst>
                    <a:ext uri="{9D8B030D-6E8A-4147-A177-3AD203B41FA5}">
                      <a16:colId xmlns:a16="http://schemas.microsoft.com/office/drawing/2014/main" val="1855546209"/>
                    </a:ext>
                  </a:extLst>
                </a:gridCol>
                <a:gridCol w="423269">
                  <a:extLst>
                    <a:ext uri="{9D8B030D-6E8A-4147-A177-3AD203B41FA5}">
                      <a16:colId xmlns:a16="http://schemas.microsoft.com/office/drawing/2014/main" val="1894417279"/>
                    </a:ext>
                  </a:extLst>
                </a:gridCol>
                <a:gridCol w="423269">
                  <a:extLst>
                    <a:ext uri="{9D8B030D-6E8A-4147-A177-3AD203B41FA5}">
                      <a16:colId xmlns:a16="http://schemas.microsoft.com/office/drawing/2014/main" val="650643408"/>
                    </a:ext>
                  </a:extLst>
                </a:gridCol>
                <a:gridCol w="423269">
                  <a:extLst>
                    <a:ext uri="{9D8B030D-6E8A-4147-A177-3AD203B41FA5}">
                      <a16:colId xmlns:a16="http://schemas.microsoft.com/office/drawing/2014/main" val="4072198160"/>
                    </a:ext>
                  </a:extLst>
                </a:gridCol>
                <a:gridCol w="423269">
                  <a:extLst>
                    <a:ext uri="{9D8B030D-6E8A-4147-A177-3AD203B41FA5}">
                      <a16:colId xmlns:a16="http://schemas.microsoft.com/office/drawing/2014/main" val="3334627079"/>
                    </a:ext>
                  </a:extLst>
                </a:gridCol>
              </a:tblGrid>
              <a:tr h="254598">
                <a:tc rowSpan="3">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base"/>
                      <a:r>
                        <a:rPr lang="ja-JP" altLang="en-US" sz="900" b="0" dirty="0">
                          <a:solidFill>
                            <a:srgbClr val="FFFFFF"/>
                          </a:solidFill>
                          <a:effectLst/>
                          <a:latin typeface="Meiryo UI" panose="020B0604030504040204" pitchFamily="50" charset="-128"/>
                          <a:ea typeface="Meiryo UI" panose="020B0604030504040204" pitchFamily="50" charset="-128"/>
                        </a:rPr>
                        <a:t>項番</a:t>
                      </a:r>
                      <a:r>
                        <a:rPr lang="ja-JP" altLang="en-US" sz="900" b="0" dirty="0">
                          <a:solidFill>
                            <a:srgbClr val="000000"/>
                          </a:solidFill>
                          <a:effectLst/>
                          <a:latin typeface="Meiryo UI" panose="020B0604030504040204" pitchFamily="50" charset="-128"/>
                          <a:ea typeface="Meiryo UI" panose="020B0604030504040204" pitchFamily="50" charset="-128"/>
                        </a:rPr>
                        <a:t>​</a:t>
                      </a:r>
                      <a:endParaRPr lang="ja-JP" altLang="en-US" sz="1000" b="0" i="0"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rowSpan="3">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base"/>
                      <a:r>
                        <a:rPr lang="ja-JP" altLang="en-US" sz="900" b="0">
                          <a:solidFill>
                            <a:srgbClr val="FFFFFF"/>
                          </a:solidFill>
                          <a:effectLst/>
                          <a:latin typeface="Meiryo UI" panose="020B0604030504040204" pitchFamily="50" charset="-128"/>
                          <a:ea typeface="Meiryo UI" panose="020B0604030504040204" pitchFamily="50" charset="-128"/>
                        </a:rPr>
                        <a:t>メトリクス</a:t>
                      </a:r>
                      <a:r>
                        <a:rPr lang="ja-JP" altLang="en-US" sz="900" b="0">
                          <a:solidFill>
                            <a:srgbClr val="000000"/>
                          </a:solidFill>
                          <a:effectLst/>
                          <a:latin typeface="Meiryo UI" panose="020B0604030504040204" pitchFamily="50" charset="-128"/>
                          <a:ea typeface="Meiryo UI" panose="020B0604030504040204" pitchFamily="50" charset="-128"/>
                        </a:rPr>
                        <a:t>​</a:t>
                      </a:r>
                      <a:endParaRPr lang="ja-JP" altLang="en-US" sz="10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rowSpan="3">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base"/>
                      <a:r>
                        <a:rPr lang="ja-JP" altLang="en-US" sz="900" b="0">
                          <a:solidFill>
                            <a:srgbClr val="FFFFFF"/>
                          </a:solidFill>
                          <a:effectLst/>
                          <a:latin typeface="Meiryo UI" panose="020B0604030504040204" pitchFamily="50" charset="-128"/>
                          <a:ea typeface="Meiryo UI" panose="020B0604030504040204" pitchFamily="50" charset="-128"/>
                        </a:rPr>
                        <a:t>選択</a:t>
                      </a:r>
                      <a:r>
                        <a:rPr lang="ja-JP" altLang="en-US" sz="900" b="0">
                          <a:solidFill>
                            <a:srgbClr val="000000"/>
                          </a:solidFill>
                          <a:effectLst/>
                          <a:latin typeface="Meiryo UI" panose="020B0604030504040204" pitchFamily="50" charset="-128"/>
                          <a:ea typeface="Meiryo UI" panose="020B0604030504040204" pitchFamily="50" charset="-128"/>
                        </a:rPr>
                        <a:t>​</a:t>
                      </a:r>
                      <a:br>
                        <a:rPr lang="ja-JP" altLang="en-US" sz="900" b="0">
                          <a:solidFill>
                            <a:srgbClr val="000000"/>
                          </a:solidFill>
                          <a:effectLst/>
                          <a:latin typeface="Meiryo UI" panose="020B0604030504040204" pitchFamily="50" charset="-128"/>
                          <a:ea typeface="Meiryo UI" panose="020B0604030504040204" pitchFamily="50" charset="-128"/>
                        </a:rPr>
                      </a:br>
                      <a:r>
                        <a:rPr lang="ja-JP" altLang="en-US" sz="900" b="0">
                          <a:solidFill>
                            <a:srgbClr val="FFFFFF"/>
                          </a:solidFill>
                          <a:effectLst/>
                          <a:latin typeface="Meiryo UI" panose="020B0604030504040204" pitchFamily="50" charset="-128"/>
                          <a:ea typeface="Meiryo UI" panose="020B0604030504040204" pitchFamily="50" charset="-128"/>
                        </a:rPr>
                        <a:t>レベル</a:t>
                      </a:r>
                      <a:r>
                        <a:rPr lang="ja-JP" altLang="en-US" sz="900" b="0">
                          <a:solidFill>
                            <a:srgbClr val="000000"/>
                          </a:solidFill>
                          <a:effectLst/>
                          <a:latin typeface="Meiryo UI" panose="020B0604030504040204" pitchFamily="50" charset="-128"/>
                          <a:ea typeface="Meiryo UI" panose="020B0604030504040204" pitchFamily="50" charset="-128"/>
                        </a:rPr>
                        <a:t>​</a:t>
                      </a:r>
                      <a:br>
                        <a:rPr lang="ja-JP" altLang="en-US" sz="900" b="0">
                          <a:solidFill>
                            <a:srgbClr val="000000"/>
                          </a:solidFill>
                          <a:effectLst/>
                          <a:latin typeface="Meiryo UI" panose="020B0604030504040204" pitchFamily="50" charset="-128"/>
                          <a:ea typeface="Meiryo UI" panose="020B0604030504040204" pitchFamily="50" charset="-128"/>
                        </a:rPr>
                      </a:br>
                      <a:r>
                        <a:rPr lang="en-US" altLang="ja-JP" sz="900" b="0">
                          <a:solidFill>
                            <a:srgbClr val="FFFFFF"/>
                          </a:solidFill>
                          <a:effectLst/>
                          <a:latin typeface="Meiryo UI" panose="020B0604030504040204" pitchFamily="50" charset="-128"/>
                          <a:ea typeface="Meiryo UI" panose="020B0604030504040204" pitchFamily="50" charset="-128"/>
                        </a:rPr>
                        <a:t>(</a:t>
                      </a:r>
                      <a:r>
                        <a:rPr lang="ja-JP" altLang="en-US" sz="900" b="0">
                          <a:solidFill>
                            <a:srgbClr val="FFFFFF"/>
                          </a:solidFill>
                          <a:effectLst/>
                          <a:latin typeface="Meiryo UI" panose="020B0604030504040204" pitchFamily="50" charset="-128"/>
                          <a:ea typeface="Meiryo UI" panose="020B0604030504040204" pitchFamily="50" charset="-128"/>
                        </a:rPr>
                        <a:t>基準</a:t>
                      </a:r>
                      <a:r>
                        <a:rPr lang="en-US" altLang="ja-JP" sz="900" b="0">
                          <a:solidFill>
                            <a:srgbClr val="FFFFFF"/>
                          </a:solidFill>
                          <a:effectLst/>
                          <a:latin typeface="Meiryo UI" panose="020B0604030504040204" pitchFamily="50" charset="-128"/>
                          <a:ea typeface="Meiryo UI" panose="020B0604030504040204" pitchFamily="50" charset="-128"/>
                        </a:rPr>
                        <a:t>)</a:t>
                      </a:r>
                      <a:r>
                        <a:rPr lang="ja-JP" altLang="en-US" sz="900" b="0">
                          <a:solidFill>
                            <a:srgbClr val="000000"/>
                          </a:solidFill>
                          <a:effectLst/>
                          <a:latin typeface="Meiryo UI" panose="020B0604030504040204" pitchFamily="50" charset="-128"/>
                          <a:ea typeface="Meiryo UI" panose="020B0604030504040204" pitchFamily="50" charset="-128"/>
                        </a:rPr>
                        <a:t>​</a:t>
                      </a:r>
                      <a:endParaRPr lang="ja-JP" altLang="en-US" sz="10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rowSpan="3" gridSpan="2">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base"/>
                      <a:r>
                        <a:rPr lang="ja-JP" altLang="en-US" sz="900" b="0" i="0">
                          <a:solidFill>
                            <a:schemeClr val="bg1"/>
                          </a:solidFill>
                          <a:effectLst/>
                          <a:latin typeface="Meiryo UI" panose="020B0604030504040204" pitchFamily="50" charset="-128"/>
                          <a:ea typeface="Meiryo UI" panose="020B0604030504040204" pitchFamily="50" charset="-128"/>
                        </a:rPr>
                        <a:t>選択時の条件</a:t>
                      </a:r>
                      <a:br>
                        <a:rPr lang="en-US" altLang="ja-JP" sz="900" b="0" i="0">
                          <a:solidFill>
                            <a:schemeClr val="bg1"/>
                          </a:solidFill>
                          <a:effectLst/>
                          <a:latin typeface="Meiryo UI" panose="020B0604030504040204" pitchFamily="50" charset="-128"/>
                          <a:ea typeface="Meiryo UI" panose="020B0604030504040204" pitchFamily="50" charset="-128"/>
                        </a:rPr>
                      </a:br>
                      <a:r>
                        <a:rPr lang="ja-JP" altLang="en-US" sz="900" b="0" i="0">
                          <a:solidFill>
                            <a:schemeClr val="bg1"/>
                          </a:solidFill>
                          <a:effectLst/>
                          <a:latin typeface="Meiryo UI" panose="020B0604030504040204" pitchFamily="50" charset="-128"/>
                          <a:ea typeface="Meiryo UI" panose="020B0604030504040204" pitchFamily="50" charset="-128"/>
                        </a:rPr>
                        <a:t>の有無</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rowSpan="3" hMerge="1">
                  <a:txBody>
                    <a:bodyPr/>
                    <a:lstStyle/>
                    <a:p>
                      <a:pPr algn="ctr" fontAlgn="base"/>
                      <a:endParaRPr lang="ja-JP" altLang="en-US" sz="1000" b="0" i="0">
                        <a:solidFill>
                          <a:srgbClr val="000000"/>
                        </a:solidFill>
                        <a:effectLst/>
                        <a:latin typeface="+mn-ea"/>
                        <a:ea typeface="+mn-ea"/>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11">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base"/>
                      <a:r>
                        <a:rPr lang="zh-TW" altLang="en-US" sz="900" b="0" dirty="0">
                          <a:solidFill>
                            <a:srgbClr val="FFFFFF"/>
                          </a:solidFill>
                          <a:effectLst/>
                          <a:latin typeface="Meiryo UI" panose="020B0604030504040204" pitchFamily="50" charset="-128"/>
                          <a:ea typeface="Meiryo UI" panose="020B0604030504040204" pitchFamily="50" charset="-128"/>
                        </a:rPr>
                        <a:t>採択団体</a:t>
                      </a:r>
                      <a:r>
                        <a:rPr lang="ja-JP" altLang="en-US" sz="900" b="0" dirty="0">
                          <a:solidFill>
                            <a:srgbClr val="FFFFFF"/>
                          </a:solidFill>
                          <a:effectLst/>
                          <a:latin typeface="Meiryo UI" panose="020B0604030504040204" pitchFamily="50" charset="-128"/>
                          <a:ea typeface="Meiryo UI" panose="020B0604030504040204" pitchFamily="50" charset="-128"/>
                        </a:rPr>
                        <a:t>・事業者</a:t>
                      </a:r>
                      <a:endParaRPr lang="zh-TW" altLang="en-US" sz="1000" b="0" i="0"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95210475"/>
                  </a:ext>
                </a:extLst>
              </a:tr>
              <a:tr h="42155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ja-JP" altLang="en-US" sz="900" b="0">
                          <a:solidFill>
                            <a:srgbClr val="FFFFFF"/>
                          </a:solidFill>
                          <a:effectLst/>
                          <a:latin typeface="Meiryo UI" panose="020B0604030504040204" pitchFamily="50" charset="-128"/>
                          <a:ea typeface="Meiryo UI" panose="020B0604030504040204" pitchFamily="50" charset="-128"/>
                        </a:rPr>
                        <a:t>神戸市</a:t>
                      </a:r>
                      <a:endParaRPr lang="ja-JP" altLang="en-US" sz="9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tc gridSpan="2">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ja-JP" altLang="en-US" sz="900" b="0">
                          <a:solidFill>
                            <a:srgbClr val="FFFFFF"/>
                          </a:solidFill>
                          <a:effectLst/>
                          <a:latin typeface="Meiryo UI" panose="020B0604030504040204" pitchFamily="50" charset="-128"/>
                          <a:ea typeface="Meiryo UI" panose="020B0604030504040204" pitchFamily="50" charset="-128"/>
                        </a:rPr>
                        <a:t>せとうち</a:t>
                      </a:r>
                      <a:r>
                        <a:rPr lang="en-US" altLang="ja-JP" sz="900" b="0">
                          <a:solidFill>
                            <a:srgbClr val="FFFFFF"/>
                          </a:solidFill>
                          <a:effectLst/>
                          <a:latin typeface="Meiryo UI" panose="020B0604030504040204" pitchFamily="50" charset="-128"/>
                          <a:ea typeface="Meiryo UI" panose="020B0604030504040204" pitchFamily="50" charset="-128"/>
                        </a:rPr>
                        <a:t>3</a:t>
                      </a:r>
                      <a:r>
                        <a:rPr lang="ja-JP" altLang="en-US" sz="900" b="0">
                          <a:solidFill>
                            <a:srgbClr val="FFFFFF"/>
                          </a:solidFill>
                          <a:effectLst/>
                          <a:latin typeface="Meiryo UI" panose="020B0604030504040204" pitchFamily="50" charset="-128"/>
                          <a:ea typeface="Meiryo UI" panose="020B0604030504040204" pitchFamily="50" charset="-128"/>
                        </a:rPr>
                        <a:t>市</a:t>
                      </a:r>
                      <a:r>
                        <a:rPr lang="ja-JP" altLang="en-US" sz="900" b="0">
                          <a:solidFill>
                            <a:srgbClr val="000000"/>
                          </a:solidFill>
                          <a:effectLst/>
                          <a:latin typeface="Meiryo UI" panose="020B0604030504040204" pitchFamily="50" charset="-128"/>
                          <a:ea typeface="Meiryo UI" panose="020B0604030504040204" pitchFamily="50" charset="-128"/>
                        </a:rPr>
                        <a:t>​</a:t>
                      </a:r>
                      <a:endParaRPr lang="ja-JP" altLang="en-US" sz="9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ja-JP" altLang="en-US" sz="900" b="0">
                          <a:solidFill>
                            <a:schemeClr val="bg1"/>
                          </a:solidFill>
                          <a:effectLst/>
                          <a:latin typeface="Meiryo UI" panose="020B0604030504040204" pitchFamily="50" charset="-128"/>
                          <a:ea typeface="Meiryo UI" panose="020B0604030504040204" pitchFamily="50" charset="-128"/>
                        </a:rPr>
                        <a:t>盛岡市​</a:t>
                      </a:r>
                      <a:endParaRPr lang="ja-JP" altLang="en-US" sz="900" b="0" i="0">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gridSpan="2">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ja-JP" altLang="en-US" sz="900" b="0">
                          <a:solidFill>
                            <a:srgbClr val="FFFFFF"/>
                          </a:solidFill>
                          <a:effectLst/>
                          <a:latin typeface="Meiryo UI" panose="020B0604030504040204" pitchFamily="50" charset="-128"/>
                          <a:ea typeface="Meiryo UI" panose="020B0604030504040204" pitchFamily="50" charset="-128"/>
                        </a:rPr>
                        <a:t>佐倉市</a:t>
                      </a:r>
                      <a:r>
                        <a:rPr lang="ja-JP" altLang="en-US" sz="900" b="0">
                          <a:solidFill>
                            <a:srgbClr val="000000"/>
                          </a:solidFill>
                          <a:effectLst/>
                          <a:latin typeface="Meiryo UI" panose="020B0604030504040204" pitchFamily="50" charset="-128"/>
                          <a:ea typeface="Meiryo UI" panose="020B0604030504040204" pitchFamily="50" charset="-128"/>
                        </a:rPr>
                        <a:t>​</a:t>
                      </a:r>
                      <a:endParaRPr lang="ja-JP" altLang="en-US" sz="9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ja-JP" altLang="en-US" sz="900" b="0" dirty="0">
                          <a:solidFill>
                            <a:schemeClr val="bg1"/>
                          </a:solidFill>
                          <a:effectLst/>
                          <a:latin typeface="Meiryo UI" panose="020B0604030504040204" pitchFamily="50" charset="-128"/>
                          <a:ea typeface="Meiryo UI" panose="020B0604030504040204" pitchFamily="50" charset="-128"/>
                        </a:rPr>
                        <a:t>宇和島市​</a:t>
                      </a:r>
                      <a:endParaRPr lang="ja-JP" altLang="en-US" sz="900" b="0" i="0" dirty="0">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ja-JP" altLang="en-US" sz="900" b="0">
                          <a:solidFill>
                            <a:schemeClr val="bg1"/>
                          </a:solidFill>
                          <a:effectLst/>
                          <a:latin typeface="Meiryo UI" panose="020B0604030504040204" pitchFamily="50" charset="-128"/>
                          <a:ea typeface="Meiryo UI" panose="020B0604030504040204" pitchFamily="50" charset="-128"/>
                        </a:rPr>
                        <a:t>須坂市​</a:t>
                      </a:r>
                      <a:endParaRPr lang="ja-JP" altLang="en-US" sz="900" b="0" i="0">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ja-JP" altLang="en-US" sz="900" b="0" dirty="0">
                          <a:solidFill>
                            <a:schemeClr val="bg1"/>
                          </a:solidFill>
                          <a:effectLst/>
                          <a:latin typeface="Meiryo UI" panose="020B0604030504040204" pitchFamily="50" charset="-128"/>
                          <a:ea typeface="Meiryo UI" panose="020B0604030504040204" pitchFamily="50" charset="-128"/>
                        </a:rPr>
                        <a:t>美里町・川島町​</a:t>
                      </a:r>
                      <a:endParaRPr lang="ja-JP" altLang="en-US" sz="900" b="0" i="0" dirty="0">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ja-JP" altLang="en-US" sz="900" b="0">
                          <a:solidFill>
                            <a:schemeClr val="bg1"/>
                          </a:solidFill>
                          <a:effectLst/>
                          <a:latin typeface="Meiryo UI" panose="020B0604030504040204" pitchFamily="50" charset="-128"/>
                          <a:ea typeface="Meiryo UI" panose="020B0604030504040204" pitchFamily="50" charset="-128"/>
                        </a:rPr>
                        <a:t>笠置町​</a:t>
                      </a:r>
                      <a:endParaRPr lang="ja-JP" altLang="en-US" sz="900" b="0" i="0">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3524776262"/>
                  </a:ext>
                </a:extLst>
              </a:tr>
              <a:tr h="421554">
                <a:tc vMerge="1">
                  <a:txBody>
                    <a:bodyPr/>
                    <a:lstStyle/>
                    <a:p>
                      <a:pPr algn="ctr" fontAlgn="base"/>
                      <a:endParaRPr lang="en-US" sz="1000" b="0" i="0">
                        <a:solidFill>
                          <a:srgbClr val="000000"/>
                        </a:solidFill>
                        <a:effectLst/>
                        <a:latin typeface="+mn-ea"/>
                        <a:ea typeface="+mn-ea"/>
                      </a:endParaRPr>
                    </a:p>
                  </a:txBody>
                  <a:tcPr marL="9977" marR="9977" marT="4988" marB="4988" anchor="ctr"/>
                </a:tc>
                <a:tc vMerge="1">
                  <a:txBody>
                    <a:bodyPr/>
                    <a:lstStyle/>
                    <a:p>
                      <a:pPr algn="l" fontAlgn="base"/>
                      <a:endParaRPr lang="ja-JP" altLang="en-US" sz="1000" b="0" i="0">
                        <a:solidFill>
                          <a:srgbClr val="000000"/>
                        </a:solidFill>
                        <a:effectLst/>
                        <a:latin typeface="+mn-ea"/>
                        <a:ea typeface="+mn-ea"/>
                      </a:endParaRPr>
                    </a:p>
                  </a:txBody>
                  <a:tcPr marL="9977" marR="9977" marT="4988" marB="4988" anchor="ctr"/>
                </a:tc>
                <a:tc vMerge="1">
                  <a:txBody>
                    <a:bodyPr/>
                    <a:lstStyle/>
                    <a:p>
                      <a:pPr algn="ctr" fontAlgn="base"/>
                      <a:endParaRPr lang="en-US" sz="1000" b="0" i="0">
                        <a:solidFill>
                          <a:srgbClr val="000000"/>
                        </a:solidFill>
                        <a:effectLst/>
                        <a:latin typeface="+mn-ea"/>
                        <a:ea typeface="+mn-ea"/>
                      </a:endParaRPr>
                    </a:p>
                  </a:txBody>
                  <a:tcPr marL="9977" marR="9977" marT="4988" marB="4988" anchor="ctr"/>
                </a:tc>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900" b="0" i="0" u="none" strike="noStrike">
                          <a:solidFill>
                            <a:schemeClr val="bg1"/>
                          </a:solidFill>
                          <a:effectLst/>
                          <a:latin typeface="Meiryo UI" panose="020B0604030504040204" pitchFamily="50" charset="-128"/>
                          <a:ea typeface="Meiryo UI" panose="020B0604030504040204" pitchFamily="50" charset="-128"/>
                        </a:rPr>
                        <a:t>NEC</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日立</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900" b="0" i="0" u="none" strike="noStrike">
                          <a:solidFill>
                            <a:schemeClr val="bg1"/>
                          </a:solidFill>
                          <a:effectLst/>
                          <a:latin typeface="Meiryo UI" panose="020B0604030504040204" pitchFamily="50" charset="-128"/>
                          <a:ea typeface="Meiryo UI" panose="020B0604030504040204" pitchFamily="50" charset="-128"/>
                        </a:rPr>
                        <a:t>FJJ</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ja-JP" altLang="en-US" sz="900" b="0" i="0" u="none" strike="noStrike" dirty="0">
                          <a:solidFill>
                            <a:schemeClr val="bg1"/>
                          </a:solidFill>
                          <a:effectLst/>
                          <a:latin typeface="Meiryo UI" panose="020B0604030504040204" pitchFamily="50" charset="-128"/>
                          <a:ea typeface="Meiryo UI" panose="020B0604030504040204" pitchFamily="50" charset="-128"/>
                        </a:rPr>
                        <a:t>ｱｲﾈｽ</a:t>
                      </a:r>
                      <a:endParaRPr lang="en-US" altLang="ja-JP" sz="900" b="0" i="0" u="none" strike="noStrike" dirty="0">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900" b="0" i="0" u="none" strike="noStrike">
                          <a:solidFill>
                            <a:schemeClr val="bg1"/>
                          </a:solidFill>
                          <a:effectLst/>
                          <a:latin typeface="Meiryo UI" panose="020B0604030504040204" pitchFamily="50" charset="-128"/>
                          <a:ea typeface="Meiryo UI" panose="020B0604030504040204" pitchFamily="50" charset="-128"/>
                        </a:rPr>
                        <a:t>ICS</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900" b="0" i="0" u="none" strike="noStrike">
                          <a:solidFill>
                            <a:schemeClr val="bg1"/>
                          </a:solidFill>
                          <a:effectLst/>
                          <a:latin typeface="Meiryo UI" panose="020B0604030504040204" pitchFamily="50" charset="-128"/>
                          <a:ea typeface="Meiryo UI" panose="020B0604030504040204" pitchFamily="50" charset="-128"/>
                        </a:rPr>
                        <a:t>HISYS</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両備</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900" b="0" i="0" u="none" strike="noStrike">
                          <a:solidFill>
                            <a:schemeClr val="bg1"/>
                          </a:solidFill>
                          <a:effectLst/>
                          <a:latin typeface="Meiryo UI" panose="020B0604030504040204" pitchFamily="50" charset="-128"/>
                          <a:ea typeface="Meiryo UI" panose="020B0604030504040204" pitchFamily="50" charset="-128"/>
                        </a:rPr>
                        <a:t>RKK</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電算</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900" b="0" i="0" u="none" strike="noStrike">
                          <a:solidFill>
                            <a:schemeClr val="bg1"/>
                          </a:solidFill>
                          <a:effectLst/>
                          <a:latin typeface="Meiryo UI" panose="020B0604030504040204" pitchFamily="50" charset="-128"/>
                          <a:ea typeface="Meiryo UI" panose="020B0604030504040204" pitchFamily="50" charset="-128"/>
                        </a:rPr>
                        <a:t>TKC</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900" b="0" i="0" u="none" strike="noStrike">
                          <a:solidFill>
                            <a:schemeClr val="bg1"/>
                          </a:solidFill>
                          <a:effectLst/>
                          <a:latin typeface="Meiryo UI" panose="020B0604030504040204" pitchFamily="50" charset="-128"/>
                          <a:ea typeface="Meiryo UI" panose="020B0604030504040204" pitchFamily="50" charset="-128"/>
                        </a:rPr>
                        <a:t>KIP</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3575820509"/>
                  </a:ext>
                </a:extLst>
              </a:tr>
              <a:tr h="286788">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900" b="0">
                          <a:solidFill>
                            <a:srgbClr val="000000"/>
                          </a:solidFill>
                          <a:effectLst/>
                          <a:latin typeface="Meiryo UI" panose="020B0604030504040204" pitchFamily="50" charset="-128"/>
                          <a:ea typeface="Meiryo UI" panose="020B0604030504040204" pitchFamily="50" charset="-128"/>
                        </a:rPr>
                        <a:t>C.1.2.2​</a:t>
                      </a:r>
                      <a:endParaRPr lang="en-US" sz="9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base"/>
                      <a:r>
                        <a:rPr lang="ja-JP" altLang="en-US" sz="900" b="0" dirty="0">
                          <a:solidFill>
                            <a:srgbClr val="000000"/>
                          </a:solidFill>
                          <a:effectLst/>
                          <a:latin typeface="Meiryo UI" panose="020B0604030504040204" pitchFamily="50" charset="-128"/>
                          <a:ea typeface="Meiryo UI" panose="020B0604030504040204" pitchFamily="50" charset="-128"/>
                        </a:rPr>
                        <a:t>外部データの利用可否​</a:t>
                      </a:r>
                      <a:endParaRPr lang="ja-JP" altLang="en-US" sz="900" b="0" i="0"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1000" b="0">
                          <a:solidFill>
                            <a:srgbClr val="000000"/>
                          </a:solidFill>
                          <a:effectLst/>
                          <a:latin typeface="Meiryo UI" panose="020B0604030504040204" pitchFamily="50" charset="-128"/>
                          <a:ea typeface="Meiryo UI" panose="020B0604030504040204" pitchFamily="50" charset="-128"/>
                        </a:rPr>
                        <a:t>2​</a:t>
                      </a:r>
                      <a:endParaRPr lang="en-US" sz="10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endParaRPr lang="en-US" sz="1000" b="0" i="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1000" b="0" i="0">
                          <a:solidFill>
                            <a:schemeClr val="tx1"/>
                          </a:solidFill>
                          <a:effectLst/>
                          <a:latin typeface="Meiryo UI" panose="020B0604030504040204" pitchFamily="50" charset="-128"/>
                          <a:ea typeface="Meiryo UI" panose="020B0604030504040204" pitchFamily="50" charset="-128"/>
                        </a:rPr>
                        <a:t>[</a:t>
                      </a:r>
                      <a:r>
                        <a:rPr lang="ja-JP" altLang="en-US" sz="1000" b="0" i="0">
                          <a:solidFill>
                            <a:schemeClr val="tx1"/>
                          </a:solidFill>
                          <a:effectLst/>
                          <a:latin typeface="Meiryo UI" panose="020B0604030504040204" pitchFamily="50" charset="-128"/>
                          <a:ea typeface="Meiryo UI" panose="020B0604030504040204" pitchFamily="50" charset="-128"/>
                        </a:rPr>
                        <a:t>ー</a:t>
                      </a:r>
                      <a:r>
                        <a:rPr lang="en-US" sz="1000" b="0" i="0">
                          <a:solidFill>
                            <a:schemeClr val="tx1"/>
                          </a:solidFill>
                          <a:effectLst/>
                          <a:latin typeface="Meiryo UI" panose="020B0604030504040204" pitchFamily="50" charset="-128"/>
                          <a:ea typeface="Meiryo UI" panose="020B0604030504040204" pitchFamily="50" charset="-128"/>
                        </a:rPr>
                        <a:t>]</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1185074259"/>
                  </a:ext>
                </a:extLst>
              </a:tr>
              <a:tr h="286788">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900" b="0">
                          <a:solidFill>
                            <a:srgbClr val="000000"/>
                          </a:solidFill>
                          <a:effectLst/>
                          <a:latin typeface="Meiryo UI" panose="020B0604030504040204" pitchFamily="50" charset="-128"/>
                          <a:ea typeface="Meiryo UI" panose="020B0604030504040204" pitchFamily="50" charset="-128"/>
                        </a:rPr>
                        <a:t>C.2.3.5​</a:t>
                      </a:r>
                      <a:endParaRPr lang="en-US" sz="9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just" fontAlgn="base"/>
                      <a:r>
                        <a:rPr lang="en-US" altLang="ja-JP" sz="900" b="0">
                          <a:solidFill>
                            <a:srgbClr val="000000"/>
                          </a:solidFill>
                          <a:effectLst/>
                          <a:latin typeface="Meiryo UI" panose="020B0604030504040204" pitchFamily="50" charset="-128"/>
                          <a:ea typeface="Meiryo UI" panose="020B0604030504040204" pitchFamily="50" charset="-128"/>
                        </a:rPr>
                        <a:t>OS</a:t>
                      </a:r>
                      <a:r>
                        <a:rPr lang="ja-JP" altLang="en-US" sz="900" b="0">
                          <a:solidFill>
                            <a:srgbClr val="000000"/>
                          </a:solidFill>
                          <a:effectLst/>
                          <a:latin typeface="Meiryo UI" panose="020B0604030504040204" pitchFamily="50" charset="-128"/>
                          <a:ea typeface="Meiryo UI" panose="020B0604030504040204" pitchFamily="50" charset="-128"/>
                        </a:rPr>
                        <a:t>等パッチ適用タイミング​</a:t>
                      </a:r>
                      <a:endParaRPr lang="ja-JP" altLang="en-US" sz="9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1000" b="0">
                          <a:solidFill>
                            <a:srgbClr val="000000"/>
                          </a:solidFill>
                          <a:effectLst/>
                          <a:latin typeface="Meiryo UI" panose="020B0604030504040204" pitchFamily="50" charset="-128"/>
                          <a:ea typeface="Meiryo UI" panose="020B0604030504040204" pitchFamily="50" charset="-128"/>
                        </a:rPr>
                        <a:t>4​</a:t>
                      </a:r>
                      <a:endParaRPr lang="en-US" sz="10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endParaRPr lang="en-US" sz="1000" b="0" i="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1000" b="0" i="0">
                          <a:solidFill>
                            <a:schemeClr val="tx1"/>
                          </a:solidFill>
                          <a:effectLst/>
                          <a:latin typeface="Meiryo UI" panose="020B0604030504040204" pitchFamily="50" charset="-128"/>
                          <a:ea typeface="Meiryo UI" panose="020B0604030504040204" pitchFamily="50" charset="-128"/>
                        </a:rPr>
                        <a:t>[</a:t>
                      </a:r>
                      <a:r>
                        <a:rPr lang="ja-JP" altLang="en-US" sz="1000" b="0" i="0">
                          <a:solidFill>
                            <a:schemeClr val="tx1"/>
                          </a:solidFill>
                          <a:effectLst/>
                          <a:latin typeface="Meiryo UI" panose="020B0604030504040204" pitchFamily="50" charset="-128"/>
                          <a:ea typeface="Meiryo UI" panose="020B0604030504040204" pitchFamily="50" charset="-128"/>
                        </a:rPr>
                        <a:t>ー</a:t>
                      </a:r>
                      <a:r>
                        <a:rPr lang="en-US" altLang="ja-JP" sz="1000" b="0" i="0">
                          <a:solidFill>
                            <a:schemeClr val="tx1"/>
                          </a:solidFill>
                          <a:effectLst/>
                          <a:latin typeface="Meiryo UI" panose="020B0604030504040204" pitchFamily="50" charset="-128"/>
                          <a:ea typeface="Meiryo UI" panose="020B0604030504040204" pitchFamily="50" charset="-128"/>
                        </a:rPr>
                        <a:t>]</a:t>
                      </a:r>
                      <a:endParaRPr lang="en-US" sz="1000" b="0" i="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4</a:t>
                      </a:r>
                      <a:endParaRPr lang="en-US" altLang="ja-JP" sz="1000" b="0" i="0" u="none" strike="noStrike" baseline="30000">
                        <a:solidFill>
                          <a:srgbClr val="00B050"/>
                        </a:solidFill>
                        <a:effectLst/>
                        <a:latin typeface="Meiryo UI" panose="020B0604030504040204" pitchFamily="50" charset="-128"/>
                        <a:ea typeface="Meiryo UI" panose="020B0604030504040204" pitchFamily="50" charset="-128"/>
                      </a:endParaRP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sz="1000" b="0" i="0" u="none" strike="noStrike">
                          <a:solidFill>
                            <a:schemeClr val="tx1"/>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sz="1000" b="0" i="0" u="none" strike="noStrike">
                          <a:solidFill>
                            <a:schemeClr val="tx1"/>
                          </a:solidFill>
                          <a:effectLst/>
                          <a:latin typeface="Meiryo UI" panose="020B0604030504040204" pitchFamily="50" charset="-128"/>
                          <a:ea typeface="Meiryo UI" panose="020B0604030504040204" pitchFamily="50" charset="-128"/>
                        </a:rPr>
                        <a:t>*</a:t>
                      </a:r>
                      <a:endParaRPr lang="en-US" sz="1000" b="0" i="0" u="none" strike="noStrike" baseline="30000">
                        <a:solidFill>
                          <a:schemeClr val="tx1"/>
                        </a:solidFill>
                        <a:effectLst/>
                        <a:latin typeface="Meiryo UI" panose="020B0604030504040204" pitchFamily="50" charset="-128"/>
                        <a:ea typeface="Meiryo UI" panose="020B0604030504040204" pitchFamily="50" charset="-128"/>
                      </a:endParaRP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C5D5"/>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1643845381"/>
                  </a:ext>
                </a:extLst>
              </a:tr>
              <a:tr h="421554">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900" b="0" dirty="0">
                          <a:solidFill>
                            <a:srgbClr val="000000"/>
                          </a:solidFill>
                          <a:effectLst/>
                          <a:latin typeface="Meiryo UI" panose="020B0604030504040204" pitchFamily="50" charset="-128"/>
                          <a:ea typeface="Meiryo UI" panose="020B0604030504040204" pitchFamily="50" charset="-128"/>
                        </a:rPr>
                        <a:t>E.1.1.1​</a:t>
                      </a:r>
                      <a:endParaRPr lang="en-US" sz="900" b="0" i="0"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base"/>
                      <a:r>
                        <a:rPr lang="ja-JP" altLang="en-US" sz="900" b="0" dirty="0">
                          <a:solidFill>
                            <a:srgbClr val="000000"/>
                          </a:solidFill>
                          <a:effectLst/>
                          <a:latin typeface="Meiryo UI" panose="020B0604030504040204" pitchFamily="50" charset="-128"/>
                          <a:ea typeface="Meiryo UI" panose="020B0604030504040204" pitchFamily="50" charset="-128"/>
                        </a:rPr>
                        <a:t>順守すべき規程、ルール、法令、​ガイドライン等の有無​</a:t>
                      </a:r>
                      <a:endParaRPr lang="ja-JP" altLang="en-US" sz="900" b="0" i="0"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1000" b="0">
                          <a:solidFill>
                            <a:srgbClr val="000000"/>
                          </a:solidFill>
                          <a:effectLst/>
                          <a:latin typeface="Meiryo UI" panose="020B0604030504040204" pitchFamily="50" charset="-128"/>
                          <a:ea typeface="Meiryo UI" panose="020B0604030504040204" pitchFamily="50" charset="-128"/>
                        </a:rPr>
                        <a:t>1​</a:t>
                      </a:r>
                      <a:endParaRPr lang="en-US" sz="10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endParaRPr lang="en-US" sz="1000" b="0" i="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1000" b="0" i="0">
                          <a:solidFill>
                            <a:schemeClr val="tx1"/>
                          </a:solidFill>
                          <a:effectLst/>
                          <a:latin typeface="Meiryo UI" panose="020B0604030504040204" pitchFamily="50" charset="-128"/>
                          <a:ea typeface="Meiryo UI" panose="020B0604030504040204" pitchFamily="50" charset="-128"/>
                        </a:rPr>
                        <a:t>[</a:t>
                      </a:r>
                      <a:r>
                        <a:rPr lang="ja-JP" altLang="en-US" sz="1000" b="0" i="0">
                          <a:solidFill>
                            <a:schemeClr val="tx1"/>
                          </a:solidFill>
                          <a:effectLst/>
                          <a:latin typeface="Meiryo UI" panose="020B0604030504040204" pitchFamily="50" charset="-128"/>
                          <a:ea typeface="Meiryo UI" panose="020B0604030504040204" pitchFamily="50" charset="-128"/>
                        </a:rPr>
                        <a:t>ー</a:t>
                      </a:r>
                      <a:r>
                        <a:rPr lang="en-US" sz="1000" b="0" i="0">
                          <a:solidFill>
                            <a:schemeClr val="tx1"/>
                          </a:solidFill>
                          <a:effectLst/>
                          <a:latin typeface="Meiryo UI" panose="020B0604030504040204" pitchFamily="50" charset="-128"/>
                          <a:ea typeface="Meiryo UI" panose="020B0604030504040204" pitchFamily="50" charset="-128"/>
                        </a:rPr>
                        <a:t>]</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1217844883"/>
                  </a:ext>
                </a:extLst>
              </a:tr>
              <a:tr h="286788">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900" b="0" dirty="0">
                          <a:solidFill>
                            <a:srgbClr val="000000"/>
                          </a:solidFill>
                          <a:effectLst/>
                          <a:latin typeface="Meiryo UI" panose="020B0604030504040204" pitchFamily="50" charset="-128"/>
                          <a:ea typeface="Meiryo UI" panose="020B0604030504040204" pitchFamily="50" charset="-128"/>
                        </a:rPr>
                        <a:t>E.2.1.1​</a:t>
                      </a:r>
                      <a:endParaRPr lang="en-US" sz="900" b="0" i="0"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base"/>
                      <a:r>
                        <a:rPr lang="ja-JP" altLang="en-US" sz="900" b="0">
                          <a:solidFill>
                            <a:srgbClr val="000000"/>
                          </a:solidFill>
                          <a:effectLst/>
                          <a:latin typeface="Meiryo UI" panose="020B0604030504040204" pitchFamily="50" charset="-128"/>
                          <a:ea typeface="Meiryo UI" panose="020B0604030504040204" pitchFamily="50" charset="-128"/>
                        </a:rPr>
                        <a:t>リスク分析範囲​</a:t>
                      </a:r>
                      <a:endParaRPr lang="ja-JP" altLang="en-US" sz="9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1000" b="0">
                          <a:solidFill>
                            <a:srgbClr val="000000"/>
                          </a:solidFill>
                          <a:effectLst/>
                          <a:latin typeface="Meiryo UI" panose="020B0604030504040204" pitchFamily="50" charset="-128"/>
                          <a:ea typeface="Meiryo UI" panose="020B0604030504040204" pitchFamily="50" charset="-128"/>
                        </a:rPr>
                        <a:t>1​</a:t>
                      </a:r>
                      <a:endParaRPr lang="en-US" sz="10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1000" b="0" i="0">
                          <a:solidFill>
                            <a:schemeClr val="tx1"/>
                          </a:solidFill>
                          <a:effectLst/>
                          <a:latin typeface="Meiryo UI" panose="020B0604030504040204" pitchFamily="50" charset="-128"/>
                          <a:ea typeface="Meiryo UI" panose="020B0604030504040204" pitchFamily="50" charset="-128"/>
                        </a:rPr>
                        <a:t>[+]</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1000" b="0" i="0">
                          <a:solidFill>
                            <a:schemeClr val="tx1"/>
                          </a:solidFill>
                          <a:effectLst/>
                          <a:latin typeface="Meiryo UI" panose="020B0604030504040204" pitchFamily="50" charset="-128"/>
                          <a:ea typeface="Meiryo UI" panose="020B0604030504040204" pitchFamily="50" charset="-128"/>
                        </a:rPr>
                        <a:t>[</a:t>
                      </a:r>
                      <a:r>
                        <a:rPr lang="ja-JP" altLang="en-US" sz="1000" b="0" i="0">
                          <a:solidFill>
                            <a:schemeClr val="tx1"/>
                          </a:solidFill>
                          <a:effectLst/>
                          <a:latin typeface="Meiryo UI" panose="020B0604030504040204" pitchFamily="50" charset="-128"/>
                          <a:ea typeface="Meiryo UI" panose="020B0604030504040204" pitchFamily="50" charset="-128"/>
                        </a:rPr>
                        <a:t>ー</a:t>
                      </a:r>
                      <a:r>
                        <a:rPr lang="en-US" sz="1000" b="0" i="0">
                          <a:solidFill>
                            <a:schemeClr val="tx1"/>
                          </a:solidFill>
                          <a:effectLst/>
                          <a:latin typeface="Meiryo UI" panose="020B0604030504040204" pitchFamily="50" charset="-128"/>
                          <a:ea typeface="Meiryo UI" panose="020B0604030504040204" pitchFamily="50" charset="-128"/>
                        </a:rPr>
                        <a:t>]</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4211881946"/>
                  </a:ext>
                </a:extLst>
              </a:tr>
              <a:tr h="286788">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900" b="0">
                          <a:solidFill>
                            <a:srgbClr val="000000"/>
                          </a:solidFill>
                          <a:effectLst/>
                          <a:latin typeface="Meiryo UI" panose="020B0604030504040204" pitchFamily="50" charset="-128"/>
                          <a:ea typeface="Meiryo UI" panose="020B0604030504040204" pitchFamily="50" charset="-128"/>
                        </a:rPr>
                        <a:t>E.4.3.4​</a:t>
                      </a:r>
                      <a:endParaRPr lang="en-US" sz="9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just" fontAlgn="base"/>
                      <a:r>
                        <a:rPr lang="ja-JP" altLang="en-US" sz="900" b="0">
                          <a:solidFill>
                            <a:srgbClr val="000000"/>
                          </a:solidFill>
                          <a:effectLst/>
                          <a:latin typeface="Meiryo UI" panose="020B0604030504040204" pitchFamily="50" charset="-128"/>
                          <a:ea typeface="Meiryo UI" panose="020B0604030504040204" pitchFamily="50" charset="-128"/>
                        </a:rPr>
                        <a:t>ウィルス定義ファイル適用タイミング​</a:t>
                      </a:r>
                      <a:endParaRPr lang="ja-JP" altLang="en-US" sz="9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1000" b="0">
                          <a:solidFill>
                            <a:srgbClr val="000000"/>
                          </a:solidFill>
                          <a:effectLst/>
                          <a:latin typeface="Meiryo UI" panose="020B0604030504040204" pitchFamily="50" charset="-128"/>
                          <a:ea typeface="Meiryo UI" panose="020B0604030504040204" pitchFamily="50" charset="-128"/>
                        </a:rPr>
                        <a:t>2​</a:t>
                      </a:r>
                      <a:endParaRPr lang="en-US" sz="10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endParaRPr lang="en-US" sz="1000" b="0" i="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1000" b="0" i="0">
                          <a:solidFill>
                            <a:schemeClr val="tx1"/>
                          </a:solidFill>
                          <a:effectLst/>
                          <a:latin typeface="Meiryo UI" panose="020B0604030504040204" pitchFamily="50" charset="-128"/>
                          <a:ea typeface="Meiryo UI" panose="020B0604030504040204" pitchFamily="50" charset="-128"/>
                        </a:rPr>
                        <a:t>[</a:t>
                      </a:r>
                      <a:r>
                        <a:rPr lang="ja-JP" altLang="en-US" sz="1000" b="0" i="0">
                          <a:solidFill>
                            <a:schemeClr val="tx1"/>
                          </a:solidFill>
                          <a:effectLst/>
                          <a:latin typeface="Meiryo UI" panose="020B0604030504040204" pitchFamily="50" charset="-128"/>
                          <a:ea typeface="Meiryo UI" panose="020B0604030504040204" pitchFamily="50" charset="-128"/>
                        </a:rPr>
                        <a:t>ー</a:t>
                      </a:r>
                      <a:r>
                        <a:rPr lang="en-US" sz="1000" b="0" i="0">
                          <a:solidFill>
                            <a:schemeClr val="tx1"/>
                          </a:solidFill>
                          <a:effectLst/>
                          <a:latin typeface="Meiryo UI" panose="020B0604030504040204" pitchFamily="50" charset="-128"/>
                          <a:ea typeface="Meiryo UI" panose="020B0604030504040204" pitchFamily="50" charset="-128"/>
                        </a:rPr>
                        <a:t>]</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1994605764"/>
                  </a:ext>
                </a:extLst>
              </a:tr>
              <a:tr h="286788">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900" b="0" dirty="0">
                          <a:solidFill>
                            <a:srgbClr val="000000"/>
                          </a:solidFill>
                          <a:effectLst/>
                          <a:latin typeface="Meiryo UI" panose="020B0604030504040204" pitchFamily="50" charset="-128"/>
                          <a:ea typeface="Meiryo UI" panose="020B0604030504040204" pitchFamily="50" charset="-128"/>
                        </a:rPr>
                        <a:t>E.5.1.1​</a:t>
                      </a:r>
                      <a:endParaRPr lang="en-US" sz="900" b="0" i="0"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just" fontAlgn="base"/>
                      <a:r>
                        <a:rPr lang="ja-JP" altLang="en-US" sz="900" b="0">
                          <a:solidFill>
                            <a:srgbClr val="000000"/>
                          </a:solidFill>
                          <a:effectLst/>
                          <a:latin typeface="Meiryo UI" panose="020B0604030504040204" pitchFamily="50" charset="-128"/>
                          <a:ea typeface="Meiryo UI" panose="020B0604030504040204" pitchFamily="50" charset="-128"/>
                        </a:rPr>
                        <a:t>管理権限を持つ主体の認証​</a:t>
                      </a:r>
                      <a:endParaRPr lang="ja-JP" altLang="en-US" sz="9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1000" b="0">
                          <a:solidFill>
                            <a:srgbClr val="000000"/>
                          </a:solidFill>
                          <a:effectLst/>
                          <a:latin typeface="Meiryo UI" panose="020B0604030504040204" pitchFamily="50" charset="-128"/>
                          <a:ea typeface="Meiryo UI" panose="020B0604030504040204" pitchFamily="50" charset="-128"/>
                        </a:rPr>
                        <a:t>1​</a:t>
                      </a:r>
                      <a:endParaRPr lang="en-US" sz="10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1000" b="0" i="0">
                          <a:solidFill>
                            <a:schemeClr val="tx1"/>
                          </a:solidFill>
                          <a:effectLst/>
                          <a:latin typeface="Meiryo UI" panose="020B0604030504040204" pitchFamily="50" charset="-128"/>
                          <a:ea typeface="Meiryo UI" panose="020B0604030504040204" pitchFamily="50" charset="-128"/>
                        </a:rPr>
                        <a:t>[+]</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endParaRPr lang="en-US" sz="1000" b="0" i="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dirty="0">
                          <a:solidFill>
                            <a:schemeClr val="tx1"/>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dirty="0">
                          <a:solidFill>
                            <a:schemeClr val="tx1"/>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196761679"/>
                  </a:ext>
                </a:extLst>
              </a:tr>
              <a:tr h="286788">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900" b="0">
                          <a:solidFill>
                            <a:srgbClr val="000000"/>
                          </a:solidFill>
                          <a:effectLst/>
                          <a:latin typeface="Meiryo UI" panose="020B0604030504040204" pitchFamily="50" charset="-128"/>
                          <a:ea typeface="Meiryo UI" panose="020B0604030504040204" pitchFamily="50" charset="-128"/>
                        </a:rPr>
                        <a:t>E.5.2.1​</a:t>
                      </a:r>
                      <a:endParaRPr lang="en-US" sz="9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just" fontAlgn="base"/>
                      <a:r>
                        <a:rPr lang="ja-JP" altLang="en-US" sz="900" b="0">
                          <a:solidFill>
                            <a:srgbClr val="000000"/>
                          </a:solidFill>
                          <a:effectLst/>
                          <a:latin typeface="Meiryo UI" panose="020B0604030504040204" pitchFamily="50" charset="-128"/>
                          <a:ea typeface="Meiryo UI" panose="020B0604030504040204" pitchFamily="50" charset="-128"/>
                        </a:rPr>
                        <a:t>システム上の対策における操作制限​</a:t>
                      </a:r>
                      <a:endParaRPr lang="ja-JP" altLang="en-US" sz="9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1000" b="0">
                          <a:solidFill>
                            <a:srgbClr val="000000"/>
                          </a:solidFill>
                          <a:effectLst/>
                          <a:latin typeface="Meiryo UI" panose="020B0604030504040204" pitchFamily="50" charset="-128"/>
                          <a:ea typeface="Meiryo UI" panose="020B0604030504040204" pitchFamily="50" charset="-128"/>
                        </a:rPr>
                        <a:t>1​</a:t>
                      </a:r>
                      <a:endParaRPr lang="en-US" sz="10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endParaRPr lang="en-US" sz="1000" b="0" i="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1000" b="0" i="0">
                          <a:solidFill>
                            <a:schemeClr val="tx1"/>
                          </a:solidFill>
                          <a:effectLst/>
                          <a:latin typeface="Meiryo UI" panose="020B0604030504040204" pitchFamily="50" charset="-128"/>
                          <a:ea typeface="Meiryo UI" panose="020B0604030504040204" pitchFamily="50" charset="-128"/>
                        </a:rPr>
                        <a:t>[</a:t>
                      </a:r>
                      <a:r>
                        <a:rPr lang="ja-JP" altLang="en-US" sz="1000" b="0" i="0">
                          <a:solidFill>
                            <a:schemeClr val="tx1"/>
                          </a:solidFill>
                          <a:effectLst/>
                          <a:latin typeface="Meiryo UI" panose="020B0604030504040204" pitchFamily="50" charset="-128"/>
                          <a:ea typeface="Meiryo UI" panose="020B0604030504040204" pitchFamily="50" charset="-128"/>
                        </a:rPr>
                        <a:t>ー</a:t>
                      </a:r>
                      <a:r>
                        <a:rPr lang="en-US" sz="1000" b="0" i="0">
                          <a:solidFill>
                            <a:schemeClr val="tx1"/>
                          </a:solidFill>
                          <a:effectLst/>
                          <a:latin typeface="Meiryo UI" panose="020B0604030504040204" pitchFamily="50" charset="-128"/>
                          <a:ea typeface="Meiryo UI" panose="020B0604030504040204" pitchFamily="50" charset="-128"/>
                        </a:rPr>
                        <a:t>]</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2075941196"/>
                  </a:ext>
                </a:extLst>
              </a:tr>
              <a:tr h="286788">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900" b="0" dirty="0">
                          <a:solidFill>
                            <a:srgbClr val="000000"/>
                          </a:solidFill>
                          <a:effectLst/>
                          <a:latin typeface="Meiryo UI" panose="020B0604030504040204" pitchFamily="50" charset="-128"/>
                          <a:ea typeface="Meiryo UI" panose="020B0604030504040204" pitchFamily="50" charset="-128"/>
                        </a:rPr>
                        <a:t>E.6.1.1​</a:t>
                      </a:r>
                      <a:endParaRPr lang="en-US" sz="900" b="0" i="0"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base"/>
                      <a:r>
                        <a:rPr lang="ja-JP" altLang="en-US" sz="900" b="0">
                          <a:solidFill>
                            <a:srgbClr val="000000"/>
                          </a:solidFill>
                          <a:effectLst/>
                          <a:latin typeface="Meiryo UI" panose="020B0604030504040204" pitchFamily="50" charset="-128"/>
                          <a:ea typeface="Meiryo UI" panose="020B0604030504040204" pitchFamily="50" charset="-128"/>
                        </a:rPr>
                        <a:t>伝送データの暗号化の有無​</a:t>
                      </a:r>
                      <a:endParaRPr lang="ja-JP" altLang="en-US" sz="9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1000" b="0">
                          <a:solidFill>
                            <a:srgbClr val="000000"/>
                          </a:solidFill>
                          <a:effectLst/>
                          <a:latin typeface="Meiryo UI" panose="020B0604030504040204" pitchFamily="50" charset="-128"/>
                          <a:ea typeface="Meiryo UI" panose="020B0604030504040204" pitchFamily="50" charset="-128"/>
                        </a:rPr>
                        <a:t>1​</a:t>
                      </a:r>
                      <a:endParaRPr lang="en-US" sz="10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endParaRPr lang="en-US" sz="1000" b="0" i="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endParaRPr lang="en-US" sz="1000" b="0" i="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000" b="0" i="0" u="none" strike="noStrike" baseline="30000" dirty="0">
                          <a:solidFill>
                            <a:schemeClr val="tx1"/>
                          </a:solidFill>
                          <a:effectLst/>
                          <a:latin typeface="Meiryo UI" panose="020B0604030504040204" pitchFamily="50" charset="-128"/>
                          <a:ea typeface="Meiryo UI" panose="020B0604030504040204" pitchFamily="50" charset="-128"/>
                        </a:rPr>
                        <a:t>注</a:t>
                      </a:r>
                      <a:r>
                        <a:rPr lang="en-US" altLang="ja-JP" sz="1000" b="0" i="0" u="none" strike="noStrike" baseline="30000" dirty="0">
                          <a:solidFill>
                            <a:schemeClr val="tx1"/>
                          </a:solidFill>
                          <a:effectLst/>
                          <a:latin typeface="Meiryo UI" panose="020B0604030504040204" pitchFamily="50" charset="-128"/>
                          <a:ea typeface="Meiryo UI" panose="020B0604030504040204" pitchFamily="50" charset="-128"/>
                        </a:rPr>
                        <a:t>2</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endParaRP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3</a:t>
                      </a:r>
                      <a:r>
                        <a:rPr lang="ja-JP" altLang="en-US" sz="1000" b="0" i="0" u="none" strike="noStrike" baseline="30000" dirty="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dirty="0">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1003817646"/>
                  </a:ext>
                </a:extLst>
              </a:tr>
              <a:tr h="286788">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900" b="0">
                          <a:solidFill>
                            <a:srgbClr val="000000"/>
                          </a:solidFill>
                          <a:effectLst/>
                          <a:latin typeface="Meiryo UI" panose="020B0604030504040204" pitchFamily="50" charset="-128"/>
                          <a:ea typeface="Meiryo UI" panose="020B0604030504040204" pitchFamily="50" charset="-128"/>
                        </a:rPr>
                        <a:t>E.6.1.2​</a:t>
                      </a:r>
                      <a:endParaRPr lang="en-US" sz="9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base"/>
                      <a:r>
                        <a:rPr lang="ja-JP" altLang="en-US" sz="900" b="0">
                          <a:solidFill>
                            <a:srgbClr val="000000"/>
                          </a:solidFill>
                          <a:effectLst/>
                          <a:latin typeface="Meiryo UI" panose="020B0604030504040204" pitchFamily="50" charset="-128"/>
                          <a:ea typeface="Meiryo UI" panose="020B0604030504040204" pitchFamily="50" charset="-128"/>
                        </a:rPr>
                        <a:t>蓄積データの暗号化の有無​</a:t>
                      </a:r>
                      <a:endParaRPr lang="ja-JP" altLang="en-US" sz="9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1000" b="0">
                          <a:solidFill>
                            <a:srgbClr val="000000"/>
                          </a:solidFill>
                          <a:effectLst/>
                          <a:latin typeface="Meiryo UI" panose="020B0604030504040204" pitchFamily="50" charset="-128"/>
                          <a:ea typeface="Meiryo UI" panose="020B0604030504040204" pitchFamily="50" charset="-128"/>
                        </a:rPr>
                        <a:t>1​</a:t>
                      </a:r>
                      <a:endParaRPr lang="en-US" sz="10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1000" b="0" i="0">
                          <a:solidFill>
                            <a:schemeClr val="tx1"/>
                          </a:solidFill>
                          <a:effectLst/>
                          <a:latin typeface="Meiryo UI" panose="020B0604030504040204" pitchFamily="50" charset="-128"/>
                          <a:ea typeface="Meiryo UI" panose="020B0604030504040204" pitchFamily="50" charset="-128"/>
                        </a:rPr>
                        <a:t>[+]</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endParaRPr lang="en-US" sz="1000" b="0" i="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000" b="0" i="0" u="none" strike="noStrike" baseline="30000" dirty="0">
                          <a:solidFill>
                            <a:schemeClr val="tx1"/>
                          </a:solidFill>
                          <a:effectLst/>
                          <a:latin typeface="Meiryo UI" panose="020B0604030504040204" pitchFamily="50" charset="-128"/>
                          <a:ea typeface="Meiryo UI" panose="020B0604030504040204" pitchFamily="50" charset="-128"/>
                        </a:rPr>
                        <a:t>注</a:t>
                      </a:r>
                      <a:r>
                        <a:rPr lang="en-US" altLang="ja-JP" sz="1000" b="0" i="0" u="none" strike="noStrike" baseline="30000" dirty="0">
                          <a:solidFill>
                            <a:schemeClr val="tx1"/>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000" b="0" i="0" u="none" strike="noStrike" baseline="30000" dirty="0">
                          <a:solidFill>
                            <a:schemeClr val="tx1"/>
                          </a:solidFill>
                          <a:effectLst/>
                          <a:latin typeface="Meiryo UI" panose="020B0604030504040204" pitchFamily="50" charset="-128"/>
                          <a:ea typeface="Meiryo UI" panose="020B0604030504040204" pitchFamily="50" charset="-128"/>
                        </a:rPr>
                        <a:t>注</a:t>
                      </a:r>
                      <a:r>
                        <a:rPr lang="en-US" altLang="ja-JP" sz="1000" b="0" i="0" u="none" strike="noStrike" baseline="30000" dirty="0">
                          <a:solidFill>
                            <a:schemeClr val="tx1"/>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Meiryo UI" panose="020B0604030504040204" pitchFamily="50" charset="-128"/>
                          <a:ea typeface="Meiryo UI" panose="020B0604030504040204" pitchFamily="50" charset="-128"/>
                        </a:rPr>
                        <a:t>3</a:t>
                      </a:r>
                      <a:r>
                        <a:rPr lang="ja-JP" altLang="en-US" sz="1000" b="0" i="0" u="none" strike="noStrike" baseline="30000">
                          <a:solidFill>
                            <a:schemeClr val="tx1"/>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chemeClr val="tx1"/>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Meiryo UI" panose="020B0604030504040204" pitchFamily="50" charset="-128"/>
                          <a:ea typeface="Meiryo UI" panose="020B0604030504040204" pitchFamily="50" charset="-128"/>
                        </a:rPr>
                        <a:t>3</a:t>
                      </a:r>
                      <a:r>
                        <a:rPr lang="ja-JP" altLang="en-US" sz="1000" b="0" i="0" u="none" strike="noStrike" baseline="30000">
                          <a:solidFill>
                            <a:schemeClr val="tx1"/>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chemeClr val="tx1"/>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000" b="0" i="0" u="none" strike="noStrike" baseline="30000" dirty="0">
                          <a:solidFill>
                            <a:schemeClr val="tx1"/>
                          </a:solidFill>
                          <a:effectLst/>
                          <a:latin typeface="Meiryo UI" panose="020B0604030504040204" pitchFamily="50" charset="-128"/>
                          <a:ea typeface="Meiryo UI" panose="020B0604030504040204" pitchFamily="50" charset="-128"/>
                        </a:rPr>
                        <a:t>注</a:t>
                      </a:r>
                      <a:r>
                        <a:rPr lang="en-US" altLang="ja-JP" sz="1000" b="0" i="0" u="none" strike="noStrike" baseline="30000" dirty="0">
                          <a:solidFill>
                            <a:schemeClr val="tx1"/>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000" b="0" i="0" u="none" strike="noStrike" baseline="30000" dirty="0">
                          <a:solidFill>
                            <a:schemeClr val="tx1"/>
                          </a:solidFill>
                          <a:effectLst/>
                          <a:latin typeface="Meiryo UI" panose="020B0604030504040204" pitchFamily="50" charset="-128"/>
                          <a:ea typeface="Meiryo UI" panose="020B0604030504040204" pitchFamily="50" charset="-128"/>
                        </a:rPr>
                        <a:t>注</a:t>
                      </a:r>
                      <a:r>
                        <a:rPr lang="en-US" altLang="ja-JP" sz="1000" b="0" i="0" u="none" strike="noStrike" baseline="30000" dirty="0">
                          <a:solidFill>
                            <a:schemeClr val="tx1"/>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000" b="0" i="0" u="none" strike="noStrike" baseline="30000" dirty="0">
                          <a:solidFill>
                            <a:schemeClr val="tx1"/>
                          </a:solidFill>
                          <a:effectLst/>
                          <a:latin typeface="Meiryo UI" panose="020B0604030504040204" pitchFamily="50" charset="-128"/>
                          <a:ea typeface="Meiryo UI" panose="020B0604030504040204" pitchFamily="50" charset="-128"/>
                        </a:rPr>
                        <a:t>注</a:t>
                      </a:r>
                      <a:r>
                        <a:rPr lang="en-US" altLang="ja-JP" sz="1000" b="0" i="0" u="none" strike="noStrike" baseline="30000" dirty="0">
                          <a:solidFill>
                            <a:schemeClr val="tx1"/>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chemeClr val="tx1"/>
                          </a:solidFill>
                          <a:effectLst/>
                          <a:latin typeface="Meiryo UI" panose="020B0604030504040204" pitchFamily="50" charset="-128"/>
                          <a:ea typeface="Meiryo UI" panose="020B0604030504040204" pitchFamily="50" charset="-128"/>
                        </a:rPr>
                        <a:t>3</a:t>
                      </a:r>
                      <a:r>
                        <a:rPr lang="ja-JP" altLang="en-US" sz="1000" b="0" i="0" u="none" strike="noStrike" baseline="30000" dirty="0">
                          <a:solidFill>
                            <a:schemeClr val="tx1"/>
                          </a:solidFill>
                          <a:effectLst/>
                          <a:latin typeface="Meiryo UI" panose="020B0604030504040204" pitchFamily="50" charset="-128"/>
                          <a:ea typeface="Meiryo UI" panose="020B0604030504040204" pitchFamily="50" charset="-128"/>
                        </a:rPr>
                        <a:t>注</a:t>
                      </a:r>
                      <a:r>
                        <a:rPr lang="en-US" altLang="ja-JP" sz="1000" b="0" i="0" u="none" strike="noStrike" baseline="30000" dirty="0">
                          <a:solidFill>
                            <a:schemeClr val="tx1"/>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Meiryo UI" panose="020B0604030504040204" pitchFamily="50" charset="-128"/>
                          <a:ea typeface="Meiryo UI" panose="020B0604030504040204" pitchFamily="50" charset="-128"/>
                        </a:rPr>
                        <a:t>3</a:t>
                      </a:r>
                      <a:r>
                        <a:rPr lang="ja-JP" altLang="en-US" sz="1000" b="0" i="0" u="none" strike="noStrike" baseline="30000">
                          <a:solidFill>
                            <a:schemeClr val="tx1"/>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chemeClr val="tx1"/>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2744089225"/>
                  </a:ext>
                </a:extLst>
              </a:tr>
              <a:tr h="286788">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900" b="0" dirty="0">
                          <a:solidFill>
                            <a:srgbClr val="000000"/>
                          </a:solidFill>
                          <a:effectLst/>
                          <a:latin typeface="Meiryo UI" panose="020B0604030504040204" pitchFamily="50" charset="-128"/>
                          <a:ea typeface="Meiryo UI" panose="020B0604030504040204" pitchFamily="50" charset="-128"/>
                        </a:rPr>
                        <a:t>E.7.1.1​</a:t>
                      </a:r>
                      <a:endParaRPr lang="en-US" sz="900" b="0" i="0"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base"/>
                      <a:r>
                        <a:rPr lang="ja-JP" altLang="en-US" sz="900" b="0">
                          <a:solidFill>
                            <a:srgbClr val="000000"/>
                          </a:solidFill>
                          <a:effectLst/>
                          <a:latin typeface="Meiryo UI" panose="020B0604030504040204" pitchFamily="50" charset="-128"/>
                          <a:ea typeface="Meiryo UI" panose="020B0604030504040204" pitchFamily="50" charset="-128"/>
                        </a:rPr>
                        <a:t>ログの取得​</a:t>
                      </a:r>
                      <a:endParaRPr lang="ja-JP" altLang="en-US" sz="9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1000" b="0">
                          <a:solidFill>
                            <a:srgbClr val="000000"/>
                          </a:solidFill>
                          <a:effectLst/>
                          <a:latin typeface="Meiryo UI" panose="020B0604030504040204" pitchFamily="50" charset="-128"/>
                          <a:ea typeface="Meiryo UI" panose="020B0604030504040204" pitchFamily="50" charset="-128"/>
                        </a:rPr>
                        <a:t>1​</a:t>
                      </a:r>
                      <a:endParaRPr lang="en-US" sz="10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endParaRPr lang="en-US" sz="1000" b="0" i="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endParaRPr lang="en-US" sz="1000" b="0" i="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264950989"/>
                  </a:ext>
                </a:extLst>
              </a:tr>
              <a:tr h="286788">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900" b="0">
                          <a:solidFill>
                            <a:srgbClr val="000000"/>
                          </a:solidFill>
                          <a:effectLst/>
                          <a:latin typeface="Meiryo UI" panose="020B0604030504040204" pitchFamily="50" charset="-128"/>
                          <a:ea typeface="Meiryo UI" panose="020B0604030504040204" pitchFamily="50" charset="-128"/>
                        </a:rPr>
                        <a:t>E.7.1.3​</a:t>
                      </a:r>
                      <a:endParaRPr lang="en-US" sz="9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base"/>
                      <a:r>
                        <a:rPr lang="zh-TW" altLang="en-US" sz="900" b="0">
                          <a:solidFill>
                            <a:srgbClr val="000000"/>
                          </a:solidFill>
                          <a:effectLst/>
                          <a:latin typeface="Meiryo UI" panose="020B0604030504040204" pitchFamily="50" charset="-128"/>
                          <a:ea typeface="Meiryo UI" panose="020B0604030504040204" pitchFamily="50" charset="-128"/>
                        </a:rPr>
                        <a:t>不正監視対象（装置）​</a:t>
                      </a:r>
                      <a:endParaRPr lang="zh-TW" altLang="en-US" sz="9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1000" b="0">
                          <a:solidFill>
                            <a:srgbClr val="000000"/>
                          </a:solidFill>
                          <a:effectLst/>
                          <a:latin typeface="Meiryo UI" panose="020B0604030504040204" pitchFamily="50" charset="-128"/>
                          <a:ea typeface="Meiryo UI" panose="020B0604030504040204" pitchFamily="50" charset="-128"/>
                        </a:rPr>
                        <a:t>1​</a:t>
                      </a:r>
                      <a:endParaRPr lang="en-US" sz="10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endParaRPr lang="en-US" sz="1000" b="0" i="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endParaRPr lang="en-US" sz="1000" b="0" i="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Meiryo UI" panose="020B0604030504040204" pitchFamily="50" charset="-128"/>
                          <a:ea typeface="Meiryo UI" panose="020B0604030504040204" pitchFamily="50" charset="-128"/>
                        </a:rPr>
                        <a:t>1</a:t>
                      </a:r>
                      <a:r>
                        <a:rPr lang="ja-JP" altLang="en-US" sz="1000" b="0" i="0" u="none" strike="noStrike" baseline="30000">
                          <a:solidFill>
                            <a:schemeClr val="tx1"/>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chemeClr val="tx1"/>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926515262"/>
                  </a:ext>
                </a:extLst>
              </a:tr>
              <a:tr h="421554">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900" b="0" dirty="0">
                          <a:solidFill>
                            <a:srgbClr val="000000"/>
                          </a:solidFill>
                          <a:effectLst/>
                          <a:latin typeface="Meiryo UI" panose="020B0604030504040204" pitchFamily="50" charset="-128"/>
                          <a:ea typeface="Meiryo UI" panose="020B0604030504040204" pitchFamily="50" charset="-128"/>
                        </a:rPr>
                        <a:t>E.10.1.1​</a:t>
                      </a:r>
                      <a:endParaRPr lang="en-US" sz="900" b="0" i="0"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base"/>
                      <a:r>
                        <a:rPr lang="ja-JP" altLang="en-US" sz="900" b="0">
                          <a:solidFill>
                            <a:srgbClr val="000000"/>
                          </a:solidFill>
                          <a:effectLst/>
                          <a:latin typeface="Meiryo UI" panose="020B0604030504040204" pitchFamily="50" charset="-128"/>
                          <a:ea typeface="Meiryo UI" panose="020B0604030504040204" pitchFamily="50" charset="-128"/>
                        </a:rPr>
                        <a:t>セキュアコーディング、</a:t>
                      </a:r>
                      <a:r>
                        <a:rPr lang="en-US" altLang="ja-JP" sz="900" b="0">
                          <a:solidFill>
                            <a:srgbClr val="000000"/>
                          </a:solidFill>
                          <a:effectLst/>
                          <a:latin typeface="Meiryo UI" panose="020B0604030504040204" pitchFamily="50" charset="-128"/>
                          <a:ea typeface="Meiryo UI" panose="020B0604030504040204" pitchFamily="50" charset="-128"/>
                        </a:rPr>
                        <a:t>Web</a:t>
                      </a:r>
                      <a:r>
                        <a:rPr lang="ja-JP" altLang="en-US" sz="900" b="0">
                          <a:solidFill>
                            <a:srgbClr val="000000"/>
                          </a:solidFill>
                          <a:effectLst/>
                          <a:latin typeface="Meiryo UI" panose="020B0604030504040204" pitchFamily="50" charset="-128"/>
                          <a:ea typeface="Meiryo UI" panose="020B0604030504040204" pitchFamily="50" charset="-128"/>
                        </a:rPr>
                        <a:t>サーバ​の設定等による対策の強化​</a:t>
                      </a:r>
                      <a:endParaRPr lang="ja-JP" altLang="en-US" sz="9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1000" b="0">
                          <a:solidFill>
                            <a:srgbClr val="000000"/>
                          </a:solidFill>
                          <a:effectLst/>
                          <a:latin typeface="Meiryo UI" panose="020B0604030504040204" pitchFamily="50" charset="-128"/>
                          <a:ea typeface="Meiryo UI" panose="020B0604030504040204" pitchFamily="50" charset="-128"/>
                        </a:rPr>
                        <a:t>1​</a:t>
                      </a:r>
                      <a:endParaRPr lang="en-US" sz="10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endParaRPr lang="en-US" sz="1000" b="0" i="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1000" b="0" i="0">
                          <a:solidFill>
                            <a:schemeClr val="tx1"/>
                          </a:solidFill>
                          <a:effectLst/>
                          <a:latin typeface="Meiryo UI" panose="020B0604030504040204" pitchFamily="50" charset="-128"/>
                          <a:ea typeface="Meiryo UI" panose="020B0604030504040204" pitchFamily="50" charset="-128"/>
                        </a:rPr>
                        <a:t>[</a:t>
                      </a:r>
                      <a:r>
                        <a:rPr lang="ja-JP" altLang="en-US" sz="1000" b="0" i="0">
                          <a:solidFill>
                            <a:schemeClr val="tx1"/>
                          </a:solidFill>
                          <a:effectLst/>
                          <a:latin typeface="Meiryo UI" panose="020B0604030504040204" pitchFamily="50" charset="-128"/>
                          <a:ea typeface="Meiryo UI" panose="020B0604030504040204" pitchFamily="50" charset="-128"/>
                        </a:rPr>
                        <a:t>ー</a:t>
                      </a:r>
                      <a:r>
                        <a:rPr lang="en-US" sz="1000" b="0" i="0">
                          <a:solidFill>
                            <a:schemeClr val="tx1"/>
                          </a:solidFill>
                          <a:effectLst/>
                          <a:latin typeface="Meiryo UI" panose="020B0604030504040204" pitchFamily="50" charset="-128"/>
                          <a:ea typeface="Meiryo UI" panose="020B0604030504040204" pitchFamily="50" charset="-128"/>
                        </a:rPr>
                        <a:t>]</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endParaRPr lang="en-US" altLang="ja-JP" sz="1000" b="0" i="0" u="none" strike="noStrike" baseline="30000">
                        <a:solidFill>
                          <a:srgbClr val="000000"/>
                        </a:solidFill>
                        <a:effectLst/>
                        <a:latin typeface="Meiryo UI" panose="020B0604030504040204" pitchFamily="50" charset="-128"/>
                        <a:ea typeface="Meiryo UI" panose="020B0604030504040204" pitchFamily="50" charset="-128"/>
                      </a:endParaRP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chemeClr val="tx1"/>
                          </a:solidFill>
                          <a:effectLst/>
                          <a:latin typeface="Meiryo UI" panose="020B0604030504040204" pitchFamily="50" charset="-128"/>
                          <a:ea typeface="Meiryo UI" panose="020B0604030504040204" pitchFamily="50" charset="-128"/>
                        </a:rPr>
                        <a:t>0</a:t>
                      </a:r>
                      <a:r>
                        <a:rPr lang="ja-JP" altLang="en-US" sz="1000" b="0" i="0" u="none" strike="noStrike" baseline="30000">
                          <a:solidFill>
                            <a:schemeClr val="tx1"/>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chemeClr val="tx1"/>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2218480120"/>
                  </a:ext>
                </a:extLst>
              </a:tr>
              <a:tr h="286788">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900" b="0">
                          <a:solidFill>
                            <a:srgbClr val="000000"/>
                          </a:solidFill>
                          <a:effectLst/>
                          <a:latin typeface="Meiryo UI" panose="020B0604030504040204" pitchFamily="50" charset="-128"/>
                          <a:ea typeface="Meiryo UI" panose="020B0604030504040204" pitchFamily="50" charset="-128"/>
                        </a:rPr>
                        <a:t>E.10.1.2​</a:t>
                      </a:r>
                      <a:endParaRPr lang="en-US" sz="9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base"/>
                      <a:r>
                        <a:rPr lang="en-US" altLang="ja-JP" sz="900" b="0">
                          <a:solidFill>
                            <a:srgbClr val="000000"/>
                          </a:solidFill>
                          <a:effectLst/>
                          <a:latin typeface="Meiryo UI" panose="020B0604030504040204" pitchFamily="50" charset="-128"/>
                          <a:ea typeface="Meiryo UI" panose="020B0604030504040204" pitchFamily="50" charset="-128"/>
                        </a:rPr>
                        <a:t>WAF</a:t>
                      </a:r>
                      <a:r>
                        <a:rPr lang="ja-JP" altLang="en-US" sz="900" b="0">
                          <a:solidFill>
                            <a:srgbClr val="000000"/>
                          </a:solidFill>
                          <a:effectLst/>
                          <a:latin typeface="Meiryo UI" panose="020B0604030504040204" pitchFamily="50" charset="-128"/>
                          <a:ea typeface="Meiryo UI" panose="020B0604030504040204" pitchFamily="50" charset="-128"/>
                        </a:rPr>
                        <a:t>の導入の有無​</a:t>
                      </a:r>
                      <a:endParaRPr lang="ja-JP" altLang="en-US" sz="9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1000" b="0">
                          <a:solidFill>
                            <a:srgbClr val="000000"/>
                          </a:solidFill>
                          <a:effectLst/>
                          <a:latin typeface="Meiryo UI" panose="020B0604030504040204" pitchFamily="50" charset="-128"/>
                          <a:ea typeface="Meiryo UI" panose="020B0604030504040204" pitchFamily="50" charset="-128"/>
                        </a:rPr>
                        <a:t>0​</a:t>
                      </a:r>
                      <a:endParaRPr lang="en-US" sz="10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en-US" sz="1000" b="0" i="0">
                          <a:solidFill>
                            <a:schemeClr val="tx1"/>
                          </a:solidFill>
                          <a:effectLst/>
                          <a:latin typeface="Meiryo UI" panose="020B0604030504040204" pitchFamily="50" charset="-128"/>
                          <a:ea typeface="Meiryo UI" panose="020B0604030504040204" pitchFamily="50" charset="-128"/>
                        </a:rPr>
                        <a:t>[+]</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endParaRPr lang="en-US" sz="1000" b="0" i="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0</a:t>
                      </a:r>
                      <a:r>
                        <a:rPr lang="ja-JP" altLang="en-US" sz="1000" b="0" i="0" u="none" strike="noStrike" baseline="30000" dirty="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dirty="0">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1757695175"/>
                  </a:ext>
                </a:extLst>
              </a:tr>
            </a:tbl>
          </a:graphicData>
        </a:graphic>
      </p:graphicFrame>
      <p:sp>
        <p:nvSpPr>
          <p:cNvPr id="14" name="テキスト ボックス 13">
            <a:extLst>
              <a:ext uri="{FF2B5EF4-FFF2-40B4-BE49-F238E27FC236}">
                <a16:creationId xmlns:a16="http://schemas.microsoft.com/office/drawing/2014/main" id="{5DB8CCAC-1037-F8F7-50CC-07B42CBFA4FE}"/>
              </a:ext>
            </a:extLst>
          </p:cNvPr>
          <p:cNvSpPr txBox="1"/>
          <p:nvPr/>
        </p:nvSpPr>
        <p:spPr>
          <a:xfrm>
            <a:off x="221876" y="6113465"/>
            <a:ext cx="3805518" cy="250713"/>
          </a:xfrm>
          <a:prstGeom prst="rect">
            <a:avLst/>
          </a:prstGeom>
          <a:solidFill>
            <a:srgbClr val="FFFFFF"/>
          </a:solidFill>
          <a:ln>
            <a:solidFill>
              <a:srgbClr val="0091DA"/>
            </a:solidFill>
          </a:ln>
        </p:spPr>
        <p:txBody>
          <a:bodyPr wrap="square" lIns="55564" tIns="55564" rIns="55564" bIns="55564" numCol="1"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rgbClr val="000000"/>
                </a:solidFill>
                <a:highlight>
                  <a:srgbClr val="FFC5D5"/>
                </a:highlight>
                <a:latin typeface="Meiryo UI" panose="020B0604030504040204" pitchFamily="50" charset="-128"/>
                <a:ea typeface="Meiryo UI" panose="020B0604030504040204" pitchFamily="50" charset="-128"/>
              </a:rPr>
              <a:t>設定レベル</a:t>
            </a:r>
            <a:r>
              <a:rPr kumimoji="1" lang="ja-JP" altLang="en-US" sz="900" b="0" i="0" u="none" strike="noStrike" kern="1200" cap="none" spc="0" normalizeH="0" noProof="0" dirty="0">
                <a:ln>
                  <a:noFill/>
                </a:ln>
                <a:solidFill>
                  <a:srgbClr val="000000"/>
                </a:solidFill>
                <a:effectLst/>
                <a:highlight>
                  <a:srgbClr val="FFC5D5"/>
                </a:highlight>
                <a:uLnTx/>
                <a:uFillTx/>
                <a:latin typeface="Meiryo UI" panose="020B0604030504040204" pitchFamily="50" charset="-128"/>
                <a:ea typeface="Meiryo UI" panose="020B0604030504040204" pitchFamily="50" charset="-128"/>
              </a:rPr>
              <a:t>を満たさない（詳細は</a:t>
            </a:r>
            <a:r>
              <a:rPr kumimoji="1" lang="en-US" altLang="ja-JP" sz="900" b="0" i="0" u="none" strike="noStrike" kern="1200" cap="none" spc="0" normalizeH="0" noProof="0" dirty="0">
                <a:ln>
                  <a:noFill/>
                </a:ln>
                <a:solidFill>
                  <a:srgbClr val="000000"/>
                </a:solidFill>
                <a:effectLst/>
                <a:highlight>
                  <a:srgbClr val="FFC5D5"/>
                </a:highlight>
                <a:uLnTx/>
                <a:uFillTx/>
                <a:latin typeface="Meiryo UI" panose="020B0604030504040204" pitchFamily="50" charset="-128"/>
                <a:ea typeface="Meiryo UI" panose="020B0604030504040204" pitchFamily="50" charset="-128"/>
              </a:rPr>
              <a:t>P.12</a:t>
            </a:r>
            <a:r>
              <a:rPr kumimoji="1" lang="ja-JP" altLang="en-US" sz="900" b="0" i="0" u="none" strike="noStrike" kern="1200" cap="none" spc="0" normalizeH="0" noProof="0" dirty="0">
                <a:ln>
                  <a:noFill/>
                </a:ln>
                <a:solidFill>
                  <a:srgbClr val="000000"/>
                </a:solidFill>
                <a:effectLst/>
                <a:highlight>
                  <a:srgbClr val="FFC5D5"/>
                </a:highlight>
                <a:uLnTx/>
                <a:uFillTx/>
                <a:latin typeface="Meiryo UI" panose="020B0604030504040204" pitchFamily="50" charset="-128"/>
                <a:ea typeface="Meiryo UI" panose="020B0604030504040204" pitchFamily="50" charset="-128"/>
              </a:rPr>
              <a:t>）</a:t>
            </a:r>
            <a:endParaRPr kumimoji="1" lang="en-US" altLang="ja-JP"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805DD880-555D-FF82-F34E-DAD014B2357C}"/>
              </a:ext>
            </a:extLst>
          </p:cNvPr>
          <p:cNvSpPr txBox="1"/>
          <p:nvPr/>
        </p:nvSpPr>
        <p:spPr>
          <a:xfrm>
            <a:off x="4313783" y="6095603"/>
            <a:ext cx="4507143" cy="527712"/>
          </a:xfrm>
          <a:prstGeom prst="rect">
            <a:avLst/>
          </a:prstGeom>
          <a:solidFill>
            <a:srgbClr val="FFFFFF"/>
          </a:solidFill>
          <a:ln>
            <a:noFill/>
          </a:ln>
        </p:spPr>
        <p:txBody>
          <a:bodyPr wrap="square" lIns="55564" tIns="55564" rIns="55564" bIns="55564"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611"/>
              </a:spcAft>
              <a:buClrTx/>
              <a:buSzTx/>
              <a:buFontTx/>
              <a:buNone/>
              <a:tabLst/>
              <a:defRPr/>
            </a:pPr>
            <a:r>
              <a:rPr kumimoji="1" lang="ja-JP" altLang="en-US"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注</a:t>
            </a:r>
            <a:r>
              <a:rPr kumimoji="1" lang="en-US" altLang="ja-JP"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1</a:t>
            </a:r>
            <a:r>
              <a:rPr kumimoji="1" lang="ja-JP" altLang="en-US"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：検証を実施しないとした項目のため、想定するレベルを記載</a:t>
            </a:r>
            <a:br>
              <a:rPr kumimoji="1" lang="en-US" altLang="ja-JP"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注</a:t>
            </a:r>
            <a:r>
              <a:rPr kumimoji="1" lang="en-US" altLang="ja-JP"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2</a:t>
            </a:r>
            <a:r>
              <a:rPr kumimoji="1" lang="ja-JP" altLang="en-US"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en-US" altLang="ja-JP"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E.6.1.1/E.6.1.2</a:t>
            </a:r>
            <a:r>
              <a:rPr kumimoji="1" lang="ja-JP" altLang="en-US"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は「地方公共団体情報システム非機能要件の標準</a:t>
            </a:r>
            <a:r>
              <a:rPr kumimoji="1" lang="en-US" altLang="ja-JP"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第</a:t>
            </a:r>
            <a:r>
              <a:rPr kumimoji="1" lang="en-US" altLang="ja-JP"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1.1</a:t>
            </a:r>
            <a:r>
              <a:rPr kumimoji="1" lang="ja-JP" altLang="en-US"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版</a:t>
            </a:r>
            <a:r>
              <a:rPr kumimoji="1" lang="en-US" altLang="ja-JP"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a:t>
            </a:r>
            <a:r>
              <a:rPr kumimoji="1" lang="ja-JP" altLang="en-US"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」で</a:t>
            </a:r>
            <a:br>
              <a:rPr kumimoji="1" lang="en-US" altLang="ja-JP"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　　  選択レベルが変更されたため、</a:t>
            </a:r>
            <a:r>
              <a:rPr kumimoji="1" lang="en-US" altLang="ja-JP"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1.0</a:t>
            </a:r>
            <a:r>
              <a:rPr kumimoji="1" lang="ja-JP" altLang="en-US"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版の基準と合わせていない団体がある（詳細は</a:t>
            </a:r>
            <a:r>
              <a:rPr kumimoji="1" lang="en-US" altLang="ja-JP"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P.13</a:t>
            </a:r>
            <a:r>
              <a:rPr kumimoji="1" lang="ja-JP" altLang="en-US"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a:t>
            </a:r>
            <a:endParaRPr kumimoji="1" lang="en-US" altLang="ja-JP"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4" name="スライド番号プレースホルダー 5">
            <a:extLst>
              <a:ext uri="{FF2B5EF4-FFF2-40B4-BE49-F238E27FC236}">
                <a16:creationId xmlns:a16="http://schemas.microsoft.com/office/drawing/2014/main" id="{F6FA09D6-49B1-70D0-EAC2-B20EE9831199}"/>
              </a:ext>
            </a:extLst>
          </p:cNvPr>
          <p:cNvSpPr txBox="1">
            <a:spLocks/>
          </p:cNvSpPr>
          <p:nvPr/>
        </p:nvSpPr>
        <p:spPr>
          <a:xfrm>
            <a:off x="6995160" y="6348772"/>
            <a:ext cx="2057400" cy="337038"/>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422041">
              <a:defRPr/>
            </a:pPr>
            <a:fld id="{330EA680-D336-4FF7-8B7A-9848BB0A1C32}" type="slidenum">
              <a:rPr lang="en-US" sz="1108" smtClean="0">
                <a:solidFill>
                  <a:prstClr val="black">
                    <a:tint val="75000"/>
                  </a:prstClr>
                </a:solidFill>
                <a:latin typeface="Calibri" panose="020F0502020204030204"/>
              </a:rPr>
              <a:pPr defTabSz="422041">
                <a:defRPr/>
              </a:pPr>
              <a:t>7</a:t>
            </a:fld>
            <a:endParaRPr lang="en-US" sz="1108" dirty="0">
              <a:solidFill>
                <a:prstClr val="black">
                  <a:tint val="75000"/>
                </a:prstClr>
              </a:solidFill>
              <a:latin typeface="Calibri" panose="020F0502020204030204"/>
            </a:endParaRPr>
          </a:p>
        </p:txBody>
      </p:sp>
    </p:spTree>
    <p:extLst>
      <p:ext uri="{BB962C8B-B14F-4D97-AF65-F5344CB8AC3E}">
        <p14:creationId xmlns:p14="http://schemas.microsoft.com/office/powerpoint/2010/main" val="2866582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5">
            <a:extLst>
              <a:ext uri="{FF2B5EF4-FFF2-40B4-BE49-F238E27FC236}">
                <a16:creationId xmlns:a16="http://schemas.microsoft.com/office/drawing/2014/main" id="{CC2407E4-543A-4227-93BC-8415662A8719}"/>
              </a:ext>
            </a:extLst>
          </p:cNvPr>
          <p:cNvSpPr>
            <a:spLocks noGrp="1"/>
          </p:cNvSpPr>
          <p:nvPr>
            <p:ph type="sldNum" sz="quarter" idx="12"/>
          </p:nvPr>
        </p:nvSpPr>
        <p:spPr>
          <a:xfrm>
            <a:off x="7035536" y="6348231"/>
            <a:ext cx="2057400" cy="337038"/>
          </a:xfrm>
        </p:spPr>
        <p:txBody>
          <a:bodyPr/>
          <a:lstStyle/>
          <a:p>
            <a:pPr defTabSz="422041">
              <a:defRPr/>
            </a:pPr>
            <a:fld id="{330EA680-D336-4FF7-8B7A-9848BB0A1C32}" type="slidenum">
              <a:rPr lang="en-US" sz="1108">
                <a:solidFill>
                  <a:prstClr val="black">
                    <a:tint val="75000"/>
                  </a:prstClr>
                </a:solidFill>
                <a:latin typeface="Calibri" panose="020F0502020204030204"/>
              </a:rPr>
              <a:pPr defTabSz="422041">
                <a:defRPr/>
              </a:pPr>
              <a:t>8</a:t>
            </a:fld>
            <a:endParaRPr lang="en-US" sz="1108" dirty="0">
              <a:solidFill>
                <a:prstClr val="black">
                  <a:tint val="75000"/>
                </a:prstClr>
              </a:solidFill>
              <a:latin typeface="Calibri" panose="020F0502020204030204"/>
            </a:endParaRPr>
          </a:p>
        </p:txBody>
      </p:sp>
      <p:sp>
        <p:nvSpPr>
          <p:cNvPr id="19" name="字幕 6">
            <a:extLst>
              <a:ext uri="{FF2B5EF4-FFF2-40B4-BE49-F238E27FC236}">
                <a16:creationId xmlns:a16="http://schemas.microsoft.com/office/drawing/2014/main" id="{C5E70A5F-545E-177B-D286-F1F366A76FD5}"/>
              </a:ext>
            </a:extLst>
          </p:cNvPr>
          <p:cNvSpPr txBox="1">
            <a:spLocks/>
          </p:cNvSpPr>
          <p:nvPr/>
        </p:nvSpPr>
        <p:spPr>
          <a:xfrm>
            <a:off x="513012" y="51168"/>
            <a:ext cx="8687807" cy="487235"/>
          </a:xfrm>
          <a:prstGeom prst="rect">
            <a:avLst/>
          </a:prstGeom>
        </p:spPr>
        <p:txBody>
          <a:bodyPr vert="horz" wrap="square" lIns="0" tIns="0" rIns="0" bIns="108000" rtlCol="0" anchor="b" anchorCtr="0">
            <a:noAutofit/>
          </a:bodyPr>
          <a:lstStyle>
            <a:lvl1pPr marL="0" marR="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kumimoji="1" sz="1950" b="1" kern="1200" spc="75" baseline="0">
                <a:solidFill>
                  <a:srgbClr val="003B83"/>
                </a:solidFill>
                <a:latin typeface="+mn-lt"/>
                <a:ea typeface="+mn-ea"/>
                <a:cs typeface="+mn-cs"/>
              </a:defRPr>
            </a:lvl1pPr>
            <a:lvl2pPr marL="188975" marR="0" indent="-161978" algn="l" defTabSz="755728" rtl="0" eaLnBrk="1" fontAlgn="auto" latinLnBrk="0" hangingPunct="1">
              <a:lnSpc>
                <a:spcPct val="120000"/>
              </a:lnSpc>
              <a:spcBef>
                <a:spcPts val="0"/>
              </a:spcBef>
              <a:spcAft>
                <a:spcPts val="450"/>
              </a:spcAft>
              <a:buClr>
                <a:srgbClr val="3C82F4"/>
              </a:buClr>
              <a:buSzPct val="70000"/>
              <a:buFont typeface="Wingdings" panose="05000000000000000000" pitchFamily="2" charset="2"/>
              <a:buChar char="l"/>
              <a:tabLst/>
              <a:defRPr kumimoji="1" sz="1200" b="0" kern="1200" spc="90" baseline="0">
                <a:solidFill>
                  <a:srgbClr val="000000"/>
                </a:solidFill>
                <a:latin typeface="+mj-ea"/>
                <a:ea typeface="+mj-ea"/>
                <a:cs typeface="+mn-cs"/>
              </a:defRPr>
            </a:lvl2pPr>
            <a:lvl3pPr marL="296960" marR="0" indent="-107986" algn="l" defTabSz="755728" rtl="0" eaLnBrk="1" fontAlgn="auto" latinLnBrk="0" hangingPunct="1">
              <a:lnSpc>
                <a:spcPct val="120000"/>
              </a:lnSpc>
              <a:spcBef>
                <a:spcPts val="0"/>
              </a:spcBef>
              <a:spcAft>
                <a:spcPts val="450"/>
              </a:spcAft>
              <a:buClr>
                <a:srgbClr val="000000"/>
              </a:buClr>
              <a:buSzTx/>
              <a:buFont typeface="BIZ UDPゴシック" panose="020B0400000000000000" pitchFamily="50" charset="-128"/>
              <a:buChar char="-"/>
              <a:tabLst/>
              <a:defRPr kumimoji="1" sz="1050" b="0" kern="1200" spc="90" baseline="0">
                <a:solidFill>
                  <a:srgbClr val="000000"/>
                </a:solidFill>
                <a:latin typeface="+mj-ea"/>
                <a:ea typeface="+mj-ea"/>
                <a:cs typeface="+mn-cs"/>
              </a:defRPr>
            </a:lvl3pPr>
            <a:lvl4pPr marL="404946" marR="0" indent="-80989" algn="l" defTabSz="755728" rtl="0" eaLnBrk="1" fontAlgn="auto" latinLnBrk="0" hangingPunct="1">
              <a:lnSpc>
                <a:spcPct val="120000"/>
              </a:lnSpc>
              <a:spcBef>
                <a:spcPts val="0"/>
              </a:spcBef>
              <a:spcAft>
                <a:spcPts val="300"/>
              </a:spcAft>
              <a:buClr>
                <a:srgbClr val="595758"/>
              </a:buClr>
              <a:buSzTx/>
              <a:buFont typeface="Arial" panose="020B0604020202020204" pitchFamily="34" charset="0"/>
              <a:buChar char="•"/>
              <a:tabLst/>
              <a:defRPr kumimoji="1" sz="900" b="0" kern="1200" spc="90" baseline="0">
                <a:solidFill>
                  <a:srgbClr val="000000"/>
                </a:solidFill>
                <a:latin typeface="+mn-ea"/>
                <a:ea typeface="+mn-ea"/>
                <a:cs typeface="+mn-cs"/>
              </a:defRPr>
            </a:lvl4pPr>
            <a:lvl5pPr marL="485935" marR="0" indent="-80989" algn="l" defTabSz="755728" rtl="0" eaLnBrk="1" fontAlgn="auto" latinLnBrk="0" hangingPunct="1">
              <a:lnSpc>
                <a:spcPct val="120000"/>
              </a:lnSpc>
              <a:spcBef>
                <a:spcPts val="0"/>
              </a:spcBef>
              <a:spcAft>
                <a:spcPts val="300"/>
              </a:spcAft>
              <a:buClr>
                <a:srgbClr val="595758"/>
              </a:buClr>
              <a:buSzTx/>
              <a:buFont typeface="BIZ UDPゴシック" panose="020B0400000000000000" pitchFamily="50" charset="-128"/>
              <a:buChar char="-"/>
              <a:tabLst/>
              <a:defRPr kumimoji="1" sz="787" b="0" kern="1200" spc="90" baseline="0">
                <a:solidFill>
                  <a:srgbClr val="000000"/>
                </a:solidFill>
                <a:latin typeface="+mn-ea"/>
                <a:ea typeface="+mn-ea"/>
                <a:cs typeface="+mn-cs"/>
              </a:defRPr>
            </a:lvl5pPr>
            <a:lvl6pPr marL="2078253"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117"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3981"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1846"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a:lstStyle>
          <a:p>
            <a:pPr marL="0" marR="0" lvl="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a:pPr>
            <a:r>
              <a:rPr kumimoji="1" lang="ja-JP" altLang="en-US" sz="1950" b="1" i="0" u="none" strike="noStrike" kern="1200" cap="none" spc="75" normalizeH="0" noProof="0" dirty="0">
                <a:ln>
                  <a:noFill/>
                </a:ln>
                <a:solidFill>
                  <a:schemeClr val="tx1"/>
                </a:solidFill>
                <a:effectLst/>
                <a:uLnTx/>
                <a:uFillTx/>
                <a:latin typeface="Meiryo UI" panose="020B0604030504040204" pitchFamily="50" charset="-128"/>
                <a:ea typeface="Meiryo UI" panose="020B0604030504040204" pitchFamily="50" charset="-128"/>
              </a:rPr>
              <a:t>標準非機能要件の検証結果　②検証結果</a:t>
            </a:r>
          </a:p>
        </p:txBody>
      </p:sp>
      <p:sp>
        <p:nvSpPr>
          <p:cNvPr id="12" name="テキスト ボックス 11">
            <a:extLst>
              <a:ext uri="{FF2B5EF4-FFF2-40B4-BE49-F238E27FC236}">
                <a16:creationId xmlns:a16="http://schemas.microsoft.com/office/drawing/2014/main" id="{A82B0045-D058-BB5E-5B3F-CD5CEF5D5BB6}"/>
              </a:ext>
            </a:extLst>
          </p:cNvPr>
          <p:cNvSpPr txBox="1"/>
          <p:nvPr/>
        </p:nvSpPr>
        <p:spPr>
          <a:xfrm>
            <a:off x="872696" y="350434"/>
            <a:ext cx="4599802" cy="389530"/>
          </a:xfrm>
          <a:prstGeom prst="rect">
            <a:avLst/>
          </a:prstGeom>
          <a:noFill/>
        </p:spPr>
        <p:txBody>
          <a:bodyPr wrap="square">
            <a:spAutoFit/>
          </a:bodyPr>
          <a:lstStyle/>
          <a:p>
            <a:pPr marL="0" marR="0" lvl="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a:pPr>
            <a:r>
              <a:rPr kumimoji="1" lang="ja-JP" altLang="en-US" sz="1950" b="1" i="0" u="none" strike="noStrike" kern="1200" cap="none" spc="75" normalizeH="0" noProof="0">
                <a:ln>
                  <a:noFill/>
                </a:ln>
                <a:effectLst/>
                <a:uLnTx/>
                <a:uFillTx/>
                <a:latin typeface="Meiryo UI" panose="020B0604030504040204" pitchFamily="50" charset="-128"/>
                <a:ea typeface="Meiryo UI" panose="020B0604030504040204" pitchFamily="50" charset="-128"/>
              </a:rPr>
              <a:t>各採択団体で達成したレベル（</a:t>
            </a:r>
            <a:r>
              <a:rPr kumimoji="1" lang="en-US" altLang="ja-JP" sz="1950" b="1" i="0" u="none" strike="noStrike" kern="1200" cap="none" spc="75" normalizeH="0" noProof="0">
                <a:ln>
                  <a:noFill/>
                </a:ln>
                <a:effectLst/>
                <a:uLnTx/>
                <a:uFillTx/>
                <a:latin typeface="Meiryo UI" panose="020B0604030504040204" pitchFamily="50" charset="-128"/>
                <a:ea typeface="Meiryo UI" panose="020B0604030504040204" pitchFamily="50" charset="-128"/>
              </a:rPr>
              <a:t>2/4</a:t>
            </a:r>
            <a:r>
              <a:rPr kumimoji="1" lang="ja-JP" altLang="en-US" sz="1950" b="1" i="0" u="none" strike="noStrike" kern="1200" cap="none" spc="75" normalizeH="0" noProof="0">
                <a:ln>
                  <a:noFill/>
                </a:ln>
                <a:effectLst/>
                <a:uLnTx/>
                <a:uFillTx/>
                <a:latin typeface="Meiryo UI" panose="020B0604030504040204" pitchFamily="50" charset="-128"/>
                <a:ea typeface="Meiryo UI" panose="020B0604030504040204" pitchFamily="50" charset="-128"/>
              </a:rPr>
              <a:t>）</a:t>
            </a:r>
          </a:p>
        </p:txBody>
      </p:sp>
      <p:graphicFrame>
        <p:nvGraphicFramePr>
          <p:cNvPr id="2" name="表 1">
            <a:extLst>
              <a:ext uri="{FF2B5EF4-FFF2-40B4-BE49-F238E27FC236}">
                <a16:creationId xmlns:a16="http://schemas.microsoft.com/office/drawing/2014/main" id="{8ADBD7B9-6966-3AF3-26E6-D61C11A37B57}"/>
              </a:ext>
            </a:extLst>
          </p:cNvPr>
          <p:cNvGraphicFramePr>
            <a:graphicFrameLocks noGrp="1"/>
          </p:cNvGraphicFramePr>
          <p:nvPr>
            <p:extLst>
              <p:ext uri="{D42A27DB-BD31-4B8C-83A1-F6EECF244321}">
                <p14:modId xmlns:p14="http://schemas.microsoft.com/office/powerpoint/2010/main" val="1385856290"/>
              </p:ext>
            </p:extLst>
          </p:nvPr>
        </p:nvGraphicFramePr>
        <p:xfrm>
          <a:off x="242048" y="922747"/>
          <a:ext cx="8727916" cy="5160912"/>
        </p:xfrm>
        <a:graphic>
          <a:graphicData uri="http://schemas.openxmlformats.org/drawingml/2006/table">
            <a:tbl>
              <a:tblPr firstRow="1">
                <a:tableStyleId>{5C22544A-7EE6-4342-B048-85BDC9FD1C3A}</a:tableStyleId>
              </a:tblPr>
              <a:tblGrid>
                <a:gridCol w="751149">
                  <a:extLst>
                    <a:ext uri="{9D8B030D-6E8A-4147-A177-3AD203B41FA5}">
                      <a16:colId xmlns:a16="http://schemas.microsoft.com/office/drawing/2014/main" val="3683290923"/>
                    </a:ext>
                  </a:extLst>
                </a:gridCol>
                <a:gridCol w="2303051">
                  <a:extLst>
                    <a:ext uri="{9D8B030D-6E8A-4147-A177-3AD203B41FA5}">
                      <a16:colId xmlns:a16="http://schemas.microsoft.com/office/drawing/2014/main" val="2638538750"/>
                    </a:ext>
                  </a:extLst>
                </a:gridCol>
                <a:gridCol w="248018">
                  <a:extLst>
                    <a:ext uri="{9D8B030D-6E8A-4147-A177-3AD203B41FA5}">
                      <a16:colId xmlns:a16="http://schemas.microsoft.com/office/drawing/2014/main" val="1911788525"/>
                    </a:ext>
                  </a:extLst>
                </a:gridCol>
                <a:gridCol w="386989">
                  <a:extLst>
                    <a:ext uri="{9D8B030D-6E8A-4147-A177-3AD203B41FA5}">
                      <a16:colId xmlns:a16="http://schemas.microsoft.com/office/drawing/2014/main" val="1087607995"/>
                    </a:ext>
                  </a:extLst>
                </a:gridCol>
                <a:gridCol w="386989">
                  <a:extLst>
                    <a:ext uri="{9D8B030D-6E8A-4147-A177-3AD203B41FA5}">
                      <a16:colId xmlns:a16="http://schemas.microsoft.com/office/drawing/2014/main" val="2114668882"/>
                    </a:ext>
                  </a:extLst>
                </a:gridCol>
                <a:gridCol w="419237">
                  <a:extLst>
                    <a:ext uri="{9D8B030D-6E8A-4147-A177-3AD203B41FA5}">
                      <a16:colId xmlns:a16="http://schemas.microsoft.com/office/drawing/2014/main" val="1799107582"/>
                    </a:ext>
                  </a:extLst>
                </a:gridCol>
                <a:gridCol w="419237">
                  <a:extLst>
                    <a:ext uri="{9D8B030D-6E8A-4147-A177-3AD203B41FA5}">
                      <a16:colId xmlns:a16="http://schemas.microsoft.com/office/drawing/2014/main" val="3483893828"/>
                    </a:ext>
                  </a:extLst>
                </a:gridCol>
                <a:gridCol w="419237">
                  <a:extLst>
                    <a:ext uri="{9D8B030D-6E8A-4147-A177-3AD203B41FA5}">
                      <a16:colId xmlns:a16="http://schemas.microsoft.com/office/drawing/2014/main" val="3770754808"/>
                    </a:ext>
                  </a:extLst>
                </a:gridCol>
                <a:gridCol w="419237">
                  <a:extLst>
                    <a:ext uri="{9D8B030D-6E8A-4147-A177-3AD203B41FA5}">
                      <a16:colId xmlns:a16="http://schemas.microsoft.com/office/drawing/2014/main" val="2509155834"/>
                    </a:ext>
                  </a:extLst>
                </a:gridCol>
                <a:gridCol w="419237">
                  <a:extLst>
                    <a:ext uri="{9D8B030D-6E8A-4147-A177-3AD203B41FA5}">
                      <a16:colId xmlns:a16="http://schemas.microsoft.com/office/drawing/2014/main" val="1566062023"/>
                    </a:ext>
                  </a:extLst>
                </a:gridCol>
                <a:gridCol w="459350">
                  <a:extLst>
                    <a:ext uri="{9D8B030D-6E8A-4147-A177-3AD203B41FA5}">
                      <a16:colId xmlns:a16="http://schemas.microsoft.com/office/drawing/2014/main" val="2762148703"/>
                    </a:ext>
                  </a:extLst>
                </a:gridCol>
                <a:gridCol w="419237">
                  <a:extLst>
                    <a:ext uri="{9D8B030D-6E8A-4147-A177-3AD203B41FA5}">
                      <a16:colId xmlns:a16="http://schemas.microsoft.com/office/drawing/2014/main" val="1855546209"/>
                    </a:ext>
                  </a:extLst>
                </a:gridCol>
                <a:gridCol w="419237">
                  <a:extLst>
                    <a:ext uri="{9D8B030D-6E8A-4147-A177-3AD203B41FA5}">
                      <a16:colId xmlns:a16="http://schemas.microsoft.com/office/drawing/2014/main" val="1894417279"/>
                    </a:ext>
                  </a:extLst>
                </a:gridCol>
                <a:gridCol w="419237">
                  <a:extLst>
                    <a:ext uri="{9D8B030D-6E8A-4147-A177-3AD203B41FA5}">
                      <a16:colId xmlns:a16="http://schemas.microsoft.com/office/drawing/2014/main" val="650643408"/>
                    </a:ext>
                  </a:extLst>
                </a:gridCol>
                <a:gridCol w="419237">
                  <a:extLst>
                    <a:ext uri="{9D8B030D-6E8A-4147-A177-3AD203B41FA5}">
                      <a16:colId xmlns:a16="http://schemas.microsoft.com/office/drawing/2014/main" val="4072198160"/>
                    </a:ext>
                  </a:extLst>
                </a:gridCol>
                <a:gridCol w="419237">
                  <a:extLst>
                    <a:ext uri="{9D8B030D-6E8A-4147-A177-3AD203B41FA5}">
                      <a16:colId xmlns:a16="http://schemas.microsoft.com/office/drawing/2014/main" val="3334627079"/>
                    </a:ext>
                  </a:extLst>
                </a:gridCol>
              </a:tblGrid>
              <a:tr h="272290">
                <a:tc rowSpan="3">
                  <a:txBody>
                    <a:bodyPr/>
                    <a:lstStyle/>
                    <a:p>
                      <a:pPr algn="ctr" fontAlgn="base"/>
                      <a:r>
                        <a:rPr lang="ja-JP" altLang="en-US" sz="900" b="0" dirty="0">
                          <a:solidFill>
                            <a:srgbClr val="FFFFFF"/>
                          </a:solidFill>
                          <a:effectLst/>
                          <a:latin typeface="Meiryo UI" panose="020B0604030504040204" pitchFamily="50" charset="-128"/>
                          <a:ea typeface="Meiryo UI" panose="020B0604030504040204" pitchFamily="50" charset="-128"/>
                        </a:rPr>
                        <a:t>項番</a:t>
                      </a:r>
                      <a:r>
                        <a:rPr lang="ja-JP" altLang="en-US" sz="900" b="0" dirty="0">
                          <a:solidFill>
                            <a:srgbClr val="000000"/>
                          </a:solidFill>
                          <a:effectLst/>
                          <a:latin typeface="Meiryo UI" panose="020B0604030504040204" pitchFamily="50" charset="-128"/>
                          <a:ea typeface="Meiryo UI" panose="020B0604030504040204" pitchFamily="50" charset="-128"/>
                        </a:rPr>
                        <a:t>​</a:t>
                      </a:r>
                      <a:endParaRPr lang="ja-JP" altLang="en-US" sz="1000" b="0" i="0"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B83"/>
                    </a:solidFill>
                  </a:tcPr>
                </a:tc>
                <a:tc rowSpan="3">
                  <a:txBody>
                    <a:bodyPr/>
                    <a:lstStyle/>
                    <a:p>
                      <a:pPr algn="ctr" fontAlgn="base"/>
                      <a:r>
                        <a:rPr lang="ja-JP" altLang="en-US" sz="900" b="0" dirty="0">
                          <a:solidFill>
                            <a:srgbClr val="FFFFFF"/>
                          </a:solidFill>
                          <a:effectLst/>
                          <a:latin typeface="Meiryo UI" panose="020B0604030504040204" pitchFamily="50" charset="-128"/>
                          <a:ea typeface="Meiryo UI" panose="020B0604030504040204" pitchFamily="50" charset="-128"/>
                        </a:rPr>
                        <a:t>メトリクス</a:t>
                      </a:r>
                      <a:r>
                        <a:rPr lang="ja-JP" altLang="en-US" sz="900" b="0" dirty="0">
                          <a:solidFill>
                            <a:srgbClr val="000000"/>
                          </a:solidFill>
                          <a:effectLst/>
                          <a:latin typeface="Meiryo UI" panose="020B0604030504040204" pitchFamily="50" charset="-128"/>
                          <a:ea typeface="Meiryo UI" panose="020B0604030504040204" pitchFamily="50" charset="-128"/>
                        </a:rPr>
                        <a:t>​</a:t>
                      </a:r>
                      <a:endParaRPr lang="ja-JP" altLang="en-US" sz="900" b="0" i="0"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B83"/>
                    </a:solidFill>
                  </a:tcPr>
                </a:tc>
                <a:tc rowSpan="3">
                  <a:txBody>
                    <a:bodyPr/>
                    <a:lstStyle/>
                    <a:p>
                      <a:pPr algn="ctr" fontAlgn="base"/>
                      <a:r>
                        <a:rPr lang="ja-JP" altLang="en-US" sz="900" b="0">
                          <a:solidFill>
                            <a:schemeClr val="bg1"/>
                          </a:solidFill>
                          <a:effectLst/>
                          <a:latin typeface="Meiryo UI" panose="020B0604030504040204" pitchFamily="50" charset="-128"/>
                          <a:ea typeface="Meiryo UI" panose="020B0604030504040204" pitchFamily="50" charset="-128"/>
                        </a:rPr>
                        <a:t>選択​</a:t>
                      </a:r>
                      <a:br>
                        <a:rPr lang="ja-JP" altLang="en-US" sz="900" b="0">
                          <a:solidFill>
                            <a:schemeClr val="bg1"/>
                          </a:solidFill>
                          <a:effectLst/>
                          <a:latin typeface="Meiryo UI" panose="020B0604030504040204" pitchFamily="50" charset="-128"/>
                          <a:ea typeface="Meiryo UI" panose="020B0604030504040204" pitchFamily="50" charset="-128"/>
                        </a:rPr>
                      </a:br>
                      <a:r>
                        <a:rPr lang="ja-JP" altLang="en-US" sz="900" b="0">
                          <a:solidFill>
                            <a:schemeClr val="bg1"/>
                          </a:solidFill>
                          <a:effectLst/>
                          <a:latin typeface="Meiryo UI" panose="020B0604030504040204" pitchFamily="50" charset="-128"/>
                          <a:ea typeface="Meiryo UI" panose="020B0604030504040204" pitchFamily="50" charset="-128"/>
                        </a:rPr>
                        <a:t>レベル​</a:t>
                      </a:r>
                      <a:br>
                        <a:rPr lang="ja-JP" altLang="en-US" sz="900" b="0">
                          <a:solidFill>
                            <a:schemeClr val="bg1"/>
                          </a:solidFill>
                          <a:effectLst/>
                          <a:latin typeface="Meiryo UI" panose="020B0604030504040204" pitchFamily="50" charset="-128"/>
                          <a:ea typeface="Meiryo UI" panose="020B0604030504040204" pitchFamily="50" charset="-128"/>
                        </a:rPr>
                      </a:br>
                      <a:r>
                        <a:rPr lang="en-US" altLang="ja-JP" sz="900" b="0">
                          <a:solidFill>
                            <a:schemeClr val="bg1"/>
                          </a:solidFill>
                          <a:effectLst/>
                          <a:latin typeface="Meiryo UI" panose="020B0604030504040204" pitchFamily="50" charset="-128"/>
                          <a:ea typeface="Meiryo UI" panose="020B0604030504040204" pitchFamily="50" charset="-128"/>
                        </a:rPr>
                        <a:t>(</a:t>
                      </a:r>
                      <a:r>
                        <a:rPr lang="ja-JP" altLang="en-US" sz="900" b="0">
                          <a:solidFill>
                            <a:schemeClr val="bg1"/>
                          </a:solidFill>
                          <a:effectLst/>
                          <a:latin typeface="Meiryo UI" panose="020B0604030504040204" pitchFamily="50" charset="-128"/>
                          <a:ea typeface="Meiryo UI" panose="020B0604030504040204" pitchFamily="50" charset="-128"/>
                        </a:rPr>
                        <a:t>基準</a:t>
                      </a:r>
                      <a:r>
                        <a:rPr lang="en-US" altLang="ja-JP" sz="900" b="0">
                          <a:solidFill>
                            <a:schemeClr val="bg1"/>
                          </a:solidFill>
                          <a:effectLst/>
                          <a:latin typeface="Meiryo UI" panose="020B0604030504040204" pitchFamily="50" charset="-128"/>
                          <a:ea typeface="Meiryo UI" panose="020B0604030504040204" pitchFamily="50" charset="-128"/>
                        </a:rPr>
                        <a:t>)</a:t>
                      </a:r>
                      <a:r>
                        <a:rPr lang="ja-JP" altLang="en-US" sz="900" b="0">
                          <a:solidFill>
                            <a:schemeClr val="bg1"/>
                          </a:solidFill>
                          <a:effectLst/>
                          <a:latin typeface="Meiryo UI" panose="020B0604030504040204" pitchFamily="50" charset="-128"/>
                          <a:ea typeface="Meiryo UI" panose="020B0604030504040204" pitchFamily="50" charset="-128"/>
                        </a:rPr>
                        <a:t>​</a:t>
                      </a:r>
                      <a:endParaRPr lang="ja-JP" altLang="en-US" sz="900" b="0" i="0">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B83"/>
                    </a:solidFill>
                  </a:tcPr>
                </a:tc>
                <a:tc rowSpan="3" gridSpan="2">
                  <a:txBody>
                    <a:bodyPr/>
                    <a:lstStyle/>
                    <a:p>
                      <a:pPr algn="ctr" fontAlgn="base"/>
                      <a:r>
                        <a:rPr lang="ja-JP" altLang="en-US" sz="900" b="0" i="0">
                          <a:solidFill>
                            <a:schemeClr val="bg1"/>
                          </a:solidFill>
                          <a:effectLst/>
                          <a:latin typeface="Meiryo UI" panose="020B0604030504040204" pitchFamily="50" charset="-128"/>
                          <a:ea typeface="Meiryo UI" panose="020B0604030504040204" pitchFamily="50" charset="-128"/>
                        </a:rPr>
                        <a:t>選択時の条件</a:t>
                      </a:r>
                      <a:br>
                        <a:rPr lang="en-US" altLang="ja-JP" sz="900" b="0" i="0">
                          <a:solidFill>
                            <a:schemeClr val="bg1"/>
                          </a:solidFill>
                          <a:effectLst/>
                          <a:latin typeface="Meiryo UI" panose="020B0604030504040204" pitchFamily="50" charset="-128"/>
                          <a:ea typeface="Meiryo UI" panose="020B0604030504040204" pitchFamily="50" charset="-128"/>
                        </a:rPr>
                      </a:br>
                      <a:r>
                        <a:rPr lang="ja-JP" altLang="en-US" sz="900" b="0" i="0">
                          <a:solidFill>
                            <a:schemeClr val="bg1"/>
                          </a:solidFill>
                          <a:effectLst/>
                          <a:latin typeface="Meiryo UI" panose="020B0604030504040204" pitchFamily="50" charset="-128"/>
                          <a:ea typeface="Meiryo UI" panose="020B0604030504040204" pitchFamily="50" charset="-128"/>
                        </a:rPr>
                        <a:t>の有無</a:t>
                      </a: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B83"/>
                    </a:solidFill>
                  </a:tcPr>
                </a:tc>
                <a:tc rowSpan="3" hMerge="1">
                  <a:txBody>
                    <a:bodyPr/>
                    <a:lstStyle/>
                    <a:p>
                      <a:pPr algn="ctr" fontAlgn="base"/>
                      <a:endParaRPr lang="ja-JP" altLang="en-US" sz="900" b="0" i="0">
                        <a:solidFill>
                          <a:schemeClr val="bg1"/>
                        </a:solidFill>
                        <a:effectLst/>
                        <a:latin typeface="+mn-ea"/>
                        <a:ea typeface="+mn-ea"/>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11">
                  <a:txBody>
                    <a:bodyPr/>
                    <a:lstStyle/>
                    <a:p>
                      <a:pPr algn="ctr"/>
                      <a:r>
                        <a:rPr lang="ja-JP" altLang="en-US" sz="900" dirty="0">
                          <a:latin typeface="Meiryo UI" panose="020B0604030504040204" pitchFamily="50" charset="-128"/>
                          <a:ea typeface="Meiryo UI" panose="020B0604030504040204" pitchFamily="50" charset="-128"/>
                        </a:rPr>
                        <a:t>採択団体・事業者</a:t>
                      </a:r>
                    </a:p>
                  </a:txBody>
                  <a:tcPr marL="9977" marR="9977" marT="36000" marB="3600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003B83"/>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95210475"/>
                  </a:ext>
                </a:extLst>
              </a:tr>
              <a:tr h="45084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ctr"/>
                      <a:r>
                        <a:rPr lang="ja-JP" altLang="en-US" sz="900">
                          <a:solidFill>
                            <a:schemeClr val="bg1"/>
                          </a:solidFill>
                          <a:latin typeface="Meiryo UI" panose="020B0604030504040204" pitchFamily="50" charset="-128"/>
                          <a:ea typeface="Meiryo UI" panose="020B0604030504040204" pitchFamily="50" charset="-128"/>
                        </a:rPr>
                        <a:t>神戸市</a:t>
                      </a: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B83"/>
                    </a:solidFill>
                  </a:tcPr>
                </a:tc>
                <a:tc hMerge="1">
                  <a:txBody>
                    <a:bodyPr/>
                    <a:lstStyle/>
                    <a:p>
                      <a:endParaRPr kumimoji="1" lang="ja-JP" altLang="en-US"/>
                    </a:p>
                  </a:txBody>
                  <a:tcPr/>
                </a:tc>
                <a:tc gridSpan="2">
                  <a:txBody>
                    <a:bodyPr/>
                    <a:lstStyle/>
                    <a:p>
                      <a:pPr algn="ctr"/>
                      <a:r>
                        <a:rPr lang="ja-JP" altLang="en-US" sz="900">
                          <a:solidFill>
                            <a:schemeClr val="bg1"/>
                          </a:solidFill>
                          <a:latin typeface="Meiryo UI" panose="020B0604030504040204" pitchFamily="50" charset="-128"/>
                          <a:ea typeface="Meiryo UI" panose="020B0604030504040204" pitchFamily="50" charset="-128"/>
                        </a:rPr>
                        <a:t>せとうち</a:t>
                      </a:r>
                      <a:r>
                        <a:rPr lang="en-US" altLang="ja-JP" sz="900">
                          <a:solidFill>
                            <a:schemeClr val="bg1"/>
                          </a:solidFill>
                          <a:latin typeface="Meiryo UI" panose="020B0604030504040204" pitchFamily="50" charset="-128"/>
                          <a:ea typeface="Meiryo UI" panose="020B0604030504040204" pitchFamily="50" charset="-128"/>
                        </a:rPr>
                        <a:t>3</a:t>
                      </a:r>
                      <a:r>
                        <a:rPr lang="ja-JP" altLang="en-US" sz="900">
                          <a:solidFill>
                            <a:schemeClr val="bg1"/>
                          </a:solidFill>
                          <a:latin typeface="Meiryo UI" panose="020B0604030504040204" pitchFamily="50" charset="-128"/>
                          <a:ea typeface="Meiryo UI" panose="020B0604030504040204" pitchFamily="50" charset="-128"/>
                        </a:rPr>
                        <a:t>市</a:t>
                      </a: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B83"/>
                    </a:solidFill>
                  </a:tcPr>
                </a:tc>
                <a:tc hMerge="1">
                  <a:txBody>
                    <a:bodyPr/>
                    <a:lstStyle/>
                    <a:p>
                      <a:endParaRPr kumimoji="1" lang="ja-JP" altLang="en-US"/>
                    </a:p>
                  </a:txBody>
                  <a:tcPr/>
                </a:tc>
                <a:tc>
                  <a:txBody>
                    <a:bodyPr/>
                    <a:lstStyle/>
                    <a:p>
                      <a:pPr algn="ctr" fontAlgn="base"/>
                      <a:r>
                        <a:rPr lang="ja-JP" altLang="en-US" sz="900" b="0">
                          <a:solidFill>
                            <a:schemeClr val="bg1"/>
                          </a:solidFill>
                          <a:effectLst/>
                          <a:latin typeface="Meiryo UI" panose="020B0604030504040204" pitchFamily="50" charset="-128"/>
                          <a:ea typeface="Meiryo UI" panose="020B0604030504040204" pitchFamily="50" charset="-128"/>
                        </a:rPr>
                        <a:t>盛岡市​</a:t>
                      </a:r>
                      <a:endParaRPr lang="ja-JP" altLang="en-US" sz="900" b="0" i="0">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B83"/>
                    </a:solidFill>
                  </a:tcPr>
                </a:tc>
                <a:tc gridSpan="2">
                  <a:txBody>
                    <a:bodyPr/>
                    <a:lstStyle/>
                    <a:p>
                      <a:pPr algn="ctr"/>
                      <a:r>
                        <a:rPr lang="ja-JP" altLang="en-US" sz="900">
                          <a:solidFill>
                            <a:schemeClr val="bg1"/>
                          </a:solidFill>
                          <a:latin typeface="Meiryo UI" panose="020B0604030504040204" pitchFamily="50" charset="-128"/>
                          <a:ea typeface="Meiryo UI" panose="020B0604030504040204" pitchFamily="50" charset="-128"/>
                        </a:rPr>
                        <a:t>佐倉市</a:t>
                      </a: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B83"/>
                    </a:solidFill>
                  </a:tcPr>
                </a:tc>
                <a:tc hMerge="1">
                  <a:txBody>
                    <a:bodyPr/>
                    <a:lstStyle/>
                    <a:p>
                      <a:endParaRPr kumimoji="1" lang="ja-JP" altLang="en-US"/>
                    </a:p>
                  </a:txBody>
                  <a:tcPr/>
                </a:tc>
                <a:tc>
                  <a:txBody>
                    <a:bodyPr/>
                    <a:lstStyle/>
                    <a:p>
                      <a:pPr algn="ctr" fontAlgn="base"/>
                      <a:r>
                        <a:rPr lang="ja-JP" altLang="en-US" sz="900" b="0" dirty="0">
                          <a:solidFill>
                            <a:schemeClr val="bg1"/>
                          </a:solidFill>
                          <a:effectLst/>
                          <a:latin typeface="Meiryo UI" panose="020B0604030504040204" pitchFamily="50" charset="-128"/>
                          <a:ea typeface="Meiryo UI" panose="020B0604030504040204" pitchFamily="50" charset="-128"/>
                        </a:rPr>
                        <a:t>宇和島市​</a:t>
                      </a:r>
                      <a:endParaRPr lang="ja-JP" altLang="en-US" sz="900" b="0" i="0" dirty="0">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B83"/>
                    </a:solidFill>
                  </a:tcPr>
                </a:tc>
                <a:tc>
                  <a:txBody>
                    <a:bodyPr/>
                    <a:lstStyle/>
                    <a:p>
                      <a:pPr algn="ctr" fontAlgn="base"/>
                      <a:r>
                        <a:rPr lang="ja-JP" altLang="en-US" sz="900" b="0">
                          <a:solidFill>
                            <a:schemeClr val="bg1"/>
                          </a:solidFill>
                          <a:effectLst/>
                          <a:latin typeface="Meiryo UI" panose="020B0604030504040204" pitchFamily="50" charset="-128"/>
                          <a:ea typeface="Meiryo UI" panose="020B0604030504040204" pitchFamily="50" charset="-128"/>
                        </a:rPr>
                        <a:t>須坂市​</a:t>
                      </a:r>
                      <a:endParaRPr lang="ja-JP" altLang="en-US" sz="900" b="0" i="0">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B83"/>
                    </a:solidFill>
                  </a:tcPr>
                </a:tc>
                <a:tc>
                  <a:txBody>
                    <a:bodyPr/>
                    <a:lstStyle/>
                    <a:p>
                      <a:pPr algn="ctr" fontAlgn="base"/>
                      <a:r>
                        <a:rPr kumimoji="1" lang="ja-JP" altLang="en-US" sz="900" b="1" kern="1200" dirty="0">
                          <a:solidFill>
                            <a:schemeClr val="lt1"/>
                          </a:solidFill>
                          <a:latin typeface="Meiryo UI" panose="020B0604030504040204" pitchFamily="50" charset="-128"/>
                          <a:ea typeface="Meiryo UI" panose="020B0604030504040204" pitchFamily="50" charset="-128"/>
                          <a:cs typeface="+mn-cs"/>
                        </a:rPr>
                        <a:t>美里町</a:t>
                      </a:r>
                      <a:r>
                        <a:rPr lang="ja-JP" altLang="en-US" sz="900" b="0" dirty="0">
                          <a:solidFill>
                            <a:schemeClr val="bg1"/>
                          </a:solidFill>
                          <a:effectLst/>
                          <a:latin typeface="Meiryo UI" panose="020B0604030504040204" pitchFamily="50" charset="-128"/>
                          <a:ea typeface="Meiryo UI" panose="020B0604030504040204" pitchFamily="50" charset="-128"/>
                        </a:rPr>
                        <a:t>・川島町​</a:t>
                      </a:r>
                      <a:endParaRPr lang="ja-JP" altLang="en-US" sz="900" b="0" i="0" dirty="0">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B83"/>
                    </a:solidFill>
                  </a:tcPr>
                </a:tc>
                <a:tc>
                  <a:txBody>
                    <a:bodyPr/>
                    <a:lstStyle/>
                    <a:p>
                      <a:pPr algn="ctr" fontAlgn="base"/>
                      <a:r>
                        <a:rPr lang="ja-JP" altLang="en-US" sz="900" b="0">
                          <a:solidFill>
                            <a:schemeClr val="bg1"/>
                          </a:solidFill>
                          <a:effectLst/>
                          <a:latin typeface="Meiryo UI" panose="020B0604030504040204" pitchFamily="50" charset="-128"/>
                          <a:ea typeface="Meiryo UI" panose="020B0604030504040204" pitchFamily="50" charset="-128"/>
                        </a:rPr>
                        <a:t>笠置町​</a:t>
                      </a:r>
                      <a:endParaRPr lang="ja-JP" altLang="en-US" sz="900" b="0" i="0">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B83"/>
                    </a:solidFill>
                  </a:tcPr>
                </a:tc>
                <a:extLst>
                  <a:ext uri="{0D108BD9-81ED-4DB2-BD59-A6C34878D82A}">
                    <a16:rowId xmlns:a16="http://schemas.microsoft.com/office/drawing/2014/main" val="3524776262"/>
                  </a:ext>
                </a:extLst>
              </a:tr>
              <a:tr h="450848">
                <a:tc vMerge="1">
                  <a:txBody>
                    <a:bodyPr/>
                    <a:lstStyle/>
                    <a:p>
                      <a:pPr algn="ctr" fontAlgn="base"/>
                      <a:endParaRPr lang="en-US" sz="1000" b="0" i="0">
                        <a:solidFill>
                          <a:srgbClr val="000000"/>
                        </a:solidFill>
                        <a:effectLst/>
                        <a:latin typeface="+mn-ea"/>
                        <a:ea typeface="+mn-ea"/>
                      </a:endParaRPr>
                    </a:p>
                  </a:txBody>
                  <a:tcPr marL="9977" marR="9977" marT="4988" marB="4988" anchor="ctr"/>
                </a:tc>
                <a:tc vMerge="1">
                  <a:txBody>
                    <a:bodyPr/>
                    <a:lstStyle/>
                    <a:p>
                      <a:pPr algn="l" fontAlgn="base"/>
                      <a:endParaRPr lang="ja-JP" altLang="en-US" sz="1000" b="0" i="0">
                        <a:solidFill>
                          <a:srgbClr val="000000"/>
                        </a:solidFill>
                        <a:effectLst/>
                        <a:latin typeface="+mn-ea"/>
                        <a:ea typeface="+mn-ea"/>
                      </a:endParaRPr>
                    </a:p>
                  </a:txBody>
                  <a:tcPr marL="9977" marR="9977" marT="4988" marB="4988" anchor="ctr"/>
                </a:tc>
                <a:tc vMerge="1">
                  <a:txBody>
                    <a:bodyPr/>
                    <a:lstStyle/>
                    <a:p>
                      <a:pPr algn="ctr" fontAlgn="base"/>
                      <a:endParaRPr lang="en-US" sz="1000" b="0" i="0">
                        <a:solidFill>
                          <a:srgbClr val="000000"/>
                        </a:solidFill>
                        <a:effectLst/>
                        <a:latin typeface="+mn-ea"/>
                        <a:ea typeface="+mn-ea"/>
                      </a:endParaRPr>
                    </a:p>
                  </a:txBody>
                  <a:tcPr marL="9977" marR="9977" marT="4988" marB="4988" anchor="ct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900" b="0" i="0" u="none" strike="noStrike">
                          <a:solidFill>
                            <a:schemeClr val="bg1"/>
                          </a:solidFill>
                          <a:effectLst/>
                          <a:latin typeface="Meiryo UI" panose="020B0604030504040204" pitchFamily="50" charset="-128"/>
                          <a:ea typeface="Meiryo UI" panose="020B0604030504040204" pitchFamily="50" charset="-128"/>
                        </a:rPr>
                        <a:t>NEC</a:t>
                      </a: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3B83"/>
                    </a:solidFill>
                  </a:tcPr>
                </a:tc>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日立</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3B83"/>
                    </a:solidFill>
                  </a:tcPr>
                </a:tc>
                <a:tc>
                  <a:txBody>
                    <a:bodyPr/>
                    <a:lstStyle/>
                    <a:p>
                      <a:pPr algn="ctr" fontAlgn="ctr"/>
                      <a:r>
                        <a:rPr lang="en-US" altLang="ja-JP" sz="900" b="0" i="0" u="none" strike="noStrike">
                          <a:solidFill>
                            <a:schemeClr val="bg1"/>
                          </a:solidFill>
                          <a:effectLst/>
                          <a:latin typeface="Meiryo UI" panose="020B0604030504040204" pitchFamily="50" charset="-128"/>
                          <a:ea typeface="Meiryo UI" panose="020B0604030504040204" pitchFamily="50" charset="-128"/>
                        </a:rPr>
                        <a:t>FJJ</a:t>
                      </a: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3B83"/>
                    </a:solidFill>
                  </a:tcPr>
                </a:tc>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ｱｲﾈｽ</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3B83"/>
                    </a:solidFill>
                  </a:tcPr>
                </a:tc>
                <a:tc>
                  <a:txBody>
                    <a:bodyPr/>
                    <a:lstStyle/>
                    <a:p>
                      <a:pPr algn="ctr" fontAlgn="ctr"/>
                      <a:r>
                        <a:rPr lang="en-US" altLang="ja-JP" sz="900" b="0" i="0" u="none" strike="noStrike">
                          <a:solidFill>
                            <a:schemeClr val="bg1"/>
                          </a:solidFill>
                          <a:effectLst/>
                          <a:latin typeface="Meiryo UI" panose="020B0604030504040204" pitchFamily="50" charset="-128"/>
                          <a:ea typeface="Meiryo UI" panose="020B0604030504040204" pitchFamily="50" charset="-128"/>
                        </a:rPr>
                        <a:t>ICS</a:t>
                      </a: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3B83"/>
                    </a:solidFill>
                  </a:tcPr>
                </a:tc>
                <a:tc>
                  <a:txBody>
                    <a:bodyPr/>
                    <a:lstStyle/>
                    <a:p>
                      <a:pPr algn="ctr" fontAlgn="ctr"/>
                      <a:r>
                        <a:rPr lang="en-US" altLang="ja-JP" sz="900" b="0" i="0" u="none" strike="noStrike">
                          <a:solidFill>
                            <a:schemeClr val="bg1"/>
                          </a:solidFill>
                          <a:effectLst/>
                          <a:latin typeface="Meiryo UI" panose="020B0604030504040204" pitchFamily="50" charset="-128"/>
                          <a:ea typeface="Meiryo UI" panose="020B0604030504040204" pitchFamily="50" charset="-128"/>
                        </a:rPr>
                        <a:t>HISYS</a:t>
                      </a: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3B83"/>
                    </a:solidFill>
                  </a:tcPr>
                </a:tc>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両備</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3B83"/>
                    </a:solidFill>
                  </a:tcPr>
                </a:tc>
                <a:tc>
                  <a:txBody>
                    <a:bodyPr/>
                    <a:lstStyle/>
                    <a:p>
                      <a:pPr algn="ctr" fontAlgn="ctr"/>
                      <a:r>
                        <a:rPr lang="en-US" altLang="ja-JP" sz="900" b="0" i="0" u="none" strike="noStrike">
                          <a:solidFill>
                            <a:schemeClr val="bg1"/>
                          </a:solidFill>
                          <a:effectLst/>
                          <a:latin typeface="Meiryo UI" panose="020B0604030504040204" pitchFamily="50" charset="-128"/>
                          <a:ea typeface="Meiryo UI" panose="020B0604030504040204" pitchFamily="50" charset="-128"/>
                        </a:rPr>
                        <a:t>RKK</a:t>
                      </a: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3B83"/>
                    </a:solidFill>
                  </a:tcPr>
                </a:tc>
                <a:tc>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電算</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3B83"/>
                    </a:solidFill>
                  </a:tcPr>
                </a:tc>
                <a:tc>
                  <a:txBody>
                    <a:bodyPr/>
                    <a:lstStyle/>
                    <a:p>
                      <a:pPr algn="ctr" fontAlgn="ctr"/>
                      <a:r>
                        <a:rPr lang="en-US" altLang="ja-JP" sz="900" b="0" i="0" u="none" strike="noStrike">
                          <a:solidFill>
                            <a:schemeClr val="bg1"/>
                          </a:solidFill>
                          <a:effectLst/>
                          <a:latin typeface="Meiryo UI" panose="020B0604030504040204" pitchFamily="50" charset="-128"/>
                          <a:ea typeface="Meiryo UI" panose="020B0604030504040204" pitchFamily="50" charset="-128"/>
                        </a:rPr>
                        <a:t>TKC</a:t>
                      </a: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3B83"/>
                    </a:solidFill>
                  </a:tcPr>
                </a:tc>
                <a:tc>
                  <a:txBody>
                    <a:bodyPr/>
                    <a:lstStyle/>
                    <a:p>
                      <a:pPr algn="ctr" fontAlgn="ctr"/>
                      <a:r>
                        <a:rPr lang="en-US" altLang="ja-JP" sz="900" b="0" i="0" u="none" strike="noStrike">
                          <a:solidFill>
                            <a:schemeClr val="bg1"/>
                          </a:solidFill>
                          <a:effectLst/>
                          <a:latin typeface="Meiryo UI" panose="020B0604030504040204" pitchFamily="50" charset="-128"/>
                          <a:ea typeface="Meiryo UI" panose="020B0604030504040204" pitchFamily="50" charset="-128"/>
                        </a:rPr>
                        <a:t>KIP</a:t>
                      </a: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3B83"/>
                    </a:solidFill>
                  </a:tcPr>
                </a:tc>
                <a:extLst>
                  <a:ext uri="{0D108BD9-81ED-4DB2-BD59-A6C34878D82A}">
                    <a16:rowId xmlns:a16="http://schemas.microsoft.com/office/drawing/2014/main" val="3499921440"/>
                  </a:ext>
                </a:extLst>
              </a:tr>
              <a:tr h="329355">
                <a:tc>
                  <a:txBody>
                    <a:bodyPr/>
                    <a:lstStyle/>
                    <a:p>
                      <a:pPr marL="90488" marR="85090" indent="0" algn="ctr" defTabSz="914400" rtl="0" eaLnBrk="1" latinLnBrk="0" hangingPunct="1">
                        <a:lnSpc>
                          <a:spcPts val="980"/>
                        </a:lnSpc>
                      </a:pPr>
                      <a:r>
                        <a:rPr kumimoji="1" sz="900" kern="1200" spc="10" dirty="0">
                          <a:solidFill>
                            <a:schemeClr val="tx1"/>
                          </a:solidFill>
                          <a:latin typeface="Meiryo UI" panose="020B0604030504040204" pitchFamily="50" charset="-128"/>
                          <a:ea typeface="Meiryo UI" panose="020B0604030504040204" pitchFamily="50" charset="-128"/>
                        </a:rPr>
                        <a:t>A.1.3.1</a:t>
                      </a:r>
                      <a:endParaRPr kumimoji="1" sz="900" kern="1200" spc="10" dirty="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9530">
                        <a:lnSpc>
                          <a:spcPts val="969"/>
                        </a:lnSpc>
                        <a:spcBef>
                          <a:spcPts val="30"/>
                        </a:spcBef>
                      </a:pPr>
                      <a:r>
                        <a:rPr sz="900" err="1">
                          <a:latin typeface="Meiryo UI" panose="020B0604030504040204" pitchFamily="50" charset="-128"/>
                          <a:ea typeface="Meiryo UI" panose="020B0604030504040204" pitchFamily="50" charset="-128"/>
                        </a:rPr>
                        <a:t>R</a:t>
                      </a:r>
                      <a:r>
                        <a:rPr sz="900" spc="-5" err="1">
                          <a:latin typeface="Meiryo UI" panose="020B0604030504040204" pitchFamily="50" charset="-128"/>
                          <a:ea typeface="Meiryo UI" panose="020B0604030504040204" pitchFamily="50" charset="-128"/>
                        </a:rPr>
                        <a:t>P</a:t>
                      </a:r>
                      <a:r>
                        <a:rPr sz="900" err="1">
                          <a:latin typeface="Meiryo UI" panose="020B0604030504040204" pitchFamily="50" charset="-128"/>
                          <a:ea typeface="Meiryo UI" panose="020B0604030504040204" pitchFamily="50" charset="-128"/>
                        </a:rPr>
                        <a:t>O</a:t>
                      </a:r>
                      <a:r>
                        <a:rPr sz="900" spc="5" err="1">
                          <a:latin typeface="Meiryo UI" panose="020B0604030504040204" pitchFamily="50" charset="-128"/>
                          <a:ea typeface="Meiryo UI" panose="020B0604030504040204" pitchFamily="50" charset="-128"/>
                        </a:rPr>
                        <a:t>（</a:t>
                      </a:r>
                      <a:r>
                        <a:rPr sz="900" err="1">
                          <a:latin typeface="Meiryo UI" panose="020B0604030504040204" pitchFamily="50" charset="-128"/>
                          <a:ea typeface="Meiryo UI" panose="020B0604030504040204" pitchFamily="50" charset="-128"/>
                        </a:rPr>
                        <a:t>目標復</a:t>
                      </a:r>
                      <a:r>
                        <a:rPr sz="900" spc="25" err="1">
                          <a:latin typeface="Meiryo UI" panose="020B0604030504040204" pitchFamily="50" charset="-128"/>
                          <a:ea typeface="Meiryo UI" panose="020B0604030504040204" pitchFamily="50" charset="-128"/>
                        </a:rPr>
                        <a:t>旧地点</a:t>
                      </a:r>
                      <a:r>
                        <a:rPr sz="900" spc="15">
                          <a:latin typeface="Meiryo UI" panose="020B0604030504040204" pitchFamily="50" charset="-128"/>
                          <a:ea typeface="Meiryo UI" panose="020B0604030504040204" pitchFamily="50" charset="-128"/>
                        </a:rPr>
                        <a:t>）</a:t>
                      </a:r>
                      <a:r>
                        <a:rPr lang="ja-JP" altLang="en-US" sz="900" spc="15">
                          <a:latin typeface="Meiryo UI" panose="020B0604030504040204" pitchFamily="50" charset="-128"/>
                          <a:ea typeface="Meiryo UI" panose="020B0604030504040204" pitchFamily="50" charset="-128"/>
                        </a:rPr>
                        <a:t>（</a:t>
                      </a:r>
                      <a:r>
                        <a:rPr sz="900" spc="25" err="1">
                          <a:latin typeface="Meiryo UI" panose="020B0604030504040204" pitchFamily="50" charset="-128"/>
                          <a:ea typeface="Meiryo UI" panose="020B0604030504040204" pitchFamily="50" charset="-128"/>
                        </a:rPr>
                        <a:t>業務停止時</a:t>
                      </a:r>
                      <a:r>
                        <a:rPr sz="900" spc="10">
                          <a:latin typeface="Meiryo UI" panose="020B0604030504040204" pitchFamily="50" charset="-128"/>
                          <a:ea typeface="Meiryo UI" panose="020B0604030504040204" pitchFamily="50" charset="-128"/>
                        </a:rPr>
                        <a:t>）</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r>
                        <a:rPr kumimoji="1" lang="en-US" sz="1000" kern="1200">
                          <a:solidFill>
                            <a:schemeClr val="tx1"/>
                          </a:solidFill>
                          <a:latin typeface="Meiryo UI" panose="020B0604030504040204" pitchFamily="50" charset="-128"/>
                          <a:ea typeface="Meiryo UI" panose="020B0604030504040204" pitchFamily="50" charset="-128"/>
                        </a:rPr>
                        <a:t>2</a:t>
                      </a:r>
                      <a:endParaRPr kumimoji="1" sz="10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r>
                        <a:rPr kumimoji="1" lang="en-US" altLang="ja-JP" sz="900" kern="1200">
                          <a:solidFill>
                            <a:schemeClr val="tx1"/>
                          </a:solidFill>
                          <a:latin typeface="Meiryo UI" panose="020B0604030504040204" pitchFamily="50" charset="-128"/>
                          <a:ea typeface="Meiryo UI" panose="020B0604030504040204" pitchFamily="50" charset="-128"/>
                          <a:cs typeface="+mn-cs"/>
                        </a:rPr>
                        <a:t>[</a:t>
                      </a:r>
                      <a:r>
                        <a:rPr kumimoji="1" lang="ja-JP" altLang="en-US" sz="900" kern="1200">
                          <a:solidFill>
                            <a:schemeClr val="tx1"/>
                          </a:solidFill>
                          <a:latin typeface="Meiryo UI" panose="020B0604030504040204" pitchFamily="50" charset="-128"/>
                          <a:ea typeface="Meiryo UI" panose="020B0604030504040204" pitchFamily="50" charset="-128"/>
                          <a:cs typeface="+mn-cs"/>
                        </a:rPr>
                        <a:t>＋</a:t>
                      </a:r>
                      <a:r>
                        <a:rPr kumimoji="1" lang="en-US" altLang="ja-JP" sz="900" kern="1200">
                          <a:solidFill>
                            <a:schemeClr val="tx1"/>
                          </a:solidFill>
                          <a:latin typeface="Meiryo UI" panose="020B0604030504040204" pitchFamily="50" charset="-128"/>
                          <a:ea typeface="Meiryo UI" panose="020B0604030504040204" pitchFamily="50" charset="-128"/>
                          <a:cs typeface="+mn-cs"/>
                        </a:rPr>
                        <a:t>]</a:t>
                      </a:r>
                      <a:endParaRPr kumimoji="1"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lvl="0" indent="0" algn="ctr" defTabSz="914400" rtl="0" eaLnBrk="1" fontAlgn="auto" latinLnBrk="0" hangingPunct="1">
                        <a:lnSpc>
                          <a:spcPts val="969"/>
                        </a:lnSpc>
                        <a:spcBef>
                          <a:spcPts val="35"/>
                        </a:spcBef>
                        <a:spcAft>
                          <a:spcPts val="0"/>
                        </a:spcAft>
                        <a:buClrTx/>
                        <a:buSzTx/>
                        <a:buFontTx/>
                        <a:buNone/>
                        <a:tabLst/>
                        <a:defRPr/>
                      </a:pPr>
                      <a:r>
                        <a:rPr lang="en-US" altLang="ja-JP" sz="900" b="0" i="0">
                          <a:solidFill>
                            <a:schemeClr val="tx1"/>
                          </a:solidFill>
                          <a:effectLst/>
                          <a:latin typeface="Meiryo UI" panose="020B0604030504040204" pitchFamily="50" charset="-128"/>
                          <a:ea typeface="Meiryo UI" panose="020B0604030504040204" pitchFamily="50" charset="-128"/>
                        </a:rPr>
                        <a:t>[</a:t>
                      </a:r>
                      <a:r>
                        <a:rPr lang="ja-JP" altLang="en-US" sz="900" b="0" i="0">
                          <a:solidFill>
                            <a:schemeClr val="tx1"/>
                          </a:solidFill>
                          <a:effectLst/>
                          <a:latin typeface="Meiryo UI" panose="020B0604030504040204" pitchFamily="50" charset="-128"/>
                          <a:ea typeface="Meiryo UI" panose="020B0604030504040204" pitchFamily="50" charset="-128"/>
                        </a:rPr>
                        <a:t>ー</a:t>
                      </a:r>
                      <a:r>
                        <a:rPr lang="en-US" altLang="ja-JP" sz="900" b="0" i="0">
                          <a:solidFill>
                            <a:schemeClr val="tx1"/>
                          </a:solidFill>
                          <a:effectLst/>
                          <a:latin typeface="Meiryo UI" panose="020B0604030504040204" pitchFamily="50" charset="-128"/>
                          <a:ea typeface="Meiryo UI" panose="020B0604030504040204" pitchFamily="50" charset="-128"/>
                        </a:rPr>
                        <a:t>]</a:t>
                      </a: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185074259"/>
                  </a:ext>
                </a:extLst>
              </a:tr>
              <a:tr h="329355">
                <a:tc>
                  <a:txBody>
                    <a:bodyPr/>
                    <a:lstStyle/>
                    <a:p>
                      <a:pPr marL="90488" marR="85090" indent="0" algn="ctr" defTabSz="914400" rtl="0" eaLnBrk="1" latinLnBrk="0" hangingPunct="1">
                        <a:lnSpc>
                          <a:spcPts val="980"/>
                        </a:lnSpc>
                      </a:pPr>
                      <a:r>
                        <a:rPr kumimoji="1" sz="900" kern="1200" spc="10" dirty="0">
                          <a:solidFill>
                            <a:schemeClr val="tx1"/>
                          </a:solidFill>
                          <a:latin typeface="Meiryo UI" panose="020B0604030504040204" pitchFamily="50" charset="-128"/>
                          <a:ea typeface="Meiryo UI" panose="020B0604030504040204" pitchFamily="50" charset="-128"/>
                        </a:rPr>
                        <a:t>A.1.3.2</a:t>
                      </a:r>
                      <a:endParaRPr kumimoji="1" sz="900" kern="1200" spc="10" dirty="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52069">
                        <a:lnSpc>
                          <a:spcPts val="969"/>
                        </a:lnSpc>
                        <a:spcBef>
                          <a:spcPts val="35"/>
                        </a:spcBef>
                      </a:pPr>
                      <a:r>
                        <a:rPr sz="900" err="1">
                          <a:latin typeface="Meiryo UI" panose="020B0604030504040204" pitchFamily="50" charset="-128"/>
                          <a:ea typeface="Meiryo UI" panose="020B0604030504040204" pitchFamily="50" charset="-128"/>
                        </a:rPr>
                        <a:t>R</a:t>
                      </a:r>
                      <a:r>
                        <a:rPr sz="900" spc="-5" err="1">
                          <a:latin typeface="Meiryo UI" panose="020B0604030504040204" pitchFamily="50" charset="-128"/>
                          <a:ea typeface="Meiryo UI" panose="020B0604030504040204" pitchFamily="50" charset="-128"/>
                        </a:rPr>
                        <a:t>T</a:t>
                      </a:r>
                      <a:r>
                        <a:rPr sz="900" err="1">
                          <a:latin typeface="Meiryo UI" panose="020B0604030504040204" pitchFamily="50" charset="-128"/>
                          <a:ea typeface="Meiryo UI" panose="020B0604030504040204" pitchFamily="50" charset="-128"/>
                        </a:rPr>
                        <a:t>O</a:t>
                      </a:r>
                      <a:r>
                        <a:rPr sz="900" spc="5" err="1">
                          <a:latin typeface="Meiryo UI" panose="020B0604030504040204" pitchFamily="50" charset="-128"/>
                          <a:ea typeface="Meiryo UI" panose="020B0604030504040204" pitchFamily="50" charset="-128"/>
                        </a:rPr>
                        <a:t>（</a:t>
                      </a:r>
                      <a:r>
                        <a:rPr sz="900" err="1">
                          <a:latin typeface="Meiryo UI" panose="020B0604030504040204" pitchFamily="50" charset="-128"/>
                          <a:ea typeface="Meiryo UI" panose="020B0604030504040204" pitchFamily="50" charset="-128"/>
                        </a:rPr>
                        <a:t>目標復</a:t>
                      </a:r>
                      <a:r>
                        <a:rPr sz="900" spc="25" err="1">
                          <a:latin typeface="Meiryo UI" panose="020B0604030504040204" pitchFamily="50" charset="-128"/>
                          <a:ea typeface="Meiryo UI" panose="020B0604030504040204" pitchFamily="50" charset="-128"/>
                        </a:rPr>
                        <a:t>旧時間</a:t>
                      </a:r>
                      <a:r>
                        <a:rPr sz="900" spc="15">
                          <a:latin typeface="Meiryo UI" panose="020B0604030504040204" pitchFamily="50" charset="-128"/>
                          <a:ea typeface="Meiryo UI" panose="020B0604030504040204" pitchFamily="50" charset="-128"/>
                        </a:rPr>
                        <a:t>）（</a:t>
                      </a:r>
                      <a:r>
                        <a:rPr sz="900" spc="25" err="1">
                          <a:latin typeface="Meiryo UI" panose="020B0604030504040204" pitchFamily="50" charset="-128"/>
                          <a:ea typeface="Meiryo UI" panose="020B0604030504040204" pitchFamily="50" charset="-128"/>
                        </a:rPr>
                        <a:t>業務停止時</a:t>
                      </a:r>
                      <a:r>
                        <a:rPr sz="900" spc="10">
                          <a:latin typeface="Meiryo UI" panose="020B0604030504040204" pitchFamily="50" charset="-128"/>
                          <a:ea typeface="Meiryo UI" panose="020B0604030504040204" pitchFamily="50" charset="-128"/>
                        </a:rPr>
                        <a:t>）</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r>
                        <a:rPr kumimoji="1" lang="en-US" sz="1000" kern="1200">
                          <a:solidFill>
                            <a:schemeClr val="tx1"/>
                          </a:solidFill>
                          <a:latin typeface="Meiryo UI" panose="020B0604030504040204" pitchFamily="50" charset="-128"/>
                          <a:ea typeface="Meiryo UI" panose="020B0604030504040204" pitchFamily="50" charset="-128"/>
                        </a:rPr>
                        <a:t>2</a:t>
                      </a:r>
                      <a:endParaRPr kumimoji="1" sz="10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r>
                        <a:rPr kumimoji="1" lang="en-US" altLang="ja-JP" sz="900" kern="1200">
                          <a:solidFill>
                            <a:schemeClr val="tx1"/>
                          </a:solidFill>
                          <a:latin typeface="Meiryo UI" panose="020B0604030504040204" pitchFamily="50" charset="-128"/>
                          <a:ea typeface="Meiryo UI" panose="020B0604030504040204" pitchFamily="50" charset="-128"/>
                          <a:cs typeface="+mn-cs"/>
                        </a:rPr>
                        <a:t>[</a:t>
                      </a:r>
                      <a:r>
                        <a:rPr kumimoji="1" lang="ja-JP" altLang="en-US" sz="900" kern="1200">
                          <a:solidFill>
                            <a:schemeClr val="tx1"/>
                          </a:solidFill>
                          <a:latin typeface="Meiryo UI" panose="020B0604030504040204" pitchFamily="50" charset="-128"/>
                          <a:ea typeface="Meiryo UI" panose="020B0604030504040204" pitchFamily="50" charset="-128"/>
                          <a:cs typeface="+mn-cs"/>
                        </a:rPr>
                        <a:t>＋</a:t>
                      </a:r>
                      <a:r>
                        <a:rPr kumimoji="1" lang="en-US" altLang="ja-JP" sz="900" kern="1200">
                          <a:solidFill>
                            <a:schemeClr val="tx1"/>
                          </a:solidFill>
                          <a:latin typeface="Meiryo UI" panose="020B0604030504040204" pitchFamily="50" charset="-128"/>
                          <a:ea typeface="Meiryo UI" panose="020B0604030504040204" pitchFamily="50" charset="-128"/>
                          <a:cs typeface="+mn-cs"/>
                        </a:rPr>
                        <a:t>]</a:t>
                      </a:r>
                      <a:endParaRPr kumimoji="1"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lvl="0" indent="0" algn="ctr" defTabSz="914400" rtl="0" eaLnBrk="1" fontAlgn="auto" latinLnBrk="0" hangingPunct="1">
                        <a:lnSpc>
                          <a:spcPts val="969"/>
                        </a:lnSpc>
                        <a:spcBef>
                          <a:spcPts val="35"/>
                        </a:spcBef>
                        <a:spcAft>
                          <a:spcPts val="0"/>
                        </a:spcAft>
                        <a:buClrTx/>
                        <a:buSzTx/>
                        <a:buFontTx/>
                        <a:buNone/>
                        <a:tabLst/>
                        <a:defRPr/>
                      </a:pPr>
                      <a:r>
                        <a:rPr lang="en-US" altLang="ja-JP" sz="900" b="0" i="0">
                          <a:solidFill>
                            <a:schemeClr val="tx1"/>
                          </a:solidFill>
                          <a:effectLst/>
                          <a:latin typeface="Meiryo UI" panose="020B0604030504040204" pitchFamily="50" charset="-128"/>
                          <a:ea typeface="Meiryo UI" panose="020B0604030504040204" pitchFamily="50" charset="-128"/>
                        </a:rPr>
                        <a:t>[</a:t>
                      </a:r>
                      <a:r>
                        <a:rPr lang="ja-JP" altLang="en-US" sz="900" b="0" i="0">
                          <a:solidFill>
                            <a:schemeClr val="tx1"/>
                          </a:solidFill>
                          <a:effectLst/>
                          <a:latin typeface="Meiryo UI" panose="020B0604030504040204" pitchFamily="50" charset="-128"/>
                          <a:ea typeface="Meiryo UI" panose="020B0604030504040204" pitchFamily="50" charset="-128"/>
                        </a:rPr>
                        <a:t>ー</a:t>
                      </a:r>
                      <a:r>
                        <a:rPr lang="en-US" altLang="ja-JP" sz="900" b="0" i="0">
                          <a:solidFill>
                            <a:schemeClr val="tx1"/>
                          </a:solidFill>
                          <a:effectLst/>
                          <a:latin typeface="Meiryo UI" panose="020B0604030504040204" pitchFamily="50" charset="-128"/>
                          <a:ea typeface="Meiryo UI" panose="020B0604030504040204" pitchFamily="50" charset="-128"/>
                        </a:rPr>
                        <a:t>]</a:t>
                      </a: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algn="l" fontAlgn="ctr"/>
                      <a:r>
                        <a:rPr lang="en-US" altLang="ja-JP" sz="1000" b="0" i="0" u="none" strike="noStrike" dirty="0">
                          <a:solidFill>
                            <a:schemeClr val="tx1"/>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a:t>
                      </a:r>
                      <a:r>
                        <a:rPr lang="ja-JP" altLang="en-US" sz="1000" b="0" i="0" u="none" strike="noStrike" baseline="30000">
                          <a:solidFill>
                            <a:schemeClr val="tx1"/>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chemeClr val="tx1"/>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882570583"/>
                  </a:ext>
                </a:extLst>
              </a:tr>
              <a:tr h="329355">
                <a:tc>
                  <a:txBody>
                    <a:bodyPr/>
                    <a:lstStyle/>
                    <a:p>
                      <a:pPr marL="90488" marR="85090" indent="0" algn="ctr" defTabSz="914400" rtl="0" eaLnBrk="1" latinLnBrk="0" hangingPunct="1">
                        <a:lnSpc>
                          <a:spcPts val="980"/>
                        </a:lnSpc>
                      </a:pPr>
                      <a:r>
                        <a:rPr kumimoji="1" sz="900" kern="1200" spc="10">
                          <a:solidFill>
                            <a:schemeClr val="tx1"/>
                          </a:solidFill>
                          <a:latin typeface="Meiryo UI" panose="020B0604030504040204" pitchFamily="50" charset="-128"/>
                          <a:ea typeface="Meiryo UI" panose="020B0604030504040204" pitchFamily="50" charset="-128"/>
                        </a:rPr>
                        <a:t>A.1.3.3</a:t>
                      </a:r>
                      <a:endParaRPr kumimoji="1" sz="900" kern="1200" spc="1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11430">
                        <a:lnSpc>
                          <a:spcPts val="969"/>
                        </a:lnSpc>
                        <a:spcBef>
                          <a:spcPts val="40"/>
                        </a:spcBef>
                      </a:pPr>
                      <a:r>
                        <a:rPr sz="900" spc="15" err="1">
                          <a:latin typeface="Meiryo UI" panose="020B0604030504040204" pitchFamily="50" charset="-128"/>
                          <a:ea typeface="Meiryo UI" panose="020B0604030504040204" pitchFamily="50" charset="-128"/>
                        </a:rPr>
                        <a:t>RLO（</a:t>
                      </a:r>
                      <a:r>
                        <a:rPr sz="900" spc="25" err="1">
                          <a:latin typeface="Meiryo UI" panose="020B0604030504040204" pitchFamily="50" charset="-128"/>
                          <a:ea typeface="Meiryo UI" panose="020B0604030504040204" pitchFamily="50" charset="-128"/>
                        </a:rPr>
                        <a:t>目標復</a:t>
                      </a:r>
                      <a:r>
                        <a:rPr sz="900" err="1">
                          <a:latin typeface="Meiryo UI" panose="020B0604030504040204" pitchFamily="50" charset="-128"/>
                          <a:ea typeface="Meiryo UI" panose="020B0604030504040204" pitchFamily="50" charset="-128"/>
                        </a:rPr>
                        <a:t>旧</a:t>
                      </a:r>
                      <a:r>
                        <a:rPr sz="900" spc="-5" err="1">
                          <a:latin typeface="Meiryo UI" panose="020B0604030504040204" pitchFamily="50" charset="-128"/>
                          <a:ea typeface="Meiryo UI" panose="020B0604030504040204" pitchFamily="50" charset="-128"/>
                        </a:rPr>
                        <a:t>レベル</a:t>
                      </a:r>
                      <a:r>
                        <a:rPr sz="900" spc="5">
                          <a:latin typeface="Meiryo UI" panose="020B0604030504040204" pitchFamily="50" charset="-128"/>
                          <a:ea typeface="Meiryo UI" panose="020B0604030504040204" pitchFamily="50" charset="-128"/>
                        </a:rPr>
                        <a:t>）（</a:t>
                      </a:r>
                      <a:r>
                        <a:rPr sz="900" err="1">
                          <a:latin typeface="Meiryo UI" panose="020B0604030504040204" pitchFamily="50" charset="-128"/>
                          <a:ea typeface="Meiryo UI" panose="020B0604030504040204" pitchFamily="50" charset="-128"/>
                        </a:rPr>
                        <a:t>業</a:t>
                      </a:r>
                      <a:r>
                        <a:rPr sz="900" spc="25" err="1">
                          <a:latin typeface="Meiryo UI" panose="020B0604030504040204" pitchFamily="50" charset="-128"/>
                          <a:ea typeface="Meiryo UI" panose="020B0604030504040204" pitchFamily="50" charset="-128"/>
                        </a:rPr>
                        <a:t>務停止時</a:t>
                      </a:r>
                      <a:r>
                        <a:rPr sz="900" spc="10">
                          <a:latin typeface="Meiryo UI" panose="020B0604030504040204" pitchFamily="50" charset="-128"/>
                          <a:ea typeface="Meiryo UI" panose="020B0604030504040204" pitchFamily="50" charset="-128"/>
                        </a:rPr>
                        <a:t>）</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r>
                        <a:rPr kumimoji="1" lang="en-US" sz="1000" kern="1200">
                          <a:solidFill>
                            <a:schemeClr val="tx1"/>
                          </a:solidFill>
                          <a:latin typeface="Meiryo UI" panose="020B0604030504040204" pitchFamily="50" charset="-128"/>
                          <a:ea typeface="Meiryo UI" panose="020B0604030504040204" pitchFamily="50" charset="-128"/>
                        </a:rPr>
                        <a:t>2</a:t>
                      </a:r>
                      <a:endParaRPr kumimoji="1" sz="10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endParaRPr kumimoji="1"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lvl="0" indent="0" algn="ctr" defTabSz="914400" rtl="0" eaLnBrk="1" fontAlgn="auto" latinLnBrk="0" hangingPunct="1">
                        <a:lnSpc>
                          <a:spcPts val="969"/>
                        </a:lnSpc>
                        <a:spcBef>
                          <a:spcPts val="35"/>
                        </a:spcBef>
                        <a:spcAft>
                          <a:spcPts val="0"/>
                        </a:spcAft>
                        <a:buClrTx/>
                        <a:buSzTx/>
                        <a:buFontTx/>
                        <a:buNone/>
                        <a:tabLst/>
                        <a:defRPr/>
                      </a:pPr>
                      <a:r>
                        <a:rPr lang="en-US" altLang="ja-JP" sz="900" b="0" i="0">
                          <a:solidFill>
                            <a:schemeClr val="tx1"/>
                          </a:solidFill>
                          <a:effectLst/>
                          <a:latin typeface="Meiryo UI" panose="020B0604030504040204" pitchFamily="50" charset="-128"/>
                          <a:ea typeface="Meiryo UI" panose="020B0604030504040204" pitchFamily="50" charset="-128"/>
                        </a:rPr>
                        <a:t>[</a:t>
                      </a:r>
                      <a:r>
                        <a:rPr lang="ja-JP" altLang="en-US" sz="900" b="0" i="0">
                          <a:solidFill>
                            <a:schemeClr val="tx1"/>
                          </a:solidFill>
                          <a:effectLst/>
                          <a:latin typeface="Meiryo UI" panose="020B0604030504040204" pitchFamily="50" charset="-128"/>
                          <a:ea typeface="Meiryo UI" panose="020B0604030504040204" pitchFamily="50" charset="-128"/>
                        </a:rPr>
                        <a:t>ー</a:t>
                      </a:r>
                      <a:r>
                        <a:rPr lang="en-US" altLang="ja-JP" sz="900" b="0" i="0">
                          <a:solidFill>
                            <a:schemeClr val="tx1"/>
                          </a:solidFill>
                          <a:effectLst/>
                          <a:latin typeface="Meiryo UI" panose="020B0604030504040204" pitchFamily="50" charset="-128"/>
                          <a:ea typeface="Meiryo UI" panose="020B0604030504040204" pitchFamily="50" charset="-128"/>
                        </a:rPr>
                        <a:t>]</a:t>
                      </a: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643845381"/>
                  </a:ext>
                </a:extLst>
              </a:tr>
              <a:tr h="329355">
                <a:tc>
                  <a:txBody>
                    <a:bodyPr/>
                    <a:lstStyle/>
                    <a:p>
                      <a:pPr marL="90488" marR="85090" indent="0" algn="ctr" defTabSz="914400" rtl="0" eaLnBrk="1" latinLnBrk="0" hangingPunct="1">
                        <a:lnSpc>
                          <a:spcPts val="980"/>
                        </a:lnSpc>
                      </a:pPr>
                      <a:r>
                        <a:rPr kumimoji="1" sz="900" kern="1200" spc="10">
                          <a:solidFill>
                            <a:schemeClr val="tx1"/>
                          </a:solidFill>
                          <a:latin typeface="Meiryo UI" panose="020B0604030504040204" pitchFamily="50" charset="-128"/>
                          <a:ea typeface="Meiryo UI" panose="020B0604030504040204" pitchFamily="50" charset="-128"/>
                        </a:rPr>
                        <a:t>A.1.4.1</a:t>
                      </a:r>
                      <a:endParaRPr kumimoji="1" sz="900" kern="1200" spc="1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26034" algn="just">
                        <a:lnSpc>
                          <a:spcPts val="969"/>
                        </a:lnSpc>
                        <a:spcBef>
                          <a:spcPts val="40"/>
                        </a:spcBef>
                      </a:pPr>
                      <a:r>
                        <a:rPr sz="900" spc="5" err="1">
                          <a:latin typeface="Meiryo UI" panose="020B0604030504040204" pitchFamily="50" charset="-128"/>
                          <a:ea typeface="Meiryo UI" panose="020B0604030504040204" pitchFamily="50" charset="-128"/>
                        </a:rPr>
                        <a:t>シ</a:t>
                      </a:r>
                      <a:r>
                        <a:rPr sz="900" err="1">
                          <a:latin typeface="Meiryo UI" panose="020B0604030504040204" pitchFamily="50" charset="-128"/>
                          <a:ea typeface="Meiryo UI" panose="020B0604030504040204" pitchFamily="50" charset="-128"/>
                        </a:rPr>
                        <a:t>ステ</a:t>
                      </a:r>
                      <a:r>
                        <a:rPr sz="900" spc="-5" err="1">
                          <a:latin typeface="Meiryo UI" panose="020B0604030504040204" pitchFamily="50" charset="-128"/>
                          <a:ea typeface="Meiryo UI" panose="020B0604030504040204" pitchFamily="50" charset="-128"/>
                        </a:rPr>
                        <a:t>ム</a:t>
                      </a:r>
                      <a:r>
                        <a:rPr sz="900" err="1">
                          <a:latin typeface="Meiryo UI" panose="020B0604030504040204" pitchFamily="50" charset="-128"/>
                          <a:ea typeface="Meiryo UI" panose="020B0604030504040204" pitchFamily="50" charset="-128"/>
                        </a:rPr>
                        <a:t>再開</a:t>
                      </a:r>
                      <a:r>
                        <a:rPr sz="900" spc="25" err="1">
                          <a:latin typeface="Meiryo UI" panose="020B0604030504040204" pitchFamily="50" charset="-128"/>
                          <a:ea typeface="Meiryo UI" panose="020B0604030504040204" pitchFamily="50" charset="-128"/>
                        </a:rPr>
                        <a:t>目標</a:t>
                      </a:r>
                      <a:r>
                        <a:rPr sz="900" spc="15" err="1">
                          <a:latin typeface="Meiryo UI" panose="020B0604030504040204" pitchFamily="50" charset="-128"/>
                          <a:ea typeface="Meiryo UI" panose="020B0604030504040204" pitchFamily="50" charset="-128"/>
                        </a:rPr>
                        <a:t>（</a:t>
                      </a:r>
                      <a:r>
                        <a:rPr sz="900" spc="25" err="1">
                          <a:latin typeface="Meiryo UI" panose="020B0604030504040204" pitchFamily="50" charset="-128"/>
                          <a:ea typeface="Meiryo UI" panose="020B0604030504040204" pitchFamily="50" charset="-128"/>
                        </a:rPr>
                        <a:t>大規模災害時</a:t>
                      </a:r>
                      <a:r>
                        <a:rPr sz="900" spc="10">
                          <a:latin typeface="Meiryo UI" panose="020B0604030504040204" pitchFamily="50" charset="-128"/>
                          <a:ea typeface="Meiryo UI" panose="020B0604030504040204" pitchFamily="50" charset="-128"/>
                        </a:rPr>
                        <a:t>）</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r>
                        <a:rPr kumimoji="1" lang="en-US" sz="1000" kern="1200">
                          <a:solidFill>
                            <a:schemeClr val="tx1"/>
                          </a:solidFill>
                          <a:latin typeface="Meiryo UI" panose="020B0604030504040204" pitchFamily="50" charset="-128"/>
                          <a:ea typeface="Meiryo UI" panose="020B0604030504040204" pitchFamily="50" charset="-128"/>
                        </a:rPr>
                        <a:t>2</a:t>
                      </a:r>
                      <a:endParaRPr kumimoji="1" sz="10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r>
                        <a:rPr kumimoji="1" lang="en-US" altLang="ja-JP" sz="900" kern="1200">
                          <a:solidFill>
                            <a:schemeClr val="tx1"/>
                          </a:solidFill>
                          <a:latin typeface="Meiryo UI" panose="020B0604030504040204" pitchFamily="50" charset="-128"/>
                          <a:ea typeface="Meiryo UI" panose="020B0604030504040204" pitchFamily="50" charset="-128"/>
                          <a:cs typeface="+mn-cs"/>
                        </a:rPr>
                        <a:t>[</a:t>
                      </a:r>
                      <a:r>
                        <a:rPr kumimoji="1" lang="ja-JP" altLang="en-US" sz="900" kern="1200">
                          <a:solidFill>
                            <a:schemeClr val="tx1"/>
                          </a:solidFill>
                          <a:latin typeface="Meiryo UI" panose="020B0604030504040204" pitchFamily="50" charset="-128"/>
                          <a:ea typeface="Meiryo UI" panose="020B0604030504040204" pitchFamily="50" charset="-128"/>
                          <a:cs typeface="+mn-cs"/>
                        </a:rPr>
                        <a:t>＋</a:t>
                      </a:r>
                      <a:r>
                        <a:rPr kumimoji="1" lang="en-US" altLang="ja-JP" sz="900" kern="1200">
                          <a:solidFill>
                            <a:schemeClr val="tx1"/>
                          </a:solidFill>
                          <a:latin typeface="Meiryo UI" panose="020B0604030504040204" pitchFamily="50" charset="-128"/>
                          <a:ea typeface="Meiryo UI" panose="020B0604030504040204" pitchFamily="50" charset="-128"/>
                          <a:cs typeface="+mn-cs"/>
                        </a:rPr>
                        <a:t>]</a:t>
                      </a:r>
                      <a:endParaRPr kumimoji="1"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endParaRPr kumimoji="1"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dirty="0">
                          <a:solidFill>
                            <a:schemeClr val="tx1"/>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217844883"/>
                  </a:ext>
                </a:extLst>
              </a:tr>
              <a:tr h="329355">
                <a:tc>
                  <a:txBody>
                    <a:bodyPr/>
                    <a:lstStyle/>
                    <a:p>
                      <a:pPr marL="90488" marR="85090" indent="0" algn="ctr" defTabSz="914400" rtl="0" eaLnBrk="1" latinLnBrk="0" hangingPunct="1">
                        <a:lnSpc>
                          <a:spcPts val="980"/>
                        </a:lnSpc>
                      </a:pPr>
                      <a:r>
                        <a:rPr kumimoji="1" sz="900" kern="1200" spc="10">
                          <a:solidFill>
                            <a:schemeClr val="tx1"/>
                          </a:solidFill>
                          <a:latin typeface="Meiryo UI" panose="020B0604030504040204" pitchFamily="50" charset="-128"/>
                          <a:ea typeface="Meiryo UI" panose="020B0604030504040204" pitchFamily="50" charset="-128"/>
                        </a:rPr>
                        <a:t>A.1.5.1</a:t>
                      </a:r>
                      <a:endParaRPr kumimoji="1" sz="900" kern="1200" spc="1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a:lnSpc>
                          <a:spcPts val="980"/>
                        </a:lnSpc>
                      </a:pPr>
                      <a:r>
                        <a:rPr lang="ja-JP" altLang="en-US" sz="900" spc="25">
                          <a:latin typeface="Meiryo UI" panose="020B0604030504040204" pitchFamily="50" charset="-128"/>
                          <a:ea typeface="Meiryo UI" panose="020B0604030504040204" pitchFamily="50" charset="-128"/>
                        </a:rPr>
                        <a:t>稼働率</a:t>
                      </a:r>
                      <a:endParaRPr lang="ja-JP" altLang="en-US"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r>
                        <a:rPr kumimoji="1" lang="en-US" altLang="ja-JP" sz="1000" kern="1200">
                          <a:solidFill>
                            <a:schemeClr val="tx1"/>
                          </a:solidFill>
                          <a:latin typeface="Meiryo UI" panose="020B0604030504040204" pitchFamily="50" charset="-128"/>
                          <a:ea typeface="Meiryo UI" panose="020B0604030504040204" pitchFamily="50" charset="-128"/>
                        </a:rPr>
                        <a:t>3</a:t>
                      </a:r>
                      <a:endParaRPr kumimoji="1" lang="ja-JP" altLang="en-US" sz="10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r>
                        <a:rPr kumimoji="1" lang="en-US" altLang="ja-JP" sz="900" kern="1200">
                          <a:solidFill>
                            <a:schemeClr val="tx1"/>
                          </a:solidFill>
                          <a:latin typeface="Meiryo UI" panose="020B0604030504040204" pitchFamily="50" charset="-128"/>
                          <a:ea typeface="Meiryo UI" panose="020B0604030504040204" pitchFamily="50" charset="-128"/>
                          <a:cs typeface="+mn-cs"/>
                        </a:rPr>
                        <a:t>[</a:t>
                      </a:r>
                      <a:r>
                        <a:rPr kumimoji="1" lang="ja-JP" altLang="en-US" sz="900" kern="1200">
                          <a:solidFill>
                            <a:schemeClr val="tx1"/>
                          </a:solidFill>
                          <a:latin typeface="Meiryo UI" panose="020B0604030504040204" pitchFamily="50" charset="-128"/>
                          <a:ea typeface="Meiryo UI" panose="020B0604030504040204" pitchFamily="50" charset="-128"/>
                          <a:cs typeface="+mn-cs"/>
                        </a:rPr>
                        <a:t>＋</a:t>
                      </a:r>
                      <a:r>
                        <a:rPr kumimoji="1" lang="en-US" altLang="ja-JP" sz="900" kern="1200">
                          <a:solidFill>
                            <a:schemeClr val="tx1"/>
                          </a:solidFill>
                          <a:latin typeface="Meiryo UI" panose="020B0604030504040204" pitchFamily="50" charset="-128"/>
                          <a:ea typeface="Meiryo UI" panose="020B0604030504040204" pitchFamily="50" charset="-128"/>
                          <a:cs typeface="+mn-cs"/>
                        </a:rPr>
                        <a:t>]</a:t>
                      </a:r>
                      <a:endParaRPr kumimoji="1" lang="ja-JP" altLang="en-US"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r>
                        <a:rPr kumimoji="1" lang="en-US" altLang="ja-JP" sz="900" kern="1200">
                          <a:solidFill>
                            <a:schemeClr val="tx1"/>
                          </a:solidFill>
                          <a:latin typeface="Meiryo UI" panose="020B0604030504040204" pitchFamily="50" charset="-128"/>
                          <a:ea typeface="Meiryo UI" panose="020B0604030504040204" pitchFamily="50" charset="-128"/>
                          <a:cs typeface="+mn-cs"/>
                        </a:rPr>
                        <a:t>[</a:t>
                      </a:r>
                      <a:r>
                        <a:rPr kumimoji="1" lang="ja-JP" altLang="en-US" sz="900" kern="1200">
                          <a:solidFill>
                            <a:schemeClr val="tx1"/>
                          </a:solidFill>
                          <a:latin typeface="Meiryo UI" panose="020B0604030504040204" pitchFamily="50" charset="-128"/>
                          <a:ea typeface="Meiryo UI" panose="020B0604030504040204" pitchFamily="50" charset="-128"/>
                          <a:cs typeface="+mn-cs"/>
                        </a:rPr>
                        <a:t>ー</a:t>
                      </a:r>
                      <a:r>
                        <a:rPr kumimoji="1" lang="en-US" altLang="ja-JP" sz="900" kern="1200">
                          <a:solidFill>
                            <a:schemeClr val="tx1"/>
                          </a:solidFill>
                          <a:latin typeface="Meiryo UI" panose="020B0604030504040204" pitchFamily="50" charset="-128"/>
                          <a:ea typeface="Meiryo UI" panose="020B0604030504040204" pitchFamily="50" charset="-128"/>
                          <a:cs typeface="+mn-cs"/>
                        </a:rPr>
                        <a:t>]</a:t>
                      </a:r>
                      <a:endParaRPr kumimoji="1" lang="ja-JP" altLang="en-US"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4211881946"/>
                  </a:ext>
                </a:extLst>
              </a:tr>
              <a:tr h="329355">
                <a:tc>
                  <a:txBody>
                    <a:bodyPr/>
                    <a:lstStyle/>
                    <a:p>
                      <a:pPr marL="90488" marR="85090" indent="0" algn="ctr" defTabSz="914400" rtl="0" eaLnBrk="1" latinLnBrk="0" hangingPunct="1">
                        <a:lnSpc>
                          <a:spcPts val="980"/>
                        </a:lnSpc>
                      </a:pPr>
                      <a:r>
                        <a:rPr kumimoji="1" sz="900" kern="1200" spc="10" dirty="0">
                          <a:solidFill>
                            <a:schemeClr val="tx1"/>
                          </a:solidFill>
                          <a:latin typeface="Meiryo UI" panose="020B0604030504040204" pitchFamily="50" charset="-128"/>
                          <a:ea typeface="Meiryo UI" panose="020B0604030504040204" pitchFamily="50" charset="-128"/>
                        </a:rPr>
                        <a:t>B.1.1.1</a:t>
                      </a:r>
                      <a:endParaRPr kumimoji="1" sz="900" kern="1200" spc="10" dirty="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a:lnSpc>
                          <a:spcPts val="980"/>
                        </a:lnSpc>
                      </a:pPr>
                      <a:r>
                        <a:rPr lang="ja-JP" altLang="en-US" sz="900" spc="20" dirty="0">
                          <a:latin typeface="Meiryo UI" panose="020B0604030504040204" pitchFamily="50" charset="-128"/>
                          <a:ea typeface="Meiryo UI" panose="020B0604030504040204" pitchFamily="50" charset="-128"/>
                        </a:rPr>
                        <a:t>ユー</a:t>
                      </a:r>
                      <a:r>
                        <a:rPr lang="ja-JP" altLang="en-US" sz="900" spc="25" dirty="0">
                          <a:latin typeface="Meiryo UI" panose="020B0604030504040204" pitchFamily="50" charset="-128"/>
                          <a:ea typeface="Meiryo UI" panose="020B0604030504040204" pitchFamily="50" charset="-128"/>
                        </a:rPr>
                        <a:t>ザ数</a:t>
                      </a:r>
                      <a:endParaRPr lang="ja-JP" altLang="en-US" sz="900" dirty="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r>
                        <a:rPr kumimoji="1" lang="en-US" altLang="ja-JP" sz="1000" kern="1200">
                          <a:solidFill>
                            <a:schemeClr val="tx1"/>
                          </a:solidFill>
                          <a:latin typeface="Meiryo UI" panose="020B0604030504040204" pitchFamily="50" charset="-128"/>
                          <a:ea typeface="Meiryo UI" panose="020B0604030504040204" pitchFamily="50" charset="-128"/>
                        </a:rPr>
                        <a:t>1</a:t>
                      </a:r>
                      <a:endParaRPr kumimoji="1" lang="ja-JP" altLang="en-US" sz="10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endParaRPr kumimoji="1" lang="ja-JP" altLang="en-US"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endParaRPr kumimoji="1" lang="ja-JP" altLang="en-US"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994605764"/>
                  </a:ext>
                </a:extLst>
              </a:tr>
              <a:tr h="329355">
                <a:tc>
                  <a:txBody>
                    <a:bodyPr/>
                    <a:lstStyle/>
                    <a:p>
                      <a:pPr marL="90488" marR="85090" indent="0" algn="ctr" defTabSz="914400" rtl="0" eaLnBrk="1" latinLnBrk="0" hangingPunct="1">
                        <a:lnSpc>
                          <a:spcPts val="980"/>
                        </a:lnSpc>
                      </a:pPr>
                      <a:r>
                        <a:rPr kumimoji="1" sz="900" kern="1200" spc="10" dirty="0">
                          <a:solidFill>
                            <a:schemeClr val="tx1"/>
                          </a:solidFill>
                          <a:latin typeface="Meiryo UI" panose="020B0604030504040204" pitchFamily="50" charset="-128"/>
                          <a:ea typeface="Meiryo UI" panose="020B0604030504040204" pitchFamily="50" charset="-128"/>
                        </a:rPr>
                        <a:t>B.1.1.2</a:t>
                      </a:r>
                      <a:endParaRPr kumimoji="1" sz="900" kern="1200" spc="10" dirty="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1910">
                        <a:lnSpc>
                          <a:spcPts val="969"/>
                        </a:lnSpc>
                        <a:spcBef>
                          <a:spcPts val="30"/>
                        </a:spcBef>
                      </a:pPr>
                      <a:r>
                        <a:rPr sz="900" err="1">
                          <a:latin typeface="Meiryo UI" panose="020B0604030504040204" pitchFamily="50" charset="-128"/>
                          <a:ea typeface="Meiryo UI" panose="020B0604030504040204" pitchFamily="50" charset="-128"/>
                        </a:rPr>
                        <a:t>同時</a:t>
                      </a:r>
                      <a:r>
                        <a:rPr sz="900" spc="5" err="1">
                          <a:latin typeface="Meiryo UI" panose="020B0604030504040204" pitchFamily="50" charset="-128"/>
                          <a:ea typeface="Meiryo UI" panose="020B0604030504040204" pitchFamily="50" charset="-128"/>
                        </a:rPr>
                        <a:t>ア</a:t>
                      </a:r>
                      <a:r>
                        <a:rPr sz="900" err="1">
                          <a:latin typeface="Meiryo UI" panose="020B0604030504040204" pitchFamily="50" charset="-128"/>
                          <a:ea typeface="Meiryo UI" panose="020B0604030504040204" pitchFamily="50" charset="-128"/>
                        </a:rPr>
                        <a:t>クセス</a:t>
                      </a:r>
                      <a:r>
                        <a:rPr sz="900" spc="25" err="1">
                          <a:latin typeface="Meiryo UI" panose="020B0604030504040204" pitchFamily="50" charset="-128"/>
                          <a:ea typeface="Meiryo UI" panose="020B0604030504040204" pitchFamily="50" charset="-128"/>
                        </a:rPr>
                        <a:t>数</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r>
                        <a:rPr kumimoji="1" lang="en-US" sz="1000" kern="1200">
                          <a:solidFill>
                            <a:schemeClr val="tx1"/>
                          </a:solidFill>
                          <a:latin typeface="Meiryo UI" panose="020B0604030504040204" pitchFamily="50" charset="-128"/>
                          <a:ea typeface="Meiryo UI" panose="020B0604030504040204" pitchFamily="50" charset="-128"/>
                        </a:rPr>
                        <a:t>1</a:t>
                      </a:r>
                      <a:endParaRPr kumimoji="1" sz="10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endParaRPr kumimoji="1"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endParaRPr kumimoji="1"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196761679"/>
                  </a:ext>
                </a:extLst>
              </a:tr>
              <a:tr h="329355">
                <a:tc>
                  <a:txBody>
                    <a:bodyPr/>
                    <a:lstStyle/>
                    <a:p>
                      <a:pPr marL="90488" marR="85090" indent="0" algn="ctr" defTabSz="914400" rtl="0" eaLnBrk="1" latinLnBrk="0" hangingPunct="1">
                        <a:lnSpc>
                          <a:spcPts val="980"/>
                        </a:lnSpc>
                      </a:pPr>
                      <a:r>
                        <a:rPr kumimoji="1" sz="900" kern="1200" spc="10" dirty="0">
                          <a:solidFill>
                            <a:schemeClr val="tx1"/>
                          </a:solidFill>
                          <a:latin typeface="Meiryo UI" panose="020B0604030504040204" pitchFamily="50" charset="-128"/>
                          <a:ea typeface="Meiryo UI" panose="020B0604030504040204" pitchFamily="50" charset="-128"/>
                        </a:rPr>
                        <a:t>B.1.1.3</a:t>
                      </a:r>
                      <a:endParaRPr kumimoji="1" sz="900" kern="1200" spc="10" dirty="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80010">
                        <a:lnSpc>
                          <a:spcPts val="969"/>
                        </a:lnSpc>
                        <a:spcBef>
                          <a:spcPts val="35"/>
                        </a:spcBef>
                      </a:pPr>
                      <a:r>
                        <a:rPr sz="900" spc="-5" err="1">
                          <a:latin typeface="Meiryo UI" panose="020B0604030504040204" pitchFamily="50" charset="-128"/>
                          <a:ea typeface="Meiryo UI" panose="020B0604030504040204" pitchFamily="50" charset="-128"/>
                        </a:rPr>
                        <a:t>デー</a:t>
                      </a:r>
                      <a:r>
                        <a:rPr sz="900" err="1">
                          <a:latin typeface="Meiryo UI" panose="020B0604030504040204" pitchFamily="50" charset="-128"/>
                          <a:ea typeface="Meiryo UI" panose="020B0604030504040204" pitchFamily="50" charset="-128"/>
                        </a:rPr>
                        <a:t>タ量</a:t>
                      </a:r>
                      <a:r>
                        <a:rPr sz="900" spc="5" err="1">
                          <a:latin typeface="Meiryo UI" panose="020B0604030504040204" pitchFamily="50" charset="-128"/>
                          <a:ea typeface="Meiryo UI" panose="020B0604030504040204" pitchFamily="50" charset="-128"/>
                        </a:rPr>
                        <a:t>（</a:t>
                      </a:r>
                      <a:r>
                        <a:rPr sz="900" err="1">
                          <a:latin typeface="Meiryo UI" panose="020B0604030504040204" pitchFamily="50" charset="-128"/>
                          <a:ea typeface="Meiryo UI" panose="020B0604030504040204" pitchFamily="50" charset="-128"/>
                        </a:rPr>
                        <a:t>項</a:t>
                      </a:r>
                      <a:r>
                        <a:rPr sz="900" spc="25" err="1">
                          <a:latin typeface="Meiryo UI" panose="020B0604030504040204" pitchFamily="50" charset="-128"/>
                          <a:ea typeface="Meiryo UI" panose="020B0604030504040204" pitchFamily="50" charset="-128"/>
                        </a:rPr>
                        <a:t>目</a:t>
                      </a:r>
                      <a:r>
                        <a:rPr sz="900" spc="15" err="1">
                          <a:latin typeface="Meiryo UI" panose="020B0604030504040204" pitchFamily="50" charset="-128"/>
                          <a:ea typeface="Meiryo UI" panose="020B0604030504040204" pitchFamily="50" charset="-128"/>
                        </a:rPr>
                        <a:t>・</a:t>
                      </a:r>
                      <a:r>
                        <a:rPr sz="900" spc="25" err="1">
                          <a:latin typeface="Meiryo UI" panose="020B0604030504040204" pitchFamily="50" charset="-128"/>
                          <a:ea typeface="Meiryo UI" panose="020B0604030504040204" pitchFamily="50" charset="-128"/>
                        </a:rPr>
                        <a:t>件数</a:t>
                      </a:r>
                      <a:r>
                        <a:rPr sz="900" spc="10">
                          <a:latin typeface="Meiryo UI" panose="020B0604030504040204" pitchFamily="50" charset="-128"/>
                          <a:ea typeface="Meiryo UI" panose="020B0604030504040204" pitchFamily="50" charset="-128"/>
                        </a:rPr>
                        <a:t>）</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r>
                        <a:rPr kumimoji="1" lang="en-US" sz="1000" kern="1200">
                          <a:solidFill>
                            <a:schemeClr val="tx1"/>
                          </a:solidFill>
                          <a:latin typeface="Meiryo UI" panose="020B0604030504040204" pitchFamily="50" charset="-128"/>
                          <a:ea typeface="Meiryo UI" panose="020B0604030504040204" pitchFamily="50" charset="-128"/>
                        </a:rPr>
                        <a:t>0</a:t>
                      </a:r>
                      <a:endParaRPr kumimoji="1" sz="10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r>
                        <a:rPr kumimoji="1" lang="en-US" altLang="ja-JP" sz="900" kern="1200">
                          <a:solidFill>
                            <a:schemeClr val="tx1"/>
                          </a:solidFill>
                          <a:latin typeface="Meiryo UI" panose="020B0604030504040204" pitchFamily="50" charset="-128"/>
                          <a:ea typeface="Meiryo UI" panose="020B0604030504040204" pitchFamily="50" charset="-128"/>
                          <a:cs typeface="+mn-cs"/>
                        </a:rPr>
                        <a:t>[</a:t>
                      </a:r>
                      <a:r>
                        <a:rPr kumimoji="1" lang="ja-JP" altLang="en-US" sz="900" kern="1200">
                          <a:solidFill>
                            <a:schemeClr val="tx1"/>
                          </a:solidFill>
                          <a:latin typeface="Meiryo UI" panose="020B0604030504040204" pitchFamily="50" charset="-128"/>
                          <a:ea typeface="Meiryo UI" panose="020B0604030504040204" pitchFamily="50" charset="-128"/>
                          <a:cs typeface="+mn-cs"/>
                        </a:rPr>
                        <a:t>＋</a:t>
                      </a:r>
                      <a:r>
                        <a:rPr kumimoji="1" lang="en-US" altLang="ja-JP" sz="900" kern="1200">
                          <a:solidFill>
                            <a:schemeClr val="tx1"/>
                          </a:solidFill>
                          <a:latin typeface="Meiryo UI" panose="020B0604030504040204" pitchFamily="50" charset="-128"/>
                          <a:ea typeface="Meiryo UI" panose="020B0604030504040204" pitchFamily="50" charset="-128"/>
                          <a:cs typeface="+mn-cs"/>
                        </a:rPr>
                        <a:t>]</a:t>
                      </a:r>
                      <a:endParaRPr kumimoji="1"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endParaRPr kumimoji="1"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2075941196"/>
                  </a:ext>
                </a:extLst>
              </a:tr>
              <a:tr h="329355">
                <a:tc>
                  <a:txBody>
                    <a:bodyPr/>
                    <a:lstStyle/>
                    <a:p>
                      <a:pPr marL="90488" marR="85090" indent="0" algn="ctr" defTabSz="914400" rtl="0" eaLnBrk="1" latinLnBrk="0" hangingPunct="1">
                        <a:lnSpc>
                          <a:spcPts val="980"/>
                        </a:lnSpc>
                      </a:pPr>
                      <a:r>
                        <a:rPr kumimoji="1" sz="900" kern="1200" spc="10" dirty="0">
                          <a:solidFill>
                            <a:schemeClr val="tx1"/>
                          </a:solidFill>
                          <a:latin typeface="Meiryo UI" panose="020B0604030504040204" pitchFamily="50" charset="-128"/>
                          <a:ea typeface="Meiryo UI" panose="020B0604030504040204" pitchFamily="50" charset="-128"/>
                        </a:rPr>
                        <a:t>B.1.1.4</a:t>
                      </a:r>
                      <a:endParaRPr kumimoji="1" sz="900" kern="1200" spc="10" dirty="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8255">
                        <a:lnSpc>
                          <a:spcPts val="969"/>
                        </a:lnSpc>
                        <a:spcBef>
                          <a:spcPts val="35"/>
                        </a:spcBef>
                      </a:pPr>
                      <a:r>
                        <a:rPr sz="900" spc="-5" err="1">
                          <a:latin typeface="Meiryo UI" panose="020B0604030504040204" pitchFamily="50" charset="-128"/>
                          <a:ea typeface="Meiryo UI" panose="020B0604030504040204" pitchFamily="50" charset="-128"/>
                        </a:rPr>
                        <a:t>オンライン</a:t>
                      </a:r>
                      <a:r>
                        <a:rPr sz="900" spc="-10" err="1">
                          <a:latin typeface="Meiryo UI" panose="020B0604030504040204" pitchFamily="50" charset="-128"/>
                          <a:ea typeface="Meiryo UI" panose="020B0604030504040204" pitchFamily="50" charset="-128"/>
                        </a:rPr>
                        <a:t>リ</a:t>
                      </a:r>
                      <a:r>
                        <a:rPr sz="900" err="1">
                          <a:latin typeface="Meiryo UI" panose="020B0604030504040204" pitchFamily="50" charset="-128"/>
                          <a:ea typeface="Meiryo UI" panose="020B0604030504040204" pitchFamily="50" charset="-128"/>
                        </a:rPr>
                        <a:t>ク</a:t>
                      </a:r>
                      <a:r>
                        <a:rPr sz="900" spc="15" err="1">
                          <a:latin typeface="Meiryo UI" panose="020B0604030504040204" pitchFamily="50" charset="-128"/>
                          <a:ea typeface="Meiryo UI" panose="020B0604030504040204" pitchFamily="50" charset="-128"/>
                        </a:rPr>
                        <a:t>エ</a:t>
                      </a:r>
                      <a:r>
                        <a:rPr sz="900" spc="20" err="1">
                          <a:latin typeface="Meiryo UI" panose="020B0604030504040204" pitchFamily="50" charset="-128"/>
                          <a:ea typeface="Meiryo UI" panose="020B0604030504040204" pitchFamily="50" charset="-128"/>
                        </a:rPr>
                        <a:t>ス</a:t>
                      </a:r>
                      <a:r>
                        <a:rPr sz="900" spc="10" err="1">
                          <a:latin typeface="Meiryo UI" panose="020B0604030504040204" pitchFamily="50" charset="-128"/>
                          <a:ea typeface="Meiryo UI" panose="020B0604030504040204" pitchFamily="50" charset="-128"/>
                        </a:rPr>
                        <a:t>ト</a:t>
                      </a:r>
                      <a:r>
                        <a:rPr sz="900" spc="25" err="1">
                          <a:latin typeface="Meiryo UI" panose="020B0604030504040204" pitchFamily="50" charset="-128"/>
                          <a:ea typeface="Meiryo UI" panose="020B0604030504040204" pitchFamily="50" charset="-128"/>
                        </a:rPr>
                        <a:t>件数</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r>
                        <a:rPr kumimoji="1" lang="en-US" sz="1000" kern="1200">
                          <a:solidFill>
                            <a:schemeClr val="tx1"/>
                          </a:solidFill>
                          <a:latin typeface="Meiryo UI" panose="020B0604030504040204" pitchFamily="50" charset="-128"/>
                          <a:ea typeface="Meiryo UI" panose="020B0604030504040204" pitchFamily="50" charset="-128"/>
                        </a:rPr>
                        <a:t>0</a:t>
                      </a:r>
                      <a:endParaRPr kumimoji="1" sz="10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r>
                        <a:rPr kumimoji="1" lang="en-US" altLang="ja-JP" sz="900" kern="1200">
                          <a:solidFill>
                            <a:schemeClr val="tx1"/>
                          </a:solidFill>
                          <a:latin typeface="Meiryo UI" panose="020B0604030504040204" pitchFamily="50" charset="-128"/>
                          <a:ea typeface="Meiryo UI" panose="020B0604030504040204" pitchFamily="50" charset="-128"/>
                          <a:cs typeface="+mn-cs"/>
                        </a:rPr>
                        <a:t>[</a:t>
                      </a:r>
                      <a:r>
                        <a:rPr kumimoji="1" lang="ja-JP" altLang="en-US" sz="900" kern="1200">
                          <a:solidFill>
                            <a:schemeClr val="tx1"/>
                          </a:solidFill>
                          <a:latin typeface="Meiryo UI" panose="020B0604030504040204" pitchFamily="50" charset="-128"/>
                          <a:ea typeface="Meiryo UI" panose="020B0604030504040204" pitchFamily="50" charset="-128"/>
                          <a:cs typeface="+mn-cs"/>
                        </a:rPr>
                        <a:t>＋</a:t>
                      </a:r>
                      <a:r>
                        <a:rPr kumimoji="1" lang="en-US" altLang="ja-JP" sz="900" kern="1200">
                          <a:solidFill>
                            <a:schemeClr val="tx1"/>
                          </a:solidFill>
                          <a:latin typeface="Meiryo UI" panose="020B0604030504040204" pitchFamily="50" charset="-128"/>
                          <a:ea typeface="Meiryo UI" panose="020B0604030504040204" pitchFamily="50" charset="-128"/>
                          <a:cs typeface="+mn-cs"/>
                        </a:rPr>
                        <a:t>]</a:t>
                      </a:r>
                      <a:endParaRPr kumimoji="1"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endParaRPr kumimoji="1"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1003817646"/>
                  </a:ext>
                </a:extLst>
              </a:tr>
              <a:tr h="329355">
                <a:tc>
                  <a:txBody>
                    <a:bodyPr/>
                    <a:lstStyle/>
                    <a:p>
                      <a:pPr marL="90488" marR="85090" indent="0" algn="ctr" defTabSz="914400" rtl="0" eaLnBrk="1" latinLnBrk="0" hangingPunct="1">
                        <a:lnSpc>
                          <a:spcPts val="980"/>
                        </a:lnSpc>
                      </a:pPr>
                      <a:r>
                        <a:rPr kumimoji="1" sz="900" kern="1200" spc="10" dirty="0">
                          <a:solidFill>
                            <a:schemeClr val="tx1"/>
                          </a:solidFill>
                          <a:latin typeface="Meiryo UI" panose="020B0604030504040204" pitchFamily="50" charset="-128"/>
                          <a:ea typeface="Meiryo UI" panose="020B0604030504040204" pitchFamily="50" charset="-128"/>
                        </a:rPr>
                        <a:t>B.1.1.5</a:t>
                      </a:r>
                      <a:endParaRPr kumimoji="1" sz="900" kern="1200" spc="10" dirty="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29209">
                        <a:lnSpc>
                          <a:spcPts val="969"/>
                        </a:lnSpc>
                        <a:spcBef>
                          <a:spcPts val="35"/>
                        </a:spcBef>
                      </a:pPr>
                      <a:r>
                        <a:rPr sz="900" err="1">
                          <a:latin typeface="Meiryo UI" panose="020B0604030504040204" pitchFamily="50" charset="-128"/>
                          <a:ea typeface="Meiryo UI" panose="020B0604030504040204" pitchFamily="50" charset="-128"/>
                        </a:rPr>
                        <a:t>バ</a:t>
                      </a:r>
                      <a:r>
                        <a:rPr sz="900" spc="5" err="1">
                          <a:latin typeface="Meiryo UI" panose="020B0604030504040204" pitchFamily="50" charset="-128"/>
                          <a:ea typeface="Meiryo UI" panose="020B0604030504040204" pitchFamily="50" charset="-128"/>
                        </a:rPr>
                        <a:t>ッ</a:t>
                      </a:r>
                      <a:r>
                        <a:rPr sz="900" spc="-10" err="1">
                          <a:latin typeface="Meiryo UI" panose="020B0604030504040204" pitchFamily="50" charset="-128"/>
                          <a:ea typeface="Meiryo UI" panose="020B0604030504040204" pitchFamily="50" charset="-128"/>
                        </a:rPr>
                        <a:t>チ</a:t>
                      </a:r>
                      <a:r>
                        <a:rPr sz="900" err="1">
                          <a:latin typeface="Meiryo UI" panose="020B0604030504040204" pitchFamily="50" charset="-128"/>
                          <a:ea typeface="Meiryo UI" panose="020B0604030504040204" pitchFamily="50" charset="-128"/>
                        </a:rPr>
                        <a:t>処理件</a:t>
                      </a:r>
                      <a:r>
                        <a:rPr sz="900" spc="25" err="1">
                          <a:latin typeface="Meiryo UI" panose="020B0604030504040204" pitchFamily="50" charset="-128"/>
                          <a:ea typeface="Meiryo UI" panose="020B0604030504040204" pitchFamily="50" charset="-128"/>
                        </a:rPr>
                        <a:t>数</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r>
                        <a:rPr kumimoji="1" lang="en-US" sz="1000" kern="1200">
                          <a:solidFill>
                            <a:schemeClr val="tx1"/>
                          </a:solidFill>
                          <a:latin typeface="Meiryo UI" panose="020B0604030504040204" pitchFamily="50" charset="-128"/>
                          <a:ea typeface="Meiryo UI" panose="020B0604030504040204" pitchFamily="50" charset="-128"/>
                        </a:rPr>
                        <a:t>0</a:t>
                      </a:r>
                      <a:endParaRPr kumimoji="1" sz="10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r>
                        <a:rPr kumimoji="1" lang="en-US" altLang="ja-JP" sz="900" kern="1200">
                          <a:solidFill>
                            <a:schemeClr val="tx1"/>
                          </a:solidFill>
                          <a:latin typeface="Meiryo UI" panose="020B0604030504040204" pitchFamily="50" charset="-128"/>
                          <a:ea typeface="Meiryo UI" panose="020B0604030504040204" pitchFamily="50" charset="-128"/>
                          <a:cs typeface="+mn-cs"/>
                        </a:rPr>
                        <a:t>[</a:t>
                      </a:r>
                      <a:r>
                        <a:rPr kumimoji="1" lang="ja-JP" altLang="en-US" sz="900" kern="1200">
                          <a:solidFill>
                            <a:schemeClr val="tx1"/>
                          </a:solidFill>
                          <a:latin typeface="Meiryo UI" panose="020B0604030504040204" pitchFamily="50" charset="-128"/>
                          <a:ea typeface="Meiryo UI" panose="020B0604030504040204" pitchFamily="50" charset="-128"/>
                          <a:cs typeface="+mn-cs"/>
                        </a:rPr>
                        <a:t>＋</a:t>
                      </a:r>
                      <a:r>
                        <a:rPr kumimoji="1" lang="en-US" altLang="ja-JP" sz="900" kern="1200">
                          <a:solidFill>
                            <a:schemeClr val="tx1"/>
                          </a:solidFill>
                          <a:latin typeface="Meiryo UI" panose="020B0604030504040204" pitchFamily="50" charset="-128"/>
                          <a:ea typeface="Meiryo UI" panose="020B0604030504040204" pitchFamily="50" charset="-128"/>
                          <a:cs typeface="+mn-cs"/>
                        </a:rPr>
                        <a:t>]</a:t>
                      </a:r>
                      <a:endParaRPr kumimoji="1"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endParaRPr kumimoji="1"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0</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2744089225"/>
                  </a:ext>
                </a:extLst>
              </a:tr>
              <a:tr h="329355">
                <a:tc>
                  <a:txBody>
                    <a:bodyPr/>
                    <a:lstStyle/>
                    <a:p>
                      <a:pPr marL="90488" marR="85090" indent="0" algn="ctr" defTabSz="914400" rtl="0" eaLnBrk="1" latinLnBrk="0" hangingPunct="1">
                        <a:lnSpc>
                          <a:spcPts val="980"/>
                        </a:lnSpc>
                      </a:pPr>
                      <a:r>
                        <a:rPr kumimoji="1" sz="900" kern="1200" spc="10">
                          <a:solidFill>
                            <a:schemeClr val="tx1"/>
                          </a:solidFill>
                          <a:latin typeface="Meiryo UI" panose="020B0604030504040204" pitchFamily="50" charset="-128"/>
                          <a:ea typeface="Meiryo UI" panose="020B0604030504040204" pitchFamily="50" charset="-128"/>
                        </a:rPr>
                        <a:t>B.2.1.4</a:t>
                      </a:r>
                      <a:endParaRPr kumimoji="1" sz="900" kern="1200" spc="1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34290">
                        <a:lnSpc>
                          <a:spcPts val="969"/>
                        </a:lnSpc>
                        <a:spcBef>
                          <a:spcPts val="35"/>
                        </a:spcBef>
                      </a:pPr>
                      <a:r>
                        <a:rPr sz="900" err="1">
                          <a:latin typeface="Meiryo UI" panose="020B0604030504040204" pitchFamily="50" charset="-128"/>
                          <a:ea typeface="Meiryo UI" panose="020B0604030504040204" pitchFamily="50" charset="-128"/>
                        </a:rPr>
                        <a:t>通常時</a:t>
                      </a:r>
                      <a:r>
                        <a:rPr sz="900" spc="-5" err="1">
                          <a:latin typeface="Meiryo UI" panose="020B0604030504040204" pitchFamily="50" charset="-128"/>
                          <a:ea typeface="Meiryo UI" panose="020B0604030504040204" pitchFamily="50" charset="-128"/>
                        </a:rPr>
                        <a:t>オンラ</a:t>
                      </a:r>
                      <a:r>
                        <a:rPr sz="900" spc="15" err="1">
                          <a:latin typeface="Meiryo UI" panose="020B0604030504040204" pitchFamily="50" charset="-128"/>
                          <a:ea typeface="Meiryo UI" panose="020B0604030504040204" pitchFamily="50" charset="-128"/>
                        </a:rPr>
                        <a:t>インレ</a:t>
                      </a:r>
                      <a:r>
                        <a:rPr sz="900" spc="20" err="1">
                          <a:latin typeface="Meiryo UI" panose="020B0604030504040204" pitchFamily="50" charset="-128"/>
                          <a:ea typeface="Meiryo UI" panose="020B0604030504040204" pitchFamily="50" charset="-128"/>
                        </a:rPr>
                        <a:t>ス</a:t>
                      </a:r>
                      <a:r>
                        <a:rPr sz="900" spc="25" err="1">
                          <a:latin typeface="Meiryo UI" panose="020B0604030504040204" pitchFamily="50" charset="-128"/>
                          <a:ea typeface="Meiryo UI" panose="020B0604030504040204" pitchFamily="50" charset="-128"/>
                        </a:rPr>
                        <a:t>ポ</a:t>
                      </a:r>
                      <a:r>
                        <a:rPr sz="900" spc="20" err="1">
                          <a:latin typeface="Meiryo UI" panose="020B0604030504040204" pitchFamily="50" charset="-128"/>
                          <a:ea typeface="Meiryo UI" panose="020B0604030504040204" pitchFamily="50" charset="-128"/>
                        </a:rPr>
                        <a:t>ンス</a:t>
                      </a:r>
                      <a:r>
                        <a:rPr sz="900" spc="15" err="1">
                          <a:latin typeface="Meiryo UI" panose="020B0604030504040204" pitchFamily="50" charset="-128"/>
                          <a:ea typeface="Meiryo UI" panose="020B0604030504040204" pitchFamily="50" charset="-128"/>
                        </a:rPr>
                        <a:t>タイ</a:t>
                      </a:r>
                      <a:r>
                        <a:rPr sz="900" spc="25" err="1">
                          <a:latin typeface="Meiryo UI" panose="020B0604030504040204" pitchFamily="50" charset="-128"/>
                          <a:ea typeface="Meiryo UI" panose="020B0604030504040204" pitchFamily="50" charset="-128"/>
                        </a:rPr>
                        <a:t>ム</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r>
                        <a:rPr kumimoji="1" lang="en-US" sz="1000" kern="1200">
                          <a:solidFill>
                            <a:schemeClr val="tx1"/>
                          </a:solidFill>
                          <a:latin typeface="Meiryo UI" panose="020B0604030504040204" pitchFamily="50" charset="-128"/>
                          <a:ea typeface="Meiryo UI" panose="020B0604030504040204" pitchFamily="50" charset="-128"/>
                        </a:rPr>
                        <a:t>3</a:t>
                      </a:r>
                      <a:endParaRPr kumimoji="1" sz="10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r>
                        <a:rPr kumimoji="1" lang="en-US" altLang="ja-JP" sz="900" kern="1200">
                          <a:solidFill>
                            <a:schemeClr val="tx1"/>
                          </a:solidFill>
                          <a:latin typeface="Meiryo UI" panose="020B0604030504040204" pitchFamily="50" charset="-128"/>
                          <a:ea typeface="Meiryo UI" panose="020B0604030504040204" pitchFamily="50" charset="-128"/>
                          <a:cs typeface="+mn-cs"/>
                        </a:rPr>
                        <a:t>[</a:t>
                      </a:r>
                      <a:r>
                        <a:rPr kumimoji="1" lang="ja-JP" altLang="en-US" sz="900" kern="1200">
                          <a:solidFill>
                            <a:schemeClr val="tx1"/>
                          </a:solidFill>
                          <a:latin typeface="Meiryo UI" panose="020B0604030504040204" pitchFamily="50" charset="-128"/>
                          <a:ea typeface="Meiryo UI" panose="020B0604030504040204" pitchFamily="50" charset="-128"/>
                          <a:cs typeface="+mn-cs"/>
                        </a:rPr>
                        <a:t>＋</a:t>
                      </a:r>
                      <a:r>
                        <a:rPr kumimoji="1" lang="en-US" altLang="ja-JP" sz="900" kern="1200">
                          <a:solidFill>
                            <a:schemeClr val="tx1"/>
                          </a:solidFill>
                          <a:latin typeface="Meiryo UI" panose="020B0604030504040204" pitchFamily="50" charset="-128"/>
                          <a:ea typeface="Meiryo UI" panose="020B0604030504040204" pitchFamily="50" charset="-128"/>
                          <a:cs typeface="+mn-cs"/>
                        </a:rPr>
                        <a:t>]</a:t>
                      </a:r>
                      <a:endParaRPr kumimoji="1"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r>
                        <a:rPr kumimoji="1" lang="en-US" altLang="ja-JP" sz="900" kern="1200">
                          <a:solidFill>
                            <a:schemeClr val="tx1"/>
                          </a:solidFill>
                          <a:latin typeface="Meiryo UI" panose="020B0604030504040204" pitchFamily="50" charset="-128"/>
                          <a:ea typeface="Meiryo UI" panose="020B0604030504040204" pitchFamily="50" charset="-128"/>
                          <a:cs typeface="+mn-cs"/>
                        </a:rPr>
                        <a:t>[</a:t>
                      </a:r>
                      <a:r>
                        <a:rPr kumimoji="1" lang="ja-JP" altLang="en-US" sz="900" kern="1200">
                          <a:solidFill>
                            <a:schemeClr val="tx1"/>
                          </a:solidFill>
                          <a:latin typeface="Meiryo UI" panose="020B0604030504040204" pitchFamily="50" charset="-128"/>
                          <a:ea typeface="Meiryo UI" panose="020B0604030504040204" pitchFamily="50" charset="-128"/>
                          <a:cs typeface="+mn-cs"/>
                        </a:rPr>
                        <a:t>ー</a:t>
                      </a:r>
                      <a:r>
                        <a:rPr kumimoji="1" lang="en-US" altLang="ja-JP" sz="900" kern="1200">
                          <a:solidFill>
                            <a:schemeClr val="tx1"/>
                          </a:solidFill>
                          <a:latin typeface="Meiryo UI" panose="020B0604030504040204" pitchFamily="50" charset="-128"/>
                          <a:ea typeface="Meiryo UI" panose="020B0604030504040204" pitchFamily="50" charset="-128"/>
                          <a:cs typeface="+mn-cs"/>
                        </a:rPr>
                        <a:t>]</a:t>
                      </a:r>
                      <a:endParaRPr kumimoji="1"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endParaRPr lang="en-US" altLang="ja-JP" sz="1000" b="0" i="0" u="none" strike="noStrike" baseline="30000">
                        <a:solidFill>
                          <a:srgbClr val="000000"/>
                        </a:solidFill>
                        <a:effectLst/>
                        <a:latin typeface="Meiryo UI" panose="020B0604030504040204" pitchFamily="50" charset="-128"/>
                        <a:ea typeface="Meiryo UI" panose="020B0604030504040204" pitchFamily="50" charset="-128"/>
                      </a:endParaRP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a:t>
                      </a:r>
                      <a:endParaRPr lang="en-US" sz="1000" b="0" i="0" u="none" strike="noStrike">
                        <a:solidFill>
                          <a:srgbClr val="000000"/>
                        </a:solidFill>
                        <a:effectLst/>
                        <a:latin typeface="Meiryo UI" panose="020B0604030504040204" pitchFamily="50" charset="-128"/>
                        <a:ea typeface="Meiryo UI" panose="020B0604030504040204" pitchFamily="50" charset="-128"/>
                      </a:endParaRP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264950989"/>
                  </a:ext>
                </a:extLst>
              </a:tr>
              <a:tr h="331389">
                <a:tc>
                  <a:txBody>
                    <a:bodyPr/>
                    <a:lstStyle/>
                    <a:p>
                      <a:pPr marL="90488" marR="85090" indent="0" algn="ctr" defTabSz="914400" rtl="0" eaLnBrk="1" latinLnBrk="0" hangingPunct="1">
                        <a:lnSpc>
                          <a:spcPts val="980"/>
                        </a:lnSpc>
                      </a:pPr>
                      <a:r>
                        <a:rPr kumimoji="1" sz="900" kern="1200" spc="10">
                          <a:solidFill>
                            <a:schemeClr val="tx1"/>
                          </a:solidFill>
                          <a:latin typeface="Meiryo UI" panose="020B0604030504040204" pitchFamily="50" charset="-128"/>
                          <a:ea typeface="Meiryo UI" panose="020B0604030504040204" pitchFamily="50" charset="-128"/>
                        </a:rPr>
                        <a:t>B.2.1.5</a:t>
                      </a:r>
                      <a:endParaRPr kumimoji="1" sz="900" kern="1200" spc="1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1275" algn="just">
                        <a:lnSpc>
                          <a:spcPts val="969"/>
                        </a:lnSpc>
                        <a:spcBef>
                          <a:spcPts val="30"/>
                        </a:spcBef>
                      </a:pPr>
                      <a:r>
                        <a:rPr sz="900" spc="5" err="1">
                          <a:latin typeface="Meiryo UI" panose="020B0604030504040204" pitchFamily="50" charset="-128"/>
                          <a:ea typeface="Meiryo UI" panose="020B0604030504040204" pitchFamily="50" charset="-128"/>
                        </a:rPr>
                        <a:t>ア</a:t>
                      </a:r>
                      <a:r>
                        <a:rPr sz="900" err="1">
                          <a:latin typeface="Meiryo UI" panose="020B0604030504040204" pitchFamily="50" charset="-128"/>
                          <a:ea typeface="Meiryo UI" panose="020B0604030504040204" pitchFamily="50" charset="-128"/>
                        </a:rPr>
                        <a:t>クセス集中時の</a:t>
                      </a:r>
                      <a:r>
                        <a:rPr sz="900" spc="-5" err="1">
                          <a:latin typeface="Meiryo UI" panose="020B0604030504040204" pitchFamily="50" charset="-128"/>
                          <a:ea typeface="Meiryo UI" panose="020B0604030504040204" pitchFamily="50" charset="-128"/>
                        </a:rPr>
                        <a:t>オンラ</a:t>
                      </a:r>
                      <a:r>
                        <a:rPr sz="900" err="1">
                          <a:latin typeface="Meiryo UI" panose="020B0604030504040204" pitchFamily="50" charset="-128"/>
                          <a:ea typeface="Meiryo UI" panose="020B0604030504040204" pitchFamily="50" charset="-128"/>
                        </a:rPr>
                        <a:t>イ</a:t>
                      </a:r>
                      <a:r>
                        <a:rPr sz="900" spc="15" err="1">
                          <a:latin typeface="Meiryo UI" panose="020B0604030504040204" pitchFamily="50" charset="-128"/>
                          <a:ea typeface="Meiryo UI" panose="020B0604030504040204" pitchFamily="50" charset="-128"/>
                        </a:rPr>
                        <a:t>ンレ</a:t>
                      </a:r>
                      <a:r>
                        <a:rPr sz="900" spc="20" err="1">
                          <a:latin typeface="Meiryo UI" panose="020B0604030504040204" pitchFamily="50" charset="-128"/>
                          <a:ea typeface="Meiryo UI" panose="020B0604030504040204" pitchFamily="50" charset="-128"/>
                        </a:rPr>
                        <a:t>ス</a:t>
                      </a:r>
                      <a:r>
                        <a:rPr sz="900" spc="25" err="1">
                          <a:latin typeface="Meiryo UI" panose="020B0604030504040204" pitchFamily="50" charset="-128"/>
                          <a:ea typeface="Meiryo UI" panose="020B0604030504040204" pitchFamily="50" charset="-128"/>
                        </a:rPr>
                        <a:t>ポ</a:t>
                      </a:r>
                      <a:r>
                        <a:rPr sz="900" spc="15" err="1">
                          <a:latin typeface="Meiryo UI" panose="020B0604030504040204" pitchFamily="50" charset="-128"/>
                          <a:ea typeface="Meiryo UI" panose="020B0604030504040204" pitchFamily="50" charset="-128"/>
                        </a:rPr>
                        <a:t>ンスタイ</a:t>
                      </a:r>
                      <a:r>
                        <a:rPr sz="900" spc="20" err="1">
                          <a:latin typeface="Meiryo UI" panose="020B0604030504040204" pitchFamily="50" charset="-128"/>
                          <a:ea typeface="Meiryo UI" panose="020B0604030504040204" pitchFamily="50" charset="-128"/>
                        </a:rPr>
                        <a:t>ム</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r>
                        <a:rPr kumimoji="1" lang="en-US" sz="1000" kern="1200">
                          <a:solidFill>
                            <a:schemeClr val="tx1"/>
                          </a:solidFill>
                          <a:latin typeface="Meiryo UI" panose="020B0604030504040204" pitchFamily="50" charset="-128"/>
                          <a:ea typeface="Meiryo UI" panose="020B0604030504040204" pitchFamily="50" charset="-128"/>
                        </a:rPr>
                        <a:t>2</a:t>
                      </a:r>
                      <a:endParaRPr kumimoji="1" sz="10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r>
                        <a:rPr kumimoji="1" lang="en-US" altLang="ja-JP" sz="900" kern="1200">
                          <a:solidFill>
                            <a:schemeClr val="tx1"/>
                          </a:solidFill>
                          <a:latin typeface="Meiryo UI" panose="020B0604030504040204" pitchFamily="50" charset="-128"/>
                          <a:ea typeface="Meiryo UI" panose="020B0604030504040204" pitchFamily="50" charset="-128"/>
                          <a:cs typeface="+mn-cs"/>
                        </a:rPr>
                        <a:t>[</a:t>
                      </a:r>
                      <a:r>
                        <a:rPr kumimoji="1" lang="ja-JP" altLang="en-US" sz="900" kern="1200">
                          <a:solidFill>
                            <a:schemeClr val="tx1"/>
                          </a:solidFill>
                          <a:latin typeface="Meiryo UI" panose="020B0604030504040204" pitchFamily="50" charset="-128"/>
                          <a:ea typeface="Meiryo UI" panose="020B0604030504040204" pitchFamily="50" charset="-128"/>
                          <a:cs typeface="+mn-cs"/>
                        </a:rPr>
                        <a:t>＋</a:t>
                      </a:r>
                      <a:r>
                        <a:rPr kumimoji="1" lang="en-US" altLang="ja-JP" sz="900" kern="1200">
                          <a:solidFill>
                            <a:schemeClr val="tx1"/>
                          </a:solidFill>
                          <a:latin typeface="Meiryo UI" panose="020B0604030504040204" pitchFamily="50" charset="-128"/>
                          <a:ea typeface="Meiryo UI" panose="020B0604030504040204" pitchFamily="50" charset="-128"/>
                          <a:cs typeface="+mn-cs"/>
                        </a:rPr>
                        <a:t>]</a:t>
                      </a:r>
                      <a:endParaRPr kumimoji="1"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marL="20320" marR="44450" algn="ctr" defTabSz="914400" rtl="0" eaLnBrk="1" latinLnBrk="0" hangingPunct="1">
                        <a:lnSpc>
                          <a:spcPts val="969"/>
                        </a:lnSpc>
                        <a:spcBef>
                          <a:spcPts val="35"/>
                        </a:spcBef>
                      </a:pPr>
                      <a:r>
                        <a:rPr kumimoji="1" lang="en-US" altLang="ja-JP" sz="900" kern="1200">
                          <a:solidFill>
                            <a:schemeClr val="tx1"/>
                          </a:solidFill>
                          <a:latin typeface="Meiryo UI" panose="020B0604030504040204" pitchFamily="50" charset="-128"/>
                          <a:ea typeface="Meiryo UI" panose="020B0604030504040204" pitchFamily="50" charset="-128"/>
                          <a:cs typeface="+mn-cs"/>
                        </a:rPr>
                        <a:t>[</a:t>
                      </a:r>
                      <a:r>
                        <a:rPr kumimoji="1" lang="ja-JP" altLang="en-US" sz="900" kern="1200">
                          <a:solidFill>
                            <a:schemeClr val="tx1"/>
                          </a:solidFill>
                          <a:latin typeface="Meiryo UI" panose="020B0604030504040204" pitchFamily="50" charset="-128"/>
                          <a:ea typeface="Meiryo UI" panose="020B0604030504040204" pitchFamily="50" charset="-128"/>
                          <a:cs typeface="+mn-cs"/>
                        </a:rPr>
                        <a:t>ー</a:t>
                      </a:r>
                      <a:r>
                        <a:rPr kumimoji="1" lang="en-US" altLang="ja-JP" sz="900" kern="1200">
                          <a:solidFill>
                            <a:schemeClr val="tx1"/>
                          </a:solidFill>
                          <a:latin typeface="Meiryo UI" panose="020B0604030504040204" pitchFamily="50" charset="-128"/>
                          <a:ea typeface="Meiryo UI" panose="020B0604030504040204" pitchFamily="50" charset="-128"/>
                          <a:cs typeface="+mn-cs"/>
                        </a:rPr>
                        <a:t>]</a:t>
                      </a:r>
                      <a:endParaRPr kumimoji="1"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BCED9"/>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endParaRPr lang="en-US" altLang="ja-JP" sz="1000" b="0" i="0" u="none" strike="noStrike" baseline="30000">
                        <a:solidFill>
                          <a:srgbClr val="000000"/>
                        </a:solidFill>
                        <a:effectLst/>
                        <a:latin typeface="Meiryo UI" panose="020B0604030504040204" pitchFamily="50" charset="-128"/>
                        <a:ea typeface="Meiryo UI" panose="020B0604030504040204" pitchFamily="50" charset="-128"/>
                      </a:endParaRP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a:t>
                      </a:r>
                      <a:endParaRPr lang="en-US" sz="1000" b="0" i="0" u="none" strike="noStrike">
                        <a:solidFill>
                          <a:srgbClr val="000000"/>
                        </a:solidFill>
                        <a:effectLst/>
                        <a:latin typeface="Meiryo UI" panose="020B0604030504040204" pitchFamily="50" charset="-128"/>
                        <a:ea typeface="Meiryo UI" panose="020B0604030504040204" pitchFamily="50" charset="-128"/>
                      </a:endParaRP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2F2F2"/>
                    </a:solidFill>
                  </a:tcPr>
                </a:tc>
                <a:extLst>
                  <a:ext uri="{0D108BD9-81ED-4DB2-BD59-A6C34878D82A}">
                    <a16:rowId xmlns:a16="http://schemas.microsoft.com/office/drawing/2014/main" val="926515262"/>
                  </a:ext>
                </a:extLst>
              </a:tr>
            </a:tbl>
          </a:graphicData>
        </a:graphic>
      </p:graphicFrame>
      <p:sp>
        <p:nvSpPr>
          <p:cNvPr id="3" name="テキスト ボックス 2">
            <a:extLst>
              <a:ext uri="{FF2B5EF4-FFF2-40B4-BE49-F238E27FC236}">
                <a16:creationId xmlns:a16="http://schemas.microsoft.com/office/drawing/2014/main" id="{5E53F5D5-8B13-D83C-B089-62B63C4C52B4}"/>
              </a:ext>
            </a:extLst>
          </p:cNvPr>
          <p:cNvSpPr txBox="1"/>
          <p:nvPr/>
        </p:nvSpPr>
        <p:spPr>
          <a:xfrm>
            <a:off x="5703869" y="6151595"/>
            <a:ext cx="3188671" cy="389212"/>
          </a:xfrm>
          <a:prstGeom prst="rect">
            <a:avLst/>
          </a:prstGeom>
          <a:solidFill>
            <a:schemeClr val="bg1"/>
          </a:solidFill>
          <a:ln>
            <a:noFill/>
          </a:ln>
        </p:spPr>
        <p:txBody>
          <a:bodyPr wrap="square" lIns="55564" tIns="55564" rIns="55564" bIns="55564"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11"/>
              </a:spcAft>
            </a:pPr>
            <a:r>
              <a:rPr kumimoji="1" lang="ja-JP" altLang="en-US" sz="900" dirty="0">
                <a:ea typeface="Meiryo UI" panose="020B0604030504040204" pitchFamily="50" charset="-128"/>
              </a:rPr>
              <a:t>注</a:t>
            </a:r>
            <a:r>
              <a:rPr kumimoji="1" lang="en-US" altLang="ja-JP" sz="900" dirty="0">
                <a:ea typeface="Meiryo UI" panose="020B0604030504040204" pitchFamily="50" charset="-128"/>
              </a:rPr>
              <a:t>1</a:t>
            </a:r>
            <a:r>
              <a:rPr kumimoji="1" lang="ja-JP" altLang="en-US" sz="900" dirty="0">
                <a:ea typeface="Meiryo UI" panose="020B0604030504040204" pitchFamily="50" charset="-128"/>
              </a:rPr>
              <a:t>：レベル</a:t>
            </a:r>
            <a:r>
              <a:rPr kumimoji="1" lang="en-US" altLang="ja-JP" sz="900" dirty="0">
                <a:ea typeface="Meiryo UI" panose="020B0604030504040204" pitchFamily="50" charset="-128"/>
              </a:rPr>
              <a:t>2</a:t>
            </a:r>
            <a:r>
              <a:rPr kumimoji="1" lang="ja-JP" altLang="en-US" sz="900" dirty="0">
                <a:ea typeface="Meiryo UI" panose="020B0604030504040204" pitchFamily="50" charset="-128"/>
              </a:rPr>
              <a:t>もしくは</a:t>
            </a:r>
            <a:r>
              <a:rPr kumimoji="1" lang="en-US" altLang="ja-JP" sz="900" dirty="0">
                <a:ea typeface="Meiryo UI" panose="020B0604030504040204" pitchFamily="50" charset="-128"/>
              </a:rPr>
              <a:t>3</a:t>
            </a:r>
            <a:r>
              <a:rPr kumimoji="1" lang="ja-JP" altLang="en-US" sz="900" dirty="0">
                <a:ea typeface="Meiryo UI" panose="020B0604030504040204" pitchFamily="50" charset="-128"/>
              </a:rPr>
              <a:t>相当</a:t>
            </a:r>
            <a:br>
              <a:rPr kumimoji="1" lang="en-US" altLang="ja-JP" sz="900" dirty="0">
                <a:ea typeface="Meiryo UI" panose="020B0604030504040204" pitchFamily="50" charset="-128"/>
              </a:rPr>
            </a:br>
            <a:r>
              <a:rPr kumimoji="1" lang="ja-JP" altLang="en-US" sz="900" dirty="0">
                <a:ea typeface="Meiryo UI" panose="020B0604030504040204" pitchFamily="50" charset="-128"/>
              </a:rPr>
              <a:t>注</a:t>
            </a:r>
            <a:r>
              <a:rPr kumimoji="1" lang="en-US" altLang="ja-JP" sz="900" dirty="0">
                <a:ea typeface="Meiryo UI" panose="020B0604030504040204" pitchFamily="50" charset="-128"/>
              </a:rPr>
              <a:t>2</a:t>
            </a:r>
            <a:r>
              <a:rPr kumimoji="1" lang="ja-JP" altLang="en-US" sz="900" dirty="0">
                <a:ea typeface="Meiryo UI" panose="020B0604030504040204" pitchFamily="50" charset="-128"/>
              </a:rPr>
              <a:t>：検証を実施しないとした項目のため、想定するレベルを記載</a:t>
            </a:r>
            <a:endParaRPr kumimoji="1" lang="en-US" altLang="ja-JP" sz="900" dirty="0">
              <a:ea typeface="Meiryo UI" panose="020B0604030504040204" pitchFamily="50" charset="-128"/>
            </a:endParaRPr>
          </a:p>
        </p:txBody>
      </p:sp>
    </p:spTree>
    <p:extLst>
      <p:ext uri="{BB962C8B-B14F-4D97-AF65-F5344CB8AC3E}">
        <p14:creationId xmlns:p14="http://schemas.microsoft.com/office/powerpoint/2010/main" val="2201705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5">
            <a:extLst>
              <a:ext uri="{FF2B5EF4-FFF2-40B4-BE49-F238E27FC236}">
                <a16:creationId xmlns:a16="http://schemas.microsoft.com/office/drawing/2014/main" id="{CC2407E4-543A-4227-93BC-8415662A8719}"/>
              </a:ext>
            </a:extLst>
          </p:cNvPr>
          <p:cNvSpPr>
            <a:spLocks noGrp="1"/>
          </p:cNvSpPr>
          <p:nvPr>
            <p:ph type="sldNum" sz="quarter" idx="12"/>
          </p:nvPr>
        </p:nvSpPr>
        <p:spPr>
          <a:xfrm>
            <a:off x="7035536" y="6348231"/>
            <a:ext cx="2057400" cy="337038"/>
          </a:xfrm>
        </p:spPr>
        <p:txBody>
          <a:bodyPr/>
          <a:lstStyle/>
          <a:p>
            <a:pPr defTabSz="422041">
              <a:defRPr/>
            </a:pPr>
            <a:fld id="{330EA680-D336-4FF7-8B7A-9848BB0A1C32}" type="slidenum">
              <a:rPr lang="en-US" sz="1108">
                <a:solidFill>
                  <a:prstClr val="black">
                    <a:tint val="75000"/>
                  </a:prstClr>
                </a:solidFill>
                <a:latin typeface="Calibri" panose="020F0502020204030204"/>
              </a:rPr>
              <a:pPr defTabSz="422041">
                <a:defRPr/>
              </a:pPr>
              <a:t>9</a:t>
            </a:fld>
            <a:endParaRPr lang="en-US" sz="1108">
              <a:solidFill>
                <a:prstClr val="black">
                  <a:tint val="75000"/>
                </a:prstClr>
              </a:solidFill>
              <a:latin typeface="Calibri" panose="020F0502020204030204"/>
            </a:endParaRPr>
          </a:p>
        </p:txBody>
      </p:sp>
      <p:sp>
        <p:nvSpPr>
          <p:cNvPr id="19" name="字幕 6">
            <a:extLst>
              <a:ext uri="{FF2B5EF4-FFF2-40B4-BE49-F238E27FC236}">
                <a16:creationId xmlns:a16="http://schemas.microsoft.com/office/drawing/2014/main" id="{C5E70A5F-545E-177B-D286-F1F366A76FD5}"/>
              </a:ext>
            </a:extLst>
          </p:cNvPr>
          <p:cNvSpPr txBox="1">
            <a:spLocks/>
          </p:cNvSpPr>
          <p:nvPr/>
        </p:nvSpPr>
        <p:spPr>
          <a:xfrm>
            <a:off x="513012" y="51168"/>
            <a:ext cx="8687807" cy="487235"/>
          </a:xfrm>
          <a:prstGeom prst="rect">
            <a:avLst/>
          </a:prstGeom>
        </p:spPr>
        <p:txBody>
          <a:bodyPr vert="horz" wrap="square" lIns="0" tIns="0" rIns="0" bIns="108000" rtlCol="0" anchor="b" anchorCtr="0">
            <a:noAutofit/>
          </a:bodyPr>
          <a:lstStyle>
            <a:lvl1pPr marL="0" marR="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kumimoji="1" sz="1950" b="1" kern="1200" spc="75" baseline="0">
                <a:solidFill>
                  <a:srgbClr val="003B83"/>
                </a:solidFill>
                <a:latin typeface="+mn-lt"/>
                <a:ea typeface="+mn-ea"/>
                <a:cs typeface="+mn-cs"/>
              </a:defRPr>
            </a:lvl1pPr>
            <a:lvl2pPr marL="188975" marR="0" indent="-161978" algn="l" defTabSz="755728" rtl="0" eaLnBrk="1" fontAlgn="auto" latinLnBrk="0" hangingPunct="1">
              <a:lnSpc>
                <a:spcPct val="120000"/>
              </a:lnSpc>
              <a:spcBef>
                <a:spcPts val="0"/>
              </a:spcBef>
              <a:spcAft>
                <a:spcPts val="450"/>
              </a:spcAft>
              <a:buClr>
                <a:srgbClr val="3C82F4"/>
              </a:buClr>
              <a:buSzPct val="70000"/>
              <a:buFont typeface="Wingdings" panose="05000000000000000000" pitchFamily="2" charset="2"/>
              <a:buChar char="l"/>
              <a:tabLst/>
              <a:defRPr kumimoji="1" sz="1200" b="0" kern="1200" spc="90" baseline="0">
                <a:solidFill>
                  <a:srgbClr val="000000"/>
                </a:solidFill>
                <a:latin typeface="+mj-ea"/>
                <a:ea typeface="+mj-ea"/>
                <a:cs typeface="+mn-cs"/>
              </a:defRPr>
            </a:lvl2pPr>
            <a:lvl3pPr marL="296960" marR="0" indent="-107986" algn="l" defTabSz="755728" rtl="0" eaLnBrk="1" fontAlgn="auto" latinLnBrk="0" hangingPunct="1">
              <a:lnSpc>
                <a:spcPct val="120000"/>
              </a:lnSpc>
              <a:spcBef>
                <a:spcPts val="0"/>
              </a:spcBef>
              <a:spcAft>
                <a:spcPts val="450"/>
              </a:spcAft>
              <a:buClr>
                <a:srgbClr val="000000"/>
              </a:buClr>
              <a:buSzTx/>
              <a:buFont typeface="BIZ UDPゴシック" panose="020B0400000000000000" pitchFamily="50" charset="-128"/>
              <a:buChar char="-"/>
              <a:tabLst/>
              <a:defRPr kumimoji="1" sz="1050" b="0" kern="1200" spc="90" baseline="0">
                <a:solidFill>
                  <a:srgbClr val="000000"/>
                </a:solidFill>
                <a:latin typeface="+mj-ea"/>
                <a:ea typeface="+mj-ea"/>
                <a:cs typeface="+mn-cs"/>
              </a:defRPr>
            </a:lvl3pPr>
            <a:lvl4pPr marL="404946" marR="0" indent="-80989" algn="l" defTabSz="755728" rtl="0" eaLnBrk="1" fontAlgn="auto" latinLnBrk="0" hangingPunct="1">
              <a:lnSpc>
                <a:spcPct val="120000"/>
              </a:lnSpc>
              <a:spcBef>
                <a:spcPts val="0"/>
              </a:spcBef>
              <a:spcAft>
                <a:spcPts val="300"/>
              </a:spcAft>
              <a:buClr>
                <a:srgbClr val="595758"/>
              </a:buClr>
              <a:buSzTx/>
              <a:buFont typeface="Arial" panose="020B0604020202020204" pitchFamily="34" charset="0"/>
              <a:buChar char="•"/>
              <a:tabLst/>
              <a:defRPr kumimoji="1" sz="900" b="0" kern="1200" spc="90" baseline="0">
                <a:solidFill>
                  <a:srgbClr val="000000"/>
                </a:solidFill>
                <a:latin typeface="+mn-ea"/>
                <a:ea typeface="+mn-ea"/>
                <a:cs typeface="+mn-cs"/>
              </a:defRPr>
            </a:lvl4pPr>
            <a:lvl5pPr marL="485935" marR="0" indent="-80989" algn="l" defTabSz="755728" rtl="0" eaLnBrk="1" fontAlgn="auto" latinLnBrk="0" hangingPunct="1">
              <a:lnSpc>
                <a:spcPct val="120000"/>
              </a:lnSpc>
              <a:spcBef>
                <a:spcPts val="0"/>
              </a:spcBef>
              <a:spcAft>
                <a:spcPts val="300"/>
              </a:spcAft>
              <a:buClr>
                <a:srgbClr val="595758"/>
              </a:buClr>
              <a:buSzTx/>
              <a:buFont typeface="BIZ UDPゴシック" panose="020B0400000000000000" pitchFamily="50" charset="-128"/>
              <a:buChar char="-"/>
              <a:tabLst/>
              <a:defRPr kumimoji="1" sz="787" b="0" kern="1200" spc="90" baseline="0">
                <a:solidFill>
                  <a:srgbClr val="000000"/>
                </a:solidFill>
                <a:latin typeface="+mn-ea"/>
                <a:ea typeface="+mn-ea"/>
                <a:cs typeface="+mn-cs"/>
              </a:defRPr>
            </a:lvl5pPr>
            <a:lvl6pPr marL="2078253"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117"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3981"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1846" indent="-188932" algn="l" defTabSz="755728"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a:lstStyle>
          <a:p>
            <a:pPr marL="0" marR="0" lvl="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a:pPr>
            <a:r>
              <a:rPr kumimoji="1" lang="ja-JP" altLang="en-US" sz="1950" b="1" i="0" u="none" strike="noStrike" kern="1200" cap="none" spc="75" normalizeH="0" noProof="0" dirty="0">
                <a:ln>
                  <a:noFill/>
                </a:ln>
                <a:solidFill>
                  <a:schemeClr val="tx1"/>
                </a:solidFill>
                <a:effectLst/>
                <a:uLnTx/>
                <a:uFillTx/>
                <a:latin typeface="Meiryo UI" panose="020B0604030504040204" pitchFamily="50" charset="-128"/>
                <a:ea typeface="Meiryo UI" panose="020B0604030504040204" pitchFamily="50" charset="-128"/>
              </a:rPr>
              <a:t>標準非機能要件の検証結果　②検証結果</a:t>
            </a:r>
          </a:p>
        </p:txBody>
      </p:sp>
      <p:sp>
        <p:nvSpPr>
          <p:cNvPr id="12" name="テキスト ボックス 11">
            <a:extLst>
              <a:ext uri="{FF2B5EF4-FFF2-40B4-BE49-F238E27FC236}">
                <a16:creationId xmlns:a16="http://schemas.microsoft.com/office/drawing/2014/main" id="{A82B0045-D058-BB5E-5B3F-CD5CEF5D5BB6}"/>
              </a:ext>
            </a:extLst>
          </p:cNvPr>
          <p:cNvSpPr txBox="1"/>
          <p:nvPr/>
        </p:nvSpPr>
        <p:spPr>
          <a:xfrm>
            <a:off x="872696" y="350434"/>
            <a:ext cx="4599802" cy="389530"/>
          </a:xfrm>
          <a:prstGeom prst="rect">
            <a:avLst/>
          </a:prstGeom>
          <a:noFill/>
        </p:spPr>
        <p:txBody>
          <a:bodyPr wrap="square">
            <a:spAutoFit/>
          </a:bodyPr>
          <a:lstStyle/>
          <a:p>
            <a:pPr marL="0" marR="0" lvl="0" indent="0" algn="l" defTabSz="755728" rtl="0" eaLnBrk="1" fontAlgn="base" latinLnBrk="0" hangingPunct="1">
              <a:lnSpc>
                <a:spcPct val="110000"/>
              </a:lnSpc>
              <a:spcBef>
                <a:spcPts val="0"/>
              </a:spcBef>
              <a:spcAft>
                <a:spcPts val="0"/>
              </a:spcAft>
              <a:buClr>
                <a:srgbClr val="595758"/>
              </a:buClr>
              <a:buSzTx/>
              <a:buFont typeface="Wingdings" panose="05000000000000000000" pitchFamily="2" charset="2"/>
              <a:buNone/>
              <a:tabLst/>
              <a:defRPr/>
            </a:pPr>
            <a:r>
              <a:rPr kumimoji="1" lang="ja-JP" altLang="en-US" sz="1950" b="1" i="0" u="none" strike="noStrike" kern="1200" cap="none" spc="75" normalizeH="0" noProof="0">
                <a:ln>
                  <a:noFill/>
                </a:ln>
                <a:effectLst/>
                <a:uLnTx/>
                <a:uFillTx/>
                <a:latin typeface="Meiryo UI" panose="020B0604030504040204" pitchFamily="50" charset="-128"/>
                <a:ea typeface="Meiryo UI" panose="020B0604030504040204" pitchFamily="50" charset="-128"/>
              </a:rPr>
              <a:t>各採択団体で達成したレベル（</a:t>
            </a:r>
            <a:r>
              <a:rPr kumimoji="1" lang="en-US" altLang="ja-JP" sz="1950" b="1" spc="75">
                <a:latin typeface="Meiryo UI" panose="020B0604030504040204" pitchFamily="50" charset="-128"/>
                <a:ea typeface="Meiryo UI" panose="020B0604030504040204" pitchFamily="50" charset="-128"/>
              </a:rPr>
              <a:t>3</a:t>
            </a:r>
            <a:r>
              <a:rPr kumimoji="1" lang="en-US" altLang="ja-JP" sz="1950" b="1" i="0" u="none" strike="noStrike" kern="1200" cap="none" spc="75" normalizeH="0" noProof="0">
                <a:ln>
                  <a:noFill/>
                </a:ln>
                <a:effectLst/>
                <a:uLnTx/>
                <a:uFillTx/>
                <a:latin typeface="Meiryo UI" panose="020B0604030504040204" pitchFamily="50" charset="-128"/>
                <a:ea typeface="Meiryo UI" panose="020B0604030504040204" pitchFamily="50" charset="-128"/>
              </a:rPr>
              <a:t>/4</a:t>
            </a:r>
            <a:r>
              <a:rPr kumimoji="1" lang="ja-JP" altLang="en-US" sz="1950" b="1" i="0" u="none" strike="noStrike" kern="1200" cap="none" spc="75" normalizeH="0" noProof="0">
                <a:ln>
                  <a:noFill/>
                </a:ln>
                <a:effectLst/>
                <a:uLnTx/>
                <a:uFillTx/>
                <a:latin typeface="Meiryo UI" panose="020B0604030504040204" pitchFamily="50" charset="-128"/>
                <a:ea typeface="Meiryo UI" panose="020B0604030504040204" pitchFamily="50" charset="-128"/>
              </a:rPr>
              <a:t>）</a:t>
            </a:r>
          </a:p>
        </p:txBody>
      </p:sp>
      <p:graphicFrame>
        <p:nvGraphicFramePr>
          <p:cNvPr id="6" name="表 5">
            <a:extLst>
              <a:ext uri="{FF2B5EF4-FFF2-40B4-BE49-F238E27FC236}">
                <a16:creationId xmlns:a16="http://schemas.microsoft.com/office/drawing/2014/main" id="{34FD7A68-CDAE-7D97-5CCA-A7B744746336}"/>
              </a:ext>
            </a:extLst>
          </p:cNvPr>
          <p:cNvGraphicFramePr>
            <a:graphicFrameLocks noGrp="1"/>
          </p:cNvGraphicFramePr>
          <p:nvPr>
            <p:extLst>
              <p:ext uri="{D42A27DB-BD31-4B8C-83A1-F6EECF244321}">
                <p14:modId xmlns:p14="http://schemas.microsoft.com/office/powerpoint/2010/main" val="1864839986"/>
              </p:ext>
            </p:extLst>
          </p:nvPr>
        </p:nvGraphicFramePr>
        <p:xfrm>
          <a:off x="228600" y="910199"/>
          <a:ext cx="8687809" cy="5270712"/>
        </p:xfrm>
        <a:graphic>
          <a:graphicData uri="http://schemas.openxmlformats.org/drawingml/2006/table">
            <a:tbl>
              <a:tblPr firstRow="1" bandRow="1"/>
              <a:tblGrid>
                <a:gridCol w="577894">
                  <a:extLst>
                    <a:ext uri="{9D8B030D-6E8A-4147-A177-3AD203B41FA5}">
                      <a16:colId xmlns:a16="http://schemas.microsoft.com/office/drawing/2014/main" val="3683290923"/>
                    </a:ext>
                  </a:extLst>
                </a:gridCol>
                <a:gridCol w="2279896">
                  <a:extLst>
                    <a:ext uri="{9D8B030D-6E8A-4147-A177-3AD203B41FA5}">
                      <a16:colId xmlns:a16="http://schemas.microsoft.com/office/drawing/2014/main" val="2638538750"/>
                    </a:ext>
                  </a:extLst>
                </a:gridCol>
                <a:gridCol w="390840">
                  <a:extLst>
                    <a:ext uri="{9D8B030D-6E8A-4147-A177-3AD203B41FA5}">
                      <a16:colId xmlns:a16="http://schemas.microsoft.com/office/drawing/2014/main" val="1911788525"/>
                    </a:ext>
                  </a:extLst>
                </a:gridCol>
                <a:gridCol w="390840">
                  <a:extLst>
                    <a:ext uri="{9D8B030D-6E8A-4147-A177-3AD203B41FA5}">
                      <a16:colId xmlns:a16="http://schemas.microsoft.com/office/drawing/2014/main" val="718086459"/>
                    </a:ext>
                  </a:extLst>
                </a:gridCol>
                <a:gridCol w="390840">
                  <a:extLst>
                    <a:ext uri="{9D8B030D-6E8A-4147-A177-3AD203B41FA5}">
                      <a16:colId xmlns:a16="http://schemas.microsoft.com/office/drawing/2014/main" val="1396423258"/>
                    </a:ext>
                  </a:extLst>
                </a:gridCol>
                <a:gridCol w="423409">
                  <a:extLst>
                    <a:ext uri="{9D8B030D-6E8A-4147-A177-3AD203B41FA5}">
                      <a16:colId xmlns:a16="http://schemas.microsoft.com/office/drawing/2014/main" val="1799107582"/>
                    </a:ext>
                  </a:extLst>
                </a:gridCol>
                <a:gridCol w="423409">
                  <a:extLst>
                    <a:ext uri="{9D8B030D-6E8A-4147-A177-3AD203B41FA5}">
                      <a16:colId xmlns:a16="http://schemas.microsoft.com/office/drawing/2014/main" val="3483893828"/>
                    </a:ext>
                  </a:extLst>
                </a:gridCol>
                <a:gridCol w="423409">
                  <a:extLst>
                    <a:ext uri="{9D8B030D-6E8A-4147-A177-3AD203B41FA5}">
                      <a16:colId xmlns:a16="http://schemas.microsoft.com/office/drawing/2014/main" val="3770754808"/>
                    </a:ext>
                  </a:extLst>
                </a:gridCol>
                <a:gridCol w="423409">
                  <a:extLst>
                    <a:ext uri="{9D8B030D-6E8A-4147-A177-3AD203B41FA5}">
                      <a16:colId xmlns:a16="http://schemas.microsoft.com/office/drawing/2014/main" val="2509155834"/>
                    </a:ext>
                  </a:extLst>
                </a:gridCol>
                <a:gridCol w="423409">
                  <a:extLst>
                    <a:ext uri="{9D8B030D-6E8A-4147-A177-3AD203B41FA5}">
                      <a16:colId xmlns:a16="http://schemas.microsoft.com/office/drawing/2014/main" val="1566062023"/>
                    </a:ext>
                  </a:extLst>
                </a:gridCol>
                <a:gridCol w="423409">
                  <a:extLst>
                    <a:ext uri="{9D8B030D-6E8A-4147-A177-3AD203B41FA5}">
                      <a16:colId xmlns:a16="http://schemas.microsoft.com/office/drawing/2014/main" val="2762148703"/>
                    </a:ext>
                  </a:extLst>
                </a:gridCol>
                <a:gridCol w="423409">
                  <a:extLst>
                    <a:ext uri="{9D8B030D-6E8A-4147-A177-3AD203B41FA5}">
                      <a16:colId xmlns:a16="http://schemas.microsoft.com/office/drawing/2014/main" val="1855546209"/>
                    </a:ext>
                  </a:extLst>
                </a:gridCol>
                <a:gridCol w="423409">
                  <a:extLst>
                    <a:ext uri="{9D8B030D-6E8A-4147-A177-3AD203B41FA5}">
                      <a16:colId xmlns:a16="http://schemas.microsoft.com/office/drawing/2014/main" val="1894417279"/>
                    </a:ext>
                  </a:extLst>
                </a:gridCol>
                <a:gridCol w="423409">
                  <a:extLst>
                    <a:ext uri="{9D8B030D-6E8A-4147-A177-3AD203B41FA5}">
                      <a16:colId xmlns:a16="http://schemas.microsoft.com/office/drawing/2014/main" val="650643408"/>
                    </a:ext>
                  </a:extLst>
                </a:gridCol>
                <a:gridCol w="423409">
                  <a:extLst>
                    <a:ext uri="{9D8B030D-6E8A-4147-A177-3AD203B41FA5}">
                      <a16:colId xmlns:a16="http://schemas.microsoft.com/office/drawing/2014/main" val="4072198160"/>
                    </a:ext>
                  </a:extLst>
                </a:gridCol>
                <a:gridCol w="423409">
                  <a:extLst>
                    <a:ext uri="{9D8B030D-6E8A-4147-A177-3AD203B41FA5}">
                      <a16:colId xmlns:a16="http://schemas.microsoft.com/office/drawing/2014/main" val="3334627079"/>
                    </a:ext>
                  </a:extLst>
                </a:gridCol>
              </a:tblGrid>
              <a:tr h="266524">
                <a:tc rowSpan="3">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base"/>
                      <a:r>
                        <a:rPr lang="ja-JP" altLang="en-US" sz="900" b="0">
                          <a:solidFill>
                            <a:srgbClr val="FFFFFF"/>
                          </a:solidFill>
                          <a:effectLst/>
                          <a:latin typeface="Meiryo UI" panose="020B0604030504040204" pitchFamily="50" charset="-128"/>
                          <a:ea typeface="Meiryo UI" panose="020B0604030504040204" pitchFamily="50" charset="-128"/>
                        </a:rPr>
                        <a:t>項番</a:t>
                      </a:r>
                      <a:r>
                        <a:rPr lang="ja-JP" altLang="en-US" sz="900" b="0">
                          <a:solidFill>
                            <a:srgbClr val="000000"/>
                          </a:solidFill>
                          <a:effectLst/>
                          <a:latin typeface="Meiryo UI" panose="020B0604030504040204" pitchFamily="50" charset="-128"/>
                          <a:ea typeface="Meiryo UI" panose="020B0604030504040204" pitchFamily="50" charset="-128"/>
                        </a:rPr>
                        <a:t>​</a:t>
                      </a:r>
                      <a:endParaRPr lang="ja-JP" altLang="en-US" sz="900" b="0" i="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rowSpan="3">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base"/>
                      <a:r>
                        <a:rPr lang="ja-JP" altLang="en-US" sz="900" b="0" dirty="0">
                          <a:solidFill>
                            <a:srgbClr val="FFFFFF"/>
                          </a:solidFill>
                          <a:effectLst/>
                          <a:latin typeface="Meiryo UI" panose="020B0604030504040204" pitchFamily="50" charset="-128"/>
                          <a:ea typeface="Meiryo UI" panose="020B0604030504040204" pitchFamily="50" charset="-128"/>
                        </a:rPr>
                        <a:t>メトリクス</a:t>
                      </a:r>
                      <a:r>
                        <a:rPr lang="ja-JP" altLang="en-US" sz="900" b="0" dirty="0">
                          <a:solidFill>
                            <a:srgbClr val="000000"/>
                          </a:solidFill>
                          <a:effectLst/>
                          <a:latin typeface="Meiryo UI" panose="020B0604030504040204" pitchFamily="50" charset="-128"/>
                          <a:ea typeface="Meiryo UI" panose="020B0604030504040204" pitchFamily="50" charset="-128"/>
                        </a:rPr>
                        <a:t>​</a:t>
                      </a:r>
                      <a:endParaRPr lang="ja-JP" altLang="en-US" sz="900" b="0" i="0"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rowSpan="3">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base"/>
                      <a:r>
                        <a:rPr lang="ja-JP" altLang="en-US" sz="900" b="0">
                          <a:solidFill>
                            <a:schemeClr val="bg1"/>
                          </a:solidFill>
                          <a:effectLst/>
                          <a:latin typeface="Meiryo UI" panose="020B0604030504040204" pitchFamily="50" charset="-128"/>
                          <a:ea typeface="Meiryo UI" panose="020B0604030504040204" pitchFamily="50" charset="-128"/>
                        </a:rPr>
                        <a:t>選択​</a:t>
                      </a:r>
                      <a:br>
                        <a:rPr lang="ja-JP" altLang="en-US" sz="900" b="0">
                          <a:solidFill>
                            <a:schemeClr val="bg1"/>
                          </a:solidFill>
                          <a:effectLst/>
                          <a:latin typeface="Meiryo UI" panose="020B0604030504040204" pitchFamily="50" charset="-128"/>
                          <a:ea typeface="Meiryo UI" panose="020B0604030504040204" pitchFamily="50" charset="-128"/>
                        </a:rPr>
                      </a:br>
                      <a:r>
                        <a:rPr lang="ja-JP" altLang="en-US" sz="900" b="0">
                          <a:solidFill>
                            <a:schemeClr val="bg1"/>
                          </a:solidFill>
                          <a:effectLst/>
                          <a:latin typeface="Meiryo UI" panose="020B0604030504040204" pitchFamily="50" charset="-128"/>
                          <a:ea typeface="Meiryo UI" panose="020B0604030504040204" pitchFamily="50" charset="-128"/>
                        </a:rPr>
                        <a:t>レベル​</a:t>
                      </a:r>
                      <a:br>
                        <a:rPr lang="ja-JP" altLang="en-US" sz="900" b="0">
                          <a:solidFill>
                            <a:schemeClr val="bg1"/>
                          </a:solidFill>
                          <a:effectLst/>
                          <a:latin typeface="Meiryo UI" panose="020B0604030504040204" pitchFamily="50" charset="-128"/>
                          <a:ea typeface="Meiryo UI" panose="020B0604030504040204" pitchFamily="50" charset="-128"/>
                        </a:rPr>
                      </a:br>
                      <a:r>
                        <a:rPr lang="en-US" altLang="ja-JP" sz="900" b="0">
                          <a:solidFill>
                            <a:schemeClr val="bg1"/>
                          </a:solidFill>
                          <a:effectLst/>
                          <a:latin typeface="Meiryo UI" panose="020B0604030504040204" pitchFamily="50" charset="-128"/>
                          <a:ea typeface="Meiryo UI" panose="020B0604030504040204" pitchFamily="50" charset="-128"/>
                        </a:rPr>
                        <a:t>(</a:t>
                      </a:r>
                      <a:r>
                        <a:rPr lang="ja-JP" altLang="en-US" sz="900" b="0">
                          <a:solidFill>
                            <a:schemeClr val="bg1"/>
                          </a:solidFill>
                          <a:effectLst/>
                          <a:latin typeface="Meiryo UI" panose="020B0604030504040204" pitchFamily="50" charset="-128"/>
                          <a:ea typeface="Meiryo UI" panose="020B0604030504040204" pitchFamily="50" charset="-128"/>
                        </a:rPr>
                        <a:t>基準</a:t>
                      </a:r>
                      <a:r>
                        <a:rPr lang="en-US" altLang="ja-JP" sz="900" b="0">
                          <a:solidFill>
                            <a:schemeClr val="bg1"/>
                          </a:solidFill>
                          <a:effectLst/>
                          <a:latin typeface="Meiryo UI" panose="020B0604030504040204" pitchFamily="50" charset="-128"/>
                          <a:ea typeface="Meiryo UI" panose="020B0604030504040204" pitchFamily="50" charset="-128"/>
                        </a:rPr>
                        <a:t>)</a:t>
                      </a:r>
                      <a:r>
                        <a:rPr lang="ja-JP" altLang="en-US" sz="900" b="0">
                          <a:solidFill>
                            <a:schemeClr val="bg1"/>
                          </a:solidFill>
                          <a:effectLst/>
                          <a:latin typeface="Meiryo UI" panose="020B0604030504040204" pitchFamily="50" charset="-128"/>
                          <a:ea typeface="Meiryo UI" panose="020B0604030504040204" pitchFamily="50" charset="-128"/>
                        </a:rPr>
                        <a:t>​</a:t>
                      </a:r>
                      <a:endParaRPr lang="ja-JP" altLang="en-US" sz="900" b="0" i="0">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rowSpan="3" gridSpan="2">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fontAlgn="base"/>
                      <a:r>
                        <a:rPr lang="ja-JP" altLang="en-US" sz="900" b="0" i="0" dirty="0">
                          <a:solidFill>
                            <a:schemeClr val="bg1"/>
                          </a:solidFill>
                          <a:effectLst/>
                          <a:latin typeface="Meiryo UI" panose="020B0604030504040204" pitchFamily="50" charset="-128"/>
                          <a:ea typeface="Meiryo UI" panose="020B0604030504040204" pitchFamily="50" charset="-128"/>
                        </a:rPr>
                        <a:t>選択時の条件</a:t>
                      </a:r>
                      <a:br>
                        <a:rPr lang="en-US" altLang="ja-JP" sz="900" b="0" i="0" dirty="0">
                          <a:solidFill>
                            <a:schemeClr val="bg1"/>
                          </a:solidFill>
                          <a:effectLst/>
                          <a:latin typeface="Meiryo UI" panose="020B0604030504040204" pitchFamily="50" charset="-128"/>
                          <a:ea typeface="Meiryo UI" panose="020B0604030504040204" pitchFamily="50" charset="-128"/>
                        </a:rPr>
                      </a:br>
                      <a:r>
                        <a:rPr lang="ja-JP" altLang="en-US" sz="900" b="0" i="0" dirty="0">
                          <a:solidFill>
                            <a:schemeClr val="bg1"/>
                          </a:solidFill>
                          <a:effectLst/>
                          <a:latin typeface="Meiryo UI" panose="020B0604030504040204" pitchFamily="50" charset="-128"/>
                          <a:ea typeface="Meiryo UI" panose="020B0604030504040204" pitchFamily="50" charset="-128"/>
                        </a:rPr>
                        <a:t>の有無</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rowSpan="3" hMerge="1">
                  <a:txBody>
                    <a:bodyPr/>
                    <a:lstStyle/>
                    <a:p>
                      <a:pPr algn="ctr" fontAlgn="base"/>
                      <a:endParaRPr lang="ja-JP" altLang="en-US" sz="900" b="0" i="0">
                        <a:solidFill>
                          <a:srgbClr val="000000"/>
                        </a:solidFill>
                        <a:effectLst/>
                        <a:latin typeface="+mn-ea"/>
                        <a:ea typeface="+mn-ea"/>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11">
                  <a:txBody>
                    <a:bodyPr/>
                    <a:lstStyle>
                      <a:lvl1pPr marL="0" algn="l" defTabSz="914400" rtl="0" eaLnBrk="1" latinLnBrk="0" hangingPunct="1">
                        <a:defRPr kumimoji="1" sz="1800" b="1" kern="1200">
                          <a:solidFill>
                            <a:schemeClr val="lt1"/>
                          </a:solidFill>
                          <a:latin typeface="BIZ UDPゴシック"/>
                          <a:ea typeface="BIZ UDPゴシック"/>
                          <a:cs typeface="ＭＳ Ｐゴシック"/>
                        </a:defRPr>
                      </a:lvl1pPr>
                      <a:lvl2pPr marL="457200" algn="l" defTabSz="914400" rtl="0" eaLnBrk="1" latinLnBrk="0" hangingPunct="1">
                        <a:defRPr kumimoji="1" sz="1800" b="1" kern="1200">
                          <a:solidFill>
                            <a:schemeClr val="lt1"/>
                          </a:solidFill>
                          <a:latin typeface="BIZ UDPゴシック"/>
                          <a:ea typeface="BIZ UDPゴシック"/>
                          <a:cs typeface="ＭＳ Ｐゴシック"/>
                        </a:defRPr>
                      </a:lvl2pPr>
                      <a:lvl3pPr marL="914400" algn="l" defTabSz="914400" rtl="0" eaLnBrk="1" latinLnBrk="0" hangingPunct="1">
                        <a:defRPr kumimoji="1" sz="1800" b="1" kern="1200">
                          <a:solidFill>
                            <a:schemeClr val="lt1"/>
                          </a:solidFill>
                          <a:latin typeface="BIZ UDPゴシック"/>
                          <a:ea typeface="BIZ UDPゴシック"/>
                          <a:cs typeface="ＭＳ Ｐゴシック"/>
                        </a:defRPr>
                      </a:lvl3pPr>
                      <a:lvl4pPr marL="1371600" algn="l" defTabSz="914400" rtl="0" eaLnBrk="1" latinLnBrk="0" hangingPunct="1">
                        <a:defRPr kumimoji="1" sz="1800" b="1" kern="1200">
                          <a:solidFill>
                            <a:schemeClr val="lt1"/>
                          </a:solidFill>
                          <a:latin typeface="BIZ UDPゴシック"/>
                          <a:ea typeface="BIZ UDPゴシック"/>
                          <a:cs typeface="ＭＳ Ｐゴシック"/>
                        </a:defRPr>
                      </a:lvl4pPr>
                      <a:lvl5pPr marL="1828800" algn="l" defTabSz="914400" rtl="0" eaLnBrk="1" latinLnBrk="0" hangingPunct="1">
                        <a:defRPr kumimoji="1" sz="1800" b="1" kern="1200">
                          <a:solidFill>
                            <a:schemeClr val="lt1"/>
                          </a:solidFill>
                          <a:latin typeface="BIZ UDPゴシック"/>
                          <a:ea typeface="BIZ UDPゴシック"/>
                          <a:cs typeface="ＭＳ Ｐゴシック"/>
                        </a:defRPr>
                      </a:lvl5pPr>
                      <a:lvl6pPr marL="2286000" algn="l" defTabSz="914400" rtl="0" eaLnBrk="1" latinLnBrk="0" hangingPunct="1">
                        <a:defRPr kumimoji="1" sz="1800" b="1" kern="1200">
                          <a:solidFill>
                            <a:schemeClr val="lt1"/>
                          </a:solidFill>
                          <a:latin typeface="BIZ UDPゴシック"/>
                          <a:ea typeface="BIZ UDPゴシック"/>
                          <a:cs typeface="ＭＳ Ｐゴシック"/>
                        </a:defRPr>
                      </a:lvl6pPr>
                      <a:lvl7pPr marL="2743200" algn="l" defTabSz="914400" rtl="0" eaLnBrk="1" latinLnBrk="0" hangingPunct="1">
                        <a:defRPr kumimoji="1" sz="1800" b="1" kern="1200">
                          <a:solidFill>
                            <a:schemeClr val="lt1"/>
                          </a:solidFill>
                          <a:latin typeface="BIZ UDPゴシック"/>
                          <a:ea typeface="BIZ UDPゴシック"/>
                          <a:cs typeface="ＭＳ Ｐゴシック"/>
                        </a:defRPr>
                      </a:lvl7pPr>
                      <a:lvl8pPr marL="3200400" algn="l" defTabSz="914400" rtl="0" eaLnBrk="1" latinLnBrk="0" hangingPunct="1">
                        <a:defRPr kumimoji="1" sz="1800" b="1" kern="1200">
                          <a:solidFill>
                            <a:schemeClr val="lt1"/>
                          </a:solidFill>
                          <a:latin typeface="BIZ UDPゴシック"/>
                          <a:ea typeface="BIZ UDPゴシック"/>
                          <a:cs typeface="ＭＳ Ｐゴシック"/>
                        </a:defRPr>
                      </a:lvl8pPr>
                      <a:lvl9pPr marL="3657600" algn="l" defTabSz="914400" rtl="0" eaLnBrk="1" latinLnBrk="0" hangingPunct="1">
                        <a:defRPr kumimoji="1" sz="1800" b="1" kern="1200">
                          <a:solidFill>
                            <a:schemeClr val="lt1"/>
                          </a:solidFill>
                          <a:latin typeface="BIZ UDPゴシック"/>
                          <a:ea typeface="BIZ UDPゴシック"/>
                          <a:cs typeface="ＭＳ Ｐゴシック"/>
                        </a:defRPr>
                      </a:lvl9pPr>
                    </a:lstStyle>
                    <a:p>
                      <a:pPr algn="ctr"/>
                      <a:r>
                        <a:rPr lang="ja-JP" altLang="en-US" sz="900" dirty="0">
                          <a:solidFill>
                            <a:schemeClr val="bg1"/>
                          </a:solidFill>
                          <a:latin typeface="Meiryo UI" panose="020B0604030504040204" pitchFamily="50" charset="-128"/>
                          <a:ea typeface="Meiryo UI" panose="020B0604030504040204" pitchFamily="50" charset="-128"/>
                        </a:rPr>
                        <a:t>採択団体・事業者</a:t>
                      </a:r>
                    </a:p>
                  </a:txBody>
                  <a:tcPr marL="9977" marR="9977"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95210475"/>
                  </a:ext>
                </a:extLst>
              </a:tr>
              <a:tr h="26652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lang="ja-JP" altLang="en-US" sz="900">
                          <a:solidFill>
                            <a:schemeClr val="bg1"/>
                          </a:solidFill>
                          <a:latin typeface="Meiryo UI" panose="020B0604030504040204" pitchFamily="50" charset="-128"/>
                          <a:ea typeface="Meiryo UI" panose="020B0604030504040204" pitchFamily="50" charset="-128"/>
                        </a:rPr>
                        <a:t>神戸市</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tc gridSpan="2">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lang="ja-JP" altLang="en-US" sz="900">
                          <a:solidFill>
                            <a:schemeClr val="bg1"/>
                          </a:solidFill>
                          <a:latin typeface="Meiryo UI" panose="020B0604030504040204" pitchFamily="50" charset="-128"/>
                          <a:ea typeface="Meiryo UI" panose="020B0604030504040204" pitchFamily="50" charset="-128"/>
                        </a:rPr>
                        <a:t>せとうち</a:t>
                      </a:r>
                      <a:r>
                        <a:rPr lang="en-US" altLang="ja-JP" sz="900">
                          <a:solidFill>
                            <a:schemeClr val="bg1"/>
                          </a:solidFill>
                          <a:latin typeface="Meiryo UI" panose="020B0604030504040204" pitchFamily="50" charset="-128"/>
                          <a:ea typeface="Meiryo UI" panose="020B0604030504040204" pitchFamily="50" charset="-128"/>
                        </a:rPr>
                        <a:t>3</a:t>
                      </a:r>
                      <a:r>
                        <a:rPr lang="ja-JP" altLang="en-US" sz="900">
                          <a:solidFill>
                            <a:schemeClr val="bg1"/>
                          </a:solidFill>
                          <a:latin typeface="Meiryo UI" panose="020B0604030504040204" pitchFamily="50" charset="-128"/>
                          <a:ea typeface="Meiryo UI" panose="020B0604030504040204" pitchFamily="50" charset="-128"/>
                        </a:rPr>
                        <a:t>市</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ja-JP" altLang="en-US" sz="900" b="0">
                          <a:solidFill>
                            <a:schemeClr val="bg1"/>
                          </a:solidFill>
                          <a:effectLst/>
                          <a:latin typeface="Meiryo UI" panose="020B0604030504040204" pitchFamily="50" charset="-128"/>
                          <a:ea typeface="Meiryo UI" panose="020B0604030504040204" pitchFamily="50" charset="-128"/>
                        </a:rPr>
                        <a:t>盛岡市​</a:t>
                      </a:r>
                      <a:endParaRPr lang="ja-JP" altLang="en-US" sz="900" b="0" i="0">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gridSpan="2">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a:r>
                        <a:rPr lang="ja-JP" altLang="en-US" sz="900">
                          <a:solidFill>
                            <a:schemeClr val="bg1"/>
                          </a:solidFill>
                          <a:latin typeface="Meiryo UI" panose="020B0604030504040204" pitchFamily="50" charset="-128"/>
                          <a:ea typeface="Meiryo UI" panose="020B0604030504040204" pitchFamily="50" charset="-128"/>
                        </a:rPr>
                        <a:t>佐倉市</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ja-JP" altLang="en-US" sz="900" b="0" dirty="0">
                          <a:solidFill>
                            <a:schemeClr val="bg1"/>
                          </a:solidFill>
                          <a:effectLst/>
                          <a:latin typeface="Meiryo UI" panose="020B0604030504040204" pitchFamily="50" charset="-128"/>
                          <a:ea typeface="Meiryo UI" panose="020B0604030504040204" pitchFamily="50" charset="-128"/>
                        </a:rPr>
                        <a:t>宇和島市​</a:t>
                      </a:r>
                      <a:endParaRPr lang="ja-JP" altLang="en-US" sz="900" b="0" i="0" dirty="0">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ja-JP" altLang="en-US" sz="900" b="0">
                          <a:solidFill>
                            <a:schemeClr val="bg1"/>
                          </a:solidFill>
                          <a:effectLst/>
                          <a:latin typeface="Meiryo UI" panose="020B0604030504040204" pitchFamily="50" charset="-128"/>
                          <a:ea typeface="Meiryo UI" panose="020B0604030504040204" pitchFamily="50" charset="-128"/>
                        </a:rPr>
                        <a:t>須坂市​</a:t>
                      </a:r>
                      <a:endParaRPr lang="ja-JP" altLang="en-US" sz="900" b="0" i="0">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ja-JP" altLang="en-US" sz="900" b="0" dirty="0">
                          <a:solidFill>
                            <a:schemeClr val="bg1"/>
                          </a:solidFill>
                          <a:effectLst/>
                          <a:latin typeface="Meiryo UI" panose="020B0604030504040204" pitchFamily="50" charset="-128"/>
                          <a:ea typeface="Meiryo UI" panose="020B0604030504040204" pitchFamily="50" charset="-128"/>
                        </a:rPr>
                        <a:t>美里町・川島町​</a:t>
                      </a:r>
                      <a:endParaRPr lang="ja-JP" altLang="en-US" sz="900" b="0" i="0" dirty="0">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base"/>
                      <a:r>
                        <a:rPr lang="ja-JP" altLang="en-US" sz="900" b="0">
                          <a:solidFill>
                            <a:schemeClr val="bg1"/>
                          </a:solidFill>
                          <a:effectLst/>
                          <a:latin typeface="Meiryo UI" panose="020B0604030504040204" pitchFamily="50" charset="-128"/>
                          <a:ea typeface="Meiryo UI" panose="020B0604030504040204" pitchFamily="50" charset="-128"/>
                        </a:rPr>
                        <a:t>笠置町​</a:t>
                      </a:r>
                      <a:endParaRPr lang="ja-JP" altLang="en-US" sz="900" b="0" i="0">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3524776262"/>
                  </a:ext>
                </a:extLst>
              </a:tr>
              <a:tr h="372783">
                <a:tc vMerge="1">
                  <a:txBody>
                    <a:bodyPr/>
                    <a:lstStyle/>
                    <a:p>
                      <a:pPr algn="ctr" fontAlgn="base"/>
                      <a:endParaRPr lang="en-US" sz="1000" b="0" i="0">
                        <a:solidFill>
                          <a:srgbClr val="000000"/>
                        </a:solidFill>
                        <a:effectLst/>
                        <a:latin typeface="+mn-ea"/>
                        <a:ea typeface="+mn-ea"/>
                      </a:endParaRPr>
                    </a:p>
                  </a:txBody>
                  <a:tcPr marL="9977" marR="9977" marT="4988" marB="4988" anchor="ctr"/>
                </a:tc>
                <a:tc vMerge="1">
                  <a:txBody>
                    <a:bodyPr/>
                    <a:lstStyle/>
                    <a:p>
                      <a:pPr algn="l" fontAlgn="base"/>
                      <a:endParaRPr lang="ja-JP" altLang="en-US" sz="1000" b="0" i="0">
                        <a:solidFill>
                          <a:srgbClr val="000000"/>
                        </a:solidFill>
                        <a:effectLst/>
                        <a:latin typeface="+mn-ea"/>
                        <a:ea typeface="+mn-ea"/>
                      </a:endParaRPr>
                    </a:p>
                  </a:txBody>
                  <a:tcPr marL="9977" marR="9977" marT="4988" marB="4988" anchor="ctr"/>
                </a:tc>
                <a:tc vMerge="1">
                  <a:txBody>
                    <a:bodyPr/>
                    <a:lstStyle/>
                    <a:p>
                      <a:pPr algn="ctr" fontAlgn="base"/>
                      <a:endParaRPr lang="en-US" sz="1000" b="0" i="0">
                        <a:solidFill>
                          <a:srgbClr val="000000"/>
                        </a:solidFill>
                        <a:effectLst/>
                        <a:latin typeface="+mn-ea"/>
                        <a:ea typeface="+mn-ea"/>
                      </a:endParaRPr>
                    </a:p>
                  </a:txBody>
                  <a:tcPr marL="9977" marR="9977" marT="4988" marB="4988" anchor="ctr"/>
                </a:tc>
                <a:tc gridSpan="2" vMerge="1">
                  <a:txBody>
                    <a:bodyPr/>
                    <a:lstStyle/>
                    <a:p>
                      <a:endParaRPr kumimoji="1" lang="ja-JP" altLang="en-US"/>
                    </a:p>
                  </a:txBody>
                  <a:tcPr/>
                </a:tc>
                <a:tc hMerge="1" vMerge="1">
                  <a:txBody>
                    <a:bodyPr/>
                    <a:lstStyle/>
                    <a:p>
                      <a:endParaRPr kumimoji="1" lang="ja-JP" altLang="en-US"/>
                    </a:p>
                  </a:txBody>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900" b="0" i="0" u="none" strike="noStrike" dirty="0">
                          <a:solidFill>
                            <a:schemeClr val="bg1"/>
                          </a:solidFill>
                          <a:effectLst/>
                          <a:latin typeface="Meiryo UI" panose="020B0604030504040204" pitchFamily="50" charset="-128"/>
                          <a:ea typeface="Meiryo UI" panose="020B0604030504040204" pitchFamily="50" charset="-128"/>
                        </a:rPr>
                        <a:t>NEC</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日立</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900" b="0" i="0" u="none" strike="noStrike">
                          <a:solidFill>
                            <a:schemeClr val="bg1"/>
                          </a:solidFill>
                          <a:effectLst/>
                          <a:latin typeface="Meiryo UI" panose="020B0604030504040204" pitchFamily="50" charset="-128"/>
                          <a:ea typeface="Meiryo UI" panose="020B0604030504040204" pitchFamily="50" charset="-128"/>
                        </a:rPr>
                        <a:t>FJJ</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ｱｲﾈｽ</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900" b="0" i="0" u="none" strike="noStrike">
                          <a:solidFill>
                            <a:schemeClr val="bg1"/>
                          </a:solidFill>
                          <a:effectLst/>
                          <a:latin typeface="Meiryo UI" panose="020B0604030504040204" pitchFamily="50" charset="-128"/>
                          <a:ea typeface="Meiryo UI" panose="020B0604030504040204" pitchFamily="50" charset="-128"/>
                        </a:rPr>
                        <a:t>ICS</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900" b="0" i="0" u="none" strike="noStrike">
                          <a:solidFill>
                            <a:schemeClr val="bg1"/>
                          </a:solidFill>
                          <a:effectLst/>
                          <a:latin typeface="Meiryo UI" panose="020B0604030504040204" pitchFamily="50" charset="-128"/>
                          <a:ea typeface="Meiryo UI" panose="020B0604030504040204" pitchFamily="50" charset="-128"/>
                        </a:rPr>
                        <a:t>HISYS</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両備</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900" b="0" i="0" u="none" strike="noStrike">
                          <a:solidFill>
                            <a:schemeClr val="bg1"/>
                          </a:solidFill>
                          <a:effectLst/>
                          <a:latin typeface="Meiryo UI" panose="020B0604030504040204" pitchFamily="50" charset="-128"/>
                          <a:ea typeface="Meiryo UI" panose="020B0604030504040204" pitchFamily="50" charset="-128"/>
                        </a:rPr>
                        <a:t>RKK</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電算</a:t>
                      </a:r>
                      <a:endParaRPr lang="en-US" altLang="ja-JP" sz="900" b="0" i="0" u="none" strike="noStrike">
                        <a:solidFill>
                          <a:schemeClr val="bg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900" b="0" i="0" u="none" strike="noStrike">
                          <a:solidFill>
                            <a:schemeClr val="bg1"/>
                          </a:solidFill>
                          <a:effectLst/>
                          <a:latin typeface="Meiryo UI" panose="020B0604030504040204" pitchFamily="50" charset="-128"/>
                          <a:ea typeface="Meiryo UI" panose="020B0604030504040204" pitchFamily="50" charset="-128"/>
                        </a:rPr>
                        <a:t>TKC</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ctr" fontAlgn="ctr"/>
                      <a:r>
                        <a:rPr lang="en-US" altLang="ja-JP" sz="900" b="0" i="0" u="none" strike="noStrike">
                          <a:solidFill>
                            <a:schemeClr val="bg1"/>
                          </a:solidFill>
                          <a:effectLst/>
                          <a:latin typeface="Meiryo UI" panose="020B0604030504040204" pitchFamily="50" charset="-128"/>
                          <a:ea typeface="Meiryo UI" panose="020B0604030504040204" pitchFamily="50" charset="-128"/>
                        </a:rPr>
                        <a:t>KIP</a:t>
                      </a: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3B83"/>
                    </a:solidFill>
                  </a:tcPr>
                </a:tc>
                <a:extLst>
                  <a:ext uri="{0D108BD9-81ED-4DB2-BD59-A6C34878D82A}">
                    <a16:rowId xmlns:a16="http://schemas.microsoft.com/office/drawing/2014/main" val="3300252255"/>
                  </a:ext>
                </a:extLst>
              </a:tr>
              <a:tr h="415409">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1905" algn="ctr" defTabSz="914400" rtl="0" eaLnBrk="1" latinLnBrk="0" hangingPunct="1">
                        <a:lnSpc>
                          <a:spcPts val="980"/>
                        </a:lnSpc>
                      </a:pPr>
                      <a:r>
                        <a:rPr kumimoji="1" sz="900" kern="1200" spc="10">
                          <a:solidFill>
                            <a:schemeClr val="tx1"/>
                          </a:solidFill>
                          <a:latin typeface="Meiryo UI" panose="020B0604030504040204" pitchFamily="50" charset="-128"/>
                          <a:ea typeface="Meiryo UI" panose="020B0604030504040204" pitchFamily="50" charset="-128"/>
                        </a:rPr>
                        <a:t>B.2.2.1</a:t>
                      </a:r>
                      <a:endParaRPr kumimoji="1" sz="900" kern="1200" spc="1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28575" algn="l">
                        <a:lnSpc>
                          <a:spcPts val="969"/>
                        </a:lnSpc>
                        <a:spcBef>
                          <a:spcPts val="30"/>
                        </a:spcBef>
                      </a:pPr>
                      <a:r>
                        <a:rPr sz="900" err="1">
                          <a:latin typeface="Meiryo UI" panose="020B0604030504040204" pitchFamily="50" charset="-128"/>
                          <a:ea typeface="Meiryo UI" panose="020B0604030504040204" pitchFamily="50" charset="-128"/>
                        </a:rPr>
                        <a:t>通常時バ</a:t>
                      </a:r>
                      <a:r>
                        <a:rPr sz="900" spc="5" err="1">
                          <a:latin typeface="Meiryo UI" panose="020B0604030504040204" pitchFamily="50" charset="-128"/>
                          <a:ea typeface="Meiryo UI" panose="020B0604030504040204" pitchFamily="50" charset="-128"/>
                        </a:rPr>
                        <a:t>ッ</a:t>
                      </a:r>
                      <a:r>
                        <a:rPr sz="900" err="1">
                          <a:latin typeface="Meiryo UI" panose="020B0604030504040204" pitchFamily="50" charset="-128"/>
                          <a:ea typeface="Meiryo UI" panose="020B0604030504040204" pitchFamily="50" charset="-128"/>
                        </a:rPr>
                        <a:t>チ</a:t>
                      </a:r>
                      <a:r>
                        <a:rPr sz="900" spc="15" err="1">
                          <a:latin typeface="Meiryo UI" panose="020B0604030504040204" pitchFamily="50" charset="-128"/>
                          <a:ea typeface="Meiryo UI" panose="020B0604030504040204" pitchFamily="50" charset="-128"/>
                        </a:rPr>
                        <a:t>レ</a:t>
                      </a:r>
                      <a:r>
                        <a:rPr sz="900" spc="20" err="1">
                          <a:latin typeface="Meiryo UI" panose="020B0604030504040204" pitchFamily="50" charset="-128"/>
                          <a:ea typeface="Meiryo UI" panose="020B0604030504040204" pitchFamily="50" charset="-128"/>
                        </a:rPr>
                        <a:t>スポ</a:t>
                      </a:r>
                      <a:r>
                        <a:rPr sz="900" spc="15" err="1">
                          <a:latin typeface="Meiryo UI" panose="020B0604030504040204" pitchFamily="50" charset="-128"/>
                          <a:ea typeface="Meiryo UI" panose="020B0604030504040204" pitchFamily="50" charset="-128"/>
                        </a:rPr>
                        <a:t>ン</a:t>
                      </a:r>
                      <a:r>
                        <a:rPr sz="900" spc="20" err="1">
                          <a:latin typeface="Meiryo UI" panose="020B0604030504040204" pitchFamily="50" charset="-128"/>
                          <a:ea typeface="Meiryo UI" panose="020B0604030504040204" pitchFamily="50" charset="-128"/>
                        </a:rPr>
                        <a:t>ス</a:t>
                      </a:r>
                      <a:br>
                        <a:rPr lang="en-US" sz="900" spc="20">
                          <a:latin typeface="Meiryo UI" panose="020B0604030504040204" pitchFamily="50" charset="-128"/>
                          <a:ea typeface="Meiryo UI" panose="020B0604030504040204" pitchFamily="50" charset="-128"/>
                        </a:rPr>
                      </a:br>
                      <a:r>
                        <a:rPr sz="900" spc="25" err="1">
                          <a:latin typeface="Meiryo UI" panose="020B0604030504040204" pitchFamily="50" charset="-128"/>
                          <a:ea typeface="Meiryo UI" panose="020B0604030504040204" pitchFamily="50" charset="-128"/>
                        </a:rPr>
                        <a:t>順守度合</a:t>
                      </a:r>
                      <a:r>
                        <a:rPr sz="900" spc="20" err="1">
                          <a:latin typeface="Meiryo UI" panose="020B0604030504040204" pitchFamily="50" charset="-128"/>
                          <a:ea typeface="Meiryo UI" panose="020B0604030504040204" pitchFamily="50" charset="-128"/>
                        </a:rPr>
                        <a:t>い</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sz="1000" kern="1200">
                          <a:solidFill>
                            <a:schemeClr val="tx1"/>
                          </a:solidFill>
                          <a:latin typeface="Meiryo UI" panose="020B0604030504040204" pitchFamily="50" charset="-128"/>
                          <a:ea typeface="Meiryo UI" panose="020B0604030504040204" pitchFamily="50" charset="-128"/>
                        </a:rPr>
                        <a:t>2</a:t>
                      </a:r>
                      <a:endParaRPr kumimoji="1" sz="10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endParaRPr kumimoji="1" sz="9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r>
                        <a:rPr kumimoji="1" lang="ja-JP" altLang="en-US" sz="900" b="0" kern="1200">
                          <a:solidFill>
                            <a:schemeClr val="tx1"/>
                          </a:solidFill>
                          <a:latin typeface="Meiryo UI" panose="020B0604030504040204" pitchFamily="50" charset="-128"/>
                          <a:ea typeface="Meiryo UI" panose="020B0604030504040204" pitchFamily="50" charset="-128"/>
                          <a:cs typeface="+mn-cs"/>
                        </a:rPr>
                        <a:t>ー</a:t>
                      </a: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endParaRPr kumimoji="1" sz="9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dirty="0">
                          <a:solidFill>
                            <a:schemeClr val="tx1"/>
                          </a:solidFill>
                          <a:effectLst/>
                          <a:latin typeface="Meiryo UI" panose="020B0604030504040204" pitchFamily="50" charset="-128"/>
                          <a:ea typeface="Meiryo UI" panose="020B0604030504040204" pitchFamily="50" charset="-128"/>
                        </a:rPr>
                        <a:t>1</a:t>
                      </a:r>
                      <a:endParaRPr lang="en-US" altLang="ja-JP" sz="1000" b="0" i="0" u="none" strike="noStrike" baseline="30000" dirty="0">
                        <a:solidFill>
                          <a:schemeClr val="tx1"/>
                        </a:solidFill>
                        <a:effectLst/>
                        <a:latin typeface="Meiryo UI" panose="020B0604030504040204" pitchFamily="50" charset="-128"/>
                        <a:ea typeface="Meiryo UI" panose="020B0604030504040204" pitchFamily="50" charset="-128"/>
                      </a:endParaRP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sz="1000" b="0" i="0" u="none" strike="noStrike">
                          <a:solidFill>
                            <a:schemeClr val="tx1"/>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r>
                        <a:rPr lang="ja-JP" altLang="en-US" sz="10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1000" b="0" i="0" u="none" strike="noStrike" baseline="30000">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2597838776"/>
                  </a:ext>
                </a:extLst>
              </a:tr>
              <a:tr h="375366">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1905" algn="ctr" defTabSz="914400" rtl="0" eaLnBrk="1" latinLnBrk="0" hangingPunct="1">
                        <a:lnSpc>
                          <a:spcPts val="980"/>
                        </a:lnSpc>
                      </a:pPr>
                      <a:r>
                        <a:rPr kumimoji="1" sz="900" kern="1200" spc="10">
                          <a:solidFill>
                            <a:schemeClr val="tx1"/>
                          </a:solidFill>
                          <a:latin typeface="Meiryo UI" panose="020B0604030504040204" pitchFamily="50" charset="-128"/>
                          <a:ea typeface="Meiryo UI" panose="020B0604030504040204" pitchFamily="50" charset="-128"/>
                        </a:rPr>
                        <a:t>B.2.2.2</a:t>
                      </a:r>
                      <a:endParaRPr kumimoji="1" sz="900" kern="1200" spc="1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31115" algn="l">
                        <a:lnSpc>
                          <a:spcPts val="969"/>
                        </a:lnSpc>
                        <a:spcBef>
                          <a:spcPts val="30"/>
                        </a:spcBef>
                      </a:pPr>
                      <a:r>
                        <a:rPr sz="900" spc="5" err="1">
                          <a:latin typeface="Meiryo UI" panose="020B0604030504040204" pitchFamily="50" charset="-128"/>
                          <a:ea typeface="Meiryo UI" panose="020B0604030504040204" pitchFamily="50" charset="-128"/>
                        </a:rPr>
                        <a:t>ア</a:t>
                      </a:r>
                      <a:r>
                        <a:rPr sz="900" err="1">
                          <a:latin typeface="Meiryo UI" panose="020B0604030504040204" pitchFamily="50" charset="-128"/>
                          <a:ea typeface="Meiryo UI" panose="020B0604030504040204" pitchFamily="50" charset="-128"/>
                        </a:rPr>
                        <a:t>クセス集中</a:t>
                      </a:r>
                      <a:r>
                        <a:rPr sz="900" spc="25" err="1">
                          <a:latin typeface="Meiryo UI" panose="020B0604030504040204" pitchFamily="50" charset="-128"/>
                          <a:ea typeface="Meiryo UI" panose="020B0604030504040204" pitchFamily="50" charset="-128"/>
                        </a:rPr>
                        <a:t>時のバ</a:t>
                      </a:r>
                      <a:r>
                        <a:rPr sz="900" spc="20" err="1">
                          <a:latin typeface="Meiryo UI" panose="020B0604030504040204" pitchFamily="50" charset="-128"/>
                          <a:ea typeface="Meiryo UI" panose="020B0604030504040204" pitchFamily="50" charset="-128"/>
                        </a:rPr>
                        <a:t>ッ</a:t>
                      </a:r>
                      <a:r>
                        <a:rPr sz="900" spc="10" err="1">
                          <a:latin typeface="Meiryo UI" panose="020B0604030504040204" pitchFamily="50" charset="-128"/>
                          <a:ea typeface="Meiryo UI" panose="020B0604030504040204" pitchFamily="50" charset="-128"/>
                        </a:rPr>
                        <a:t>チ</a:t>
                      </a:r>
                      <a:r>
                        <a:rPr sz="900" spc="20" err="1">
                          <a:latin typeface="Meiryo UI" panose="020B0604030504040204" pitchFamily="50" charset="-128"/>
                          <a:ea typeface="Meiryo UI" panose="020B0604030504040204" pitchFamily="50" charset="-128"/>
                        </a:rPr>
                        <a:t>レ</a:t>
                      </a:r>
                      <a:r>
                        <a:rPr sz="900" err="1">
                          <a:latin typeface="Meiryo UI" panose="020B0604030504040204" pitchFamily="50" charset="-128"/>
                          <a:ea typeface="Meiryo UI" panose="020B0604030504040204" pitchFamily="50" charset="-128"/>
                        </a:rPr>
                        <a:t>ス</a:t>
                      </a:r>
                      <a:r>
                        <a:rPr sz="900" spc="5" err="1">
                          <a:latin typeface="Meiryo UI" panose="020B0604030504040204" pitchFamily="50" charset="-128"/>
                          <a:ea typeface="Meiryo UI" panose="020B0604030504040204" pitchFamily="50" charset="-128"/>
                        </a:rPr>
                        <a:t>ポ</a:t>
                      </a:r>
                      <a:r>
                        <a:rPr sz="900" spc="-5" err="1">
                          <a:latin typeface="Meiryo UI" panose="020B0604030504040204" pitchFamily="50" charset="-128"/>
                          <a:ea typeface="Meiryo UI" panose="020B0604030504040204" pitchFamily="50" charset="-128"/>
                        </a:rPr>
                        <a:t>ン</a:t>
                      </a:r>
                      <a:r>
                        <a:rPr sz="900" err="1">
                          <a:latin typeface="Meiryo UI" panose="020B0604030504040204" pitchFamily="50" charset="-128"/>
                          <a:ea typeface="Meiryo UI" panose="020B0604030504040204" pitchFamily="50" charset="-128"/>
                        </a:rPr>
                        <a:t>ス順守</a:t>
                      </a:r>
                      <a:r>
                        <a:rPr sz="900" spc="25" err="1">
                          <a:latin typeface="Meiryo UI" panose="020B0604030504040204" pitchFamily="50" charset="-128"/>
                          <a:ea typeface="Meiryo UI" panose="020B0604030504040204" pitchFamily="50" charset="-128"/>
                        </a:rPr>
                        <a:t>度合</a:t>
                      </a:r>
                      <a:r>
                        <a:rPr sz="900" spc="20" err="1">
                          <a:latin typeface="Meiryo UI" panose="020B0604030504040204" pitchFamily="50" charset="-128"/>
                          <a:ea typeface="Meiryo UI" panose="020B0604030504040204" pitchFamily="50" charset="-128"/>
                        </a:rPr>
                        <a:t>い</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sz="1000" kern="1200">
                          <a:solidFill>
                            <a:schemeClr val="tx1"/>
                          </a:solidFill>
                          <a:latin typeface="Meiryo UI" panose="020B0604030504040204" pitchFamily="50" charset="-128"/>
                          <a:ea typeface="Meiryo UI" panose="020B0604030504040204" pitchFamily="50" charset="-128"/>
                        </a:rPr>
                        <a:t>2</a:t>
                      </a:r>
                      <a:endParaRPr kumimoji="1" sz="10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endParaRPr kumimoji="1" sz="9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r>
                        <a:rPr kumimoji="1" lang="ja-JP" altLang="en-US" sz="900" b="0" kern="1200">
                          <a:solidFill>
                            <a:schemeClr val="tx1"/>
                          </a:solidFill>
                          <a:latin typeface="Meiryo UI" panose="020B0604030504040204" pitchFamily="50" charset="-128"/>
                          <a:ea typeface="Meiryo UI" panose="020B0604030504040204" pitchFamily="50" charset="-128"/>
                          <a:cs typeface="+mn-cs"/>
                        </a:rPr>
                        <a:t>ー</a:t>
                      </a: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endParaRPr kumimoji="1" sz="9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1</a:t>
                      </a:r>
                      <a:endParaRPr lang="en-US" altLang="ja-JP" sz="1000" b="0" i="0" u="none" strike="noStrike" baseline="30000">
                        <a:solidFill>
                          <a:schemeClr val="tx1"/>
                        </a:solidFill>
                        <a:effectLst/>
                        <a:latin typeface="Meiryo UI" panose="020B0604030504040204" pitchFamily="50" charset="-128"/>
                        <a:ea typeface="Meiryo UI" panose="020B0604030504040204" pitchFamily="50" charset="-128"/>
                      </a:endParaRP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sz="1000" b="0" i="0" u="none" strike="noStrike">
                          <a:solidFill>
                            <a:schemeClr val="tx1"/>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31300579"/>
                  </a:ext>
                </a:extLst>
              </a:tr>
              <a:tr h="335715">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1905" algn="ctr" defTabSz="914400" rtl="0" eaLnBrk="1" latinLnBrk="0" hangingPunct="1">
                        <a:lnSpc>
                          <a:spcPts val="980"/>
                        </a:lnSpc>
                      </a:pPr>
                      <a:r>
                        <a:rPr kumimoji="1" lang="ja-JP" altLang="en-US" sz="900" kern="1200" spc="10" dirty="0">
                          <a:solidFill>
                            <a:schemeClr val="tx1"/>
                          </a:solidFill>
                          <a:latin typeface="Meiryo UI" panose="020B0604030504040204" pitchFamily="50" charset="-128"/>
                          <a:ea typeface="Meiryo UI" panose="020B0604030504040204" pitchFamily="50" charset="-128"/>
                        </a:rPr>
                        <a:t>Ｃ</a:t>
                      </a:r>
                      <a:r>
                        <a:rPr kumimoji="1" lang="en-US" sz="900" kern="1200" spc="10" dirty="0">
                          <a:solidFill>
                            <a:schemeClr val="tx1"/>
                          </a:solidFill>
                          <a:latin typeface="Meiryo UI" panose="020B0604030504040204" pitchFamily="50" charset="-128"/>
                          <a:ea typeface="Meiryo UI" panose="020B0604030504040204" pitchFamily="50" charset="-128"/>
                        </a:rPr>
                        <a:t>1.1.1</a:t>
                      </a:r>
                      <a:endParaRPr kumimoji="1" sz="900" kern="1200" spc="10" dirty="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nSpc>
                          <a:spcPts val="969"/>
                        </a:lnSpc>
                        <a:spcBef>
                          <a:spcPts val="35"/>
                        </a:spcBef>
                      </a:pPr>
                      <a:r>
                        <a:rPr lang="ja-JP" altLang="en-US" sz="900">
                          <a:latin typeface="Meiryo UI" panose="020B0604030504040204" pitchFamily="50" charset="-128"/>
                          <a:ea typeface="Meiryo UI" panose="020B0604030504040204" pitchFamily="50" charset="-128"/>
                        </a:rPr>
                        <a:t>運用時間（平日）</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sz="900" kern="1200">
                          <a:solidFill>
                            <a:schemeClr val="tx1"/>
                          </a:solidFill>
                          <a:latin typeface="Meiryo UI" panose="020B0604030504040204" pitchFamily="50" charset="-128"/>
                          <a:ea typeface="Meiryo UI" panose="020B0604030504040204" pitchFamily="50" charset="-128"/>
                        </a:rPr>
                        <a:t>1</a:t>
                      </a:r>
                      <a:endParaRPr kumimoji="1"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r>
                        <a:rPr kumimoji="1" lang="ja-JP" altLang="en-US" sz="900" b="0" kern="1200">
                          <a:solidFill>
                            <a:schemeClr val="tx1"/>
                          </a:solidFill>
                          <a:latin typeface="Meiryo UI" panose="020B0604030504040204" pitchFamily="50" charset="-128"/>
                          <a:ea typeface="Meiryo UI" panose="020B0604030504040204" pitchFamily="50" charset="-128"/>
                          <a:cs typeface="+mn-cs"/>
                        </a:rPr>
                        <a:t>＋</a:t>
                      </a: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endParaRPr kumimoji="1" sz="9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r>
                        <a:rPr kumimoji="1" lang="ja-JP" altLang="en-US" sz="900" b="0" kern="1200">
                          <a:solidFill>
                            <a:schemeClr val="tx1"/>
                          </a:solidFill>
                          <a:latin typeface="Meiryo UI" panose="020B0604030504040204" pitchFamily="50" charset="-128"/>
                          <a:ea typeface="Meiryo UI" panose="020B0604030504040204" pitchFamily="50" charset="-128"/>
                          <a:cs typeface="+mn-cs"/>
                        </a:rPr>
                        <a:t>ー</a:t>
                      </a: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endParaRPr kumimoji="1" sz="9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900" b="0" i="0" u="none" strike="noStrike">
                          <a:solidFill>
                            <a:schemeClr val="tx1"/>
                          </a:solidFill>
                          <a:effectLst/>
                          <a:latin typeface="Meiryo UI" panose="020B0604030504040204" pitchFamily="50" charset="-128"/>
                          <a:ea typeface="Meiryo UI" panose="020B0604030504040204" pitchFamily="50" charset="-128"/>
                        </a:rPr>
                        <a:t>2</a:t>
                      </a:r>
                      <a:endParaRPr lang="en-US" altLang="ja-JP" sz="900" b="0" i="0" u="none" strike="noStrike" baseline="30000">
                        <a:solidFill>
                          <a:schemeClr val="tx1"/>
                        </a:solidFill>
                        <a:effectLst/>
                        <a:latin typeface="Meiryo UI" panose="020B0604030504040204" pitchFamily="50" charset="-128"/>
                        <a:ea typeface="Meiryo UI" panose="020B0604030504040204" pitchFamily="50" charset="-128"/>
                      </a:endParaRP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sz="1000" b="0" i="0" u="none" strike="noStrike">
                          <a:solidFill>
                            <a:schemeClr val="tx1"/>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185074259"/>
                  </a:ext>
                </a:extLst>
              </a:tr>
              <a:tr h="335715">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1905" algn="ctr" defTabSz="914400" rtl="0" eaLnBrk="1" latinLnBrk="0" hangingPunct="1">
                        <a:lnSpc>
                          <a:spcPts val="980"/>
                        </a:lnSpc>
                      </a:pPr>
                      <a:r>
                        <a:rPr kumimoji="1" sz="900" kern="1200" spc="10" dirty="0">
                          <a:solidFill>
                            <a:schemeClr val="tx1"/>
                          </a:solidFill>
                          <a:latin typeface="Meiryo UI" panose="020B0604030504040204" pitchFamily="50" charset="-128"/>
                          <a:ea typeface="Meiryo UI" panose="020B0604030504040204" pitchFamily="50" charset="-128"/>
                        </a:rPr>
                        <a:t>C.1.1.2</a:t>
                      </a:r>
                      <a:endParaRPr kumimoji="1" sz="900" kern="1200" spc="10" dirty="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nSpc>
                          <a:spcPts val="969"/>
                        </a:lnSpc>
                        <a:spcBef>
                          <a:spcPts val="35"/>
                        </a:spcBef>
                      </a:pPr>
                      <a:r>
                        <a:rPr sz="900" dirty="0" err="1">
                          <a:latin typeface="Meiryo UI" panose="020B0604030504040204" pitchFamily="50" charset="-128"/>
                          <a:ea typeface="Meiryo UI" panose="020B0604030504040204" pitchFamily="50" charset="-128"/>
                        </a:rPr>
                        <a:t>運用時間</a:t>
                      </a:r>
                      <a:r>
                        <a:rPr sz="900" spc="5" dirty="0" err="1">
                          <a:latin typeface="Meiryo UI" panose="020B0604030504040204" pitchFamily="50" charset="-128"/>
                          <a:ea typeface="Meiryo UI" panose="020B0604030504040204" pitchFamily="50" charset="-128"/>
                        </a:rPr>
                        <a:t>（</a:t>
                      </a:r>
                      <a:r>
                        <a:rPr sz="900" dirty="0" err="1">
                          <a:latin typeface="Meiryo UI" panose="020B0604030504040204" pitchFamily="50" charset="-128"/>
                          <a:ea typeface="Meiryo UI" panose="020B0604030504040204" pitchFamily="50" charset="-128"/>
                        </a:rPr>
                        <a:t>休</a:t>
                      </a:r>
                      <a:r>
                        <a:rPr sz="900" spc="25" dirty="0" err="1">
                          <a:latin typeface="Meiryo UI" panose="020B0604030504040204" pitchFamily="50" charset="-128"/>
                          <a:ea typeface="Meiryo UI" panose="020B0604030504040204" pitchFamily="50" charset="-128"/>
                        </a:rPr>
                        <a:t>日等</a:t>
                      </a:r>
                      <a:r>
                        <a:rPr sz="900" spc="10" dirty="0">
                          <a:latin typeface="Meiryo UI" panose="020B0604030504040204" pitchFamily="50" charset="-128"/>
                          <a:ea typeface="Meiryo UI" panose="020B0604030504040204" pitchFamily="50" charset="-128"/>
                        </a:rPr>
                        <a:t>）</a:t>
                      </a:r>
                      <a:endParaRPr sz="900" dirty="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sz="900" kern="1200">
                          <a:solidFill>
                            <a:schemeClr val="tx1"/>
                          </a:solidFill>
                          <a:latin typeface="Meiryo UI" panose="020B0604030504040204" pitchFamily="50" charset="-128"/>
                          <a:ea typeface="Meiryo UI" panose="020B0604030504040204" pitchFamily="50" charset="-128"/>
                        </a:rPr>
                        <a:t>1</a:t>
                      </a:r>
                      <a:endParaRPr kumimoji="1"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r>
                        <a:rPr kumimoji="1" lang="ja-JP" altLang="en-US" sz="900" b="0" kern="1200">
                          <a:solidFill>
                            <a:schemeClr val="tx1"/>
                          </a:solidFill>
                          <a:latin typeface="Meiryo UI" panose="020B0604030504040204" pitchFamily="50" charset="-128"/>
                          <a:ea typeface="Meiryo UI" panose="020B0604030504040204" pitchFamily="50" charset="-128"/>
                          <a:cs typeface="+mn-cs"/>
                        </a:rPr>
                        <a:t>＋</a:t>
                      </a: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endParaRPr kumimoji="1" sz="9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r>
                        <a:rPr kumimoji="1" lang="ja-JP" altLang="en-US" sz="900" b="0" kern="1200">
                          <a:solidFill>
                            <a:schemeClr val="tx1"/>
                          </a:solidFill>
                          <a:latin typeface="Meiryo UI" panose="020B0604030504040204" pitchFamily="50" charset="-128"/>
                          <a:ea typeface="Meiryo UI" panose="020B0604030504040204" pitchFamily="50" charset="-128"/>
                          <a:cs typeface="+mn-cs"/>
                        </a:rPr>
                        <a:t>ー</a:t>
                      </a: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endParaRPr kumimoji="1" sz="9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900" b="0" i="0" u="none" strike="noStrike">
                          <a:solidFill>
                            <a:schemeClr val="tx1"/>
                          </a:solidFill>
                          <a:effectLst/>
                          <a:latin typeface="Meiryo UI" panose="020B0604030504040204" pitchFamily="50" charset="-128"/>
                          <a:ea typeface="Meiryo UI" panose="020B0604030504040204" pitchFamily="50" charset="-128"/>
                        </a:rPr>
                        <a:t>2</a:t>
                      </a:r>
                      <a:endParaRPr lang="en-US" altLang="ja-JP" sz="900" b="0" i="0" u="none" strike="noStrike" baseline="30000">
                        <a:solidFill>
                          <a:schemeClr val="tx1"/>
                        </a:solidFill>
                        <a:effectLst/>
                        <a:latin typeface="Meiryo UI" panose="020B0604030504040204" pitchFamily="50" charset="-128"/>
                        <a:ea typeface="Meiryo UI" panose="020B0604030504040204" pitchFamily="50" charset="-128"/>
                      </a:endParaRP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sz="1000" b="0" i="0" u="none" strike="noStrike">
                          <a:solidFill>
                            <a:schemeClr val="tx1"/>
                          </a:solidFill>
                          <a:effectLst/>
                          <a:latin typeface="Meiryo UI" panose="020B0604030504040204" pitchFamily="50" charset="-128"/>
                          <a:ea typeface="Meiryo UI" panose="020B0604030504040204" pitchFamily="50" charset="-128"/>
                        </a:rPr>
                        <a:t>0</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882570583"/>
                  </a:ext>
                </a:extLst>
              </a:tr>
              <a:tr h="335715">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1905" algn="ctr" defTabSz="914400" rtl="0" eaLnBrk="1" latinLnBrk="0" hangingPunct="1">
                        <a:lnSpc>
                          <a:spcPts val="980"/>
                        </a:lnSpc>
                      </a:pPr>
                      <a:r>
                        <a:rPr kumimoji="1" sz="900" kern="1200" spc="10">
                          <a:solidFill>
                            <a:schemeClr val="tx1"/>
                          </a:solidFill>
                          <a:latin typeface="Meiryo UI" panose="020B0604030504040204" pitchFamily="50" charset="-128"/>
                          <a:ea typeface="Meiryo UI" panose="020B0604030504040204" pitchFamily="50" charset="-128"/>
                        </a:rPr>
                        <a:t>C.1.2.5</a:t>
                      </a:r>
                      <a:endParaRPr kumimoji="1" sz="900" kern="1200" spc="1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92710">
                        <a:lnSpc>
                          <a:spcPts val="969"/>
                        </a:lnSpc>
                        <a:spcBef>
                          <a:spcPts val="30"/>
                        </a:spcBef>
                      </a:pPr>
                      <a:r>
                        <a:rPr sz="900" err="1">
                          <a:latin typeface="Meiryo UI" panose="020B0604030504040204" pitchFamily="50" charset="-128"/>
                          <a:ea typeface="Meiryo UI" panose="020B0604030504040204" pitchFamily="50" charset="-128"/>
                        </a:rPr>
                        <a:t>バック</a:t>
                      </a:r>
                      <a:r>
                        <a:rPr sz="900" spc="5" err="1">
                          <a:latin typeface="Meiryo UI" panose="020B0604030504040204" pitchFamily="50" charset="-128"/>
                          <a:ea typeface="Meiryo UI" panose="020B0604030504040204" pitchFamily="50" charset="-128"/>
                        </a:rPr>
                        <a:t>ア</a:t>
                      </a:r>
                      <a:r>
                        <a:rPr sz="900" err="1">
                          <a:latin typeface="Meiryo UI" panose="020B0604030504040204" pitchFamily="50" charset="-128"/>
                          <a:ea typeface="Meiryo UI" panose="020B0604030504040204" pitchFamily="50" charset="-128"/>
                        </a:rPr>
                        <a:t>ップ</a:t>
                      </a:r>
                      <a:r>
                        <a:rPr sz="900" spc="25" err="1">
                          <a:latin typeface="Meiryo UI" panose="020B0604030504040204" pitchFamily="50" charset="-128"/>
                          <a:ea typeface="Meiryo UI" panose="020B0604030504040204" pitchFamily="50" charset="-128"/>
                        </a:rPr>
                        <a:t>取得間隔</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sz="900" kern="1200">
                          <a:solidFill>
                            <a:schemeClr val="tx1"/>
                          </a:solidFill>
                          <a:latin typeface="Meiryo UI" panose="020B0604030504040204" pitchFamily="50" charset="-128"/>
                          <a:ea typeface="Meiryo UI" panose="020B0604030504040204" pitchFamily="50" charset="-128"/>
                        </a:rPr>
                        <a:t>4</a:t>
                      </a:r>
                      <a:endParaRPr kumimoji="1"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r>
                        <a:rPr kumimoji="1" lang="ja-JP" altLang="en-US" sz="900" b="0" kern="1200">
                          <a:solidFill>
                            <a:schemeClr val="tx1"/>
                          </a:solidFill>
                          <a:latin typeface="Meiryo UI" panose="020B0604030504040204" pitchFamily="50" charset="-128"/>
                          <a:ea typeface="Meiryo UI" panose="020B0604030504040204" pitchFamily="50" charset="-128"/>
                          <a:cs typeface="+mn-cs"/>
                        </a:rPr>
                        <a:t>＋</a:t>
                      </a: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endParaRPr kumimoji="1" sz="9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r>
                        <a:rPr kumimoji="1" lang="ja-JP" altLang="en-US" sz="900" b="0" kern="1200">
                          <a:solidFill>
                            <a:schemeClr val="tx1"/>
                          </a:solidFill>
                          <a:latin typeface="Meiryo UI" panose="020B0604030504040204" pitchFamily="50" charset="-128"/>
                          <a:ea typeface="Meiryo UI" panose="020B0604030504040204" pitchFamily="50" charset="-128"/>
                          <a:cs typeface="+mn-cs"/>
                        </a:rPr>
                        <a:t>ー</a:t>
                      </a: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endParaRPr kumimoji="1" sz="9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643845381"/>
                  </a:ext>
                </a:extLst>
              </a:tr>
              <a:tr h="335715">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1905" algn="ctr" defTabSz="914400" rtl="0" eaLnBrk="1" latinLnBrk="0" hangingPunct="1">
                        <a:lnSpc>
                          <a:spcPts val="980"/>
                        </a:lnSpc>
                      </a:pPr>
                      <a:r>
                        <a:rPr kumimoji="1" sz="900" kern="1200" spc="10">
                          <a:solidFill>
                            <a:schemeClr val="tx1"/>
                          </a:solidFill>
                          <a:latin typeface="Meiryo UI" panose="020B0604030504040204" pitchFamily="50" charset="-128"/>
                          <a:ea typeface="Meiryo UI" panose="020B0604030504040204" pitchFamily="50" charset="-128"/>
                        </a:rPr>
                        <a:t>C.4.3.1</a:t>
                      </a:r>
                      <a:endParaRPr kumimoji="1" sz="900" kern="1200" spc="1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3180">
                        <a:lnSpc>
                          <a:spcPts val="969"/>
                        </a:lnSpc>
                        <a:spcBef>
                          <a:spcPts val="30"/>
                        </a:spcBef>
                      </a:pPr>
                      <a:r>
                        <a:rPr sz="900" err="1">
                          <a:latin typeface="Meiryo UI" panose="020B0604030504040204" pitchFamily="50" charset="-128"/>
                          <a:ea typeface="Meiryo UI" panose="020B0604030504040204" pitchFamily="50" charset="-128"/>
                        </a:rPr>
                        <a:t>マ</a:t>
                      </a:r>
                      <a:r>
                        <a:rPr sz="900" spc="-10" err="1">
                          <a:latin typeface="Meiryo UI" panose="020B0604030504040204" pitchFamily="50" charset="-128"/>
                          <a:ea typeface="Meiryo UI" panose="020B0604030504040204" pitchFamily="50" charset="-128"/>
                        </a:rPr>
                        <a:t>ニ</a:t>
                      </a:r>
                      <a:r>
                        <a:rPr sz="900" spc="-5" err="1">
                          <a:latin typeface="Meiryo UI" panose="020B0604030504040204" pitchFamily="50" charset="-128"/>
                          <a:ea typeface="Meiryo UI" panose="020B0604030504040204" pitchFamily="50" charset="-128"/>
                        </a:rPr>
                        <a:t>ュ</a:t>
                      </a:r>
                      <a:r>
                        <a:rPr sz="900" spc="5" err="1">
                          <a:latin typeface="Meiryo UI" panose="020B0604030504040204" pitchFamily="50" charset="-128"/>
                          <a:ea typeface="Meiryo UI" panose="020B0604030504040204" pitchFamily="50" charset="-128"/>
                        </a:rPr>
                        <a:t>ア</a:t>
                      </a:r>
                      <a:r>
                        <a:rPr sz="900" err="1">
                          <a:latin typeface="Meiryo UI" panose="020B0604030504040204" pitchFamily="50" charset="-128"/>
                          <a:ea typeface="Meiryo UI" panose="020B0604030504040204" pitchFamily="50" charset="-128"/>
                        </a:rPr>
                        <a:t>ル準</a:t>
                      </a:r>
                      <a:r>
                        <a:rPr sz="900" spc="25" err="1">
                          <a:latin typeface="Meiryo UI" panose="020B0604030504040204" pitchFamily="50" charset="-128"/>
                          <a:ea typeface="Meiryo UI" panose="020B0604030504040204" pitchFamily="50" charset="-128"/>
                        </a:rPr>
                        <a:t>備</a:t>
                      </a:r>
                      <a:r>
                        <a:rPr sz="900" spc="15" err="1">
                          <a:latin typeface="Meiryo UI" panose="020B0604030504040204" pitchFamily="50" charset="-128"/>
                          <a:ea typeface="Meiryo UI" panose="020B0604030504040204" pitchFamily="50" charset="-128"/>
                        </a:rPr>
                        <a:t>レベ</a:t>
                      </a:r>
                      <a:r>
                        <a:rPr sz="900" spc="20" err="1">
                          <a:latin typeface="Meiryo UI" panose="020B0604030504040204" pitchFamily="50" charset="-128"/>
                          <a:ea typeface="Meiryo UI" panose="020B0604030504040204" pitchFamily="50" charset="-128"/>
                        </a:rPr>
                        <a:t>ル</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sz="900" kern="1200">
                          <a:solidFill>
                            <a:schemeClr val="tx1"/>
                          </a:solidFill>
                          <a:latin typeface="Meiryo UI" panose="020B0604030504040204" pitchFamily="50" charset="-128"/>
                          <a:ea typeface="Meiryo UI" panose="020B0604030504040204" pitchFamily="50" charset="-128"/>
                        </a:rPr>
                        <a:t>2</a:t>
                      </a:r>
                      <a:endParaRPr kumimoji="1"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r>
                        <a:rPr kumimoji="1" lang="ja-JP" altLang="en-US" sz="900" b="0" kern="1200">
                          <a:solidFill>
                            <a:schemeClr val="tx1"/>
                          </a:solidFill>
                          <a:latin typeface="Meiryo UI" panose="020B0604030504040204" pitchFamily="50" charset="-128"/>
                          <a:ea typeface="Meiryo UI" panose="020B0604030504040204" pitchFamily="50" charset="-128"/>
                          <a:cs typeface="+mn-cs"/>
                        </a:rPr>
                        <a:t>＋</a:t>
                      </a: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endParaRPr kumimoji="1" sz="9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endParaRPr kumimoji="1" sz="9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endParaRPr lang="en-US" altLang="ja-JP" sz="900" b="0" i="0" u="none" strike="noStrike" baseline="30000">
                        <a:solidFill>
                          <a:srgbClr val="000000"/>
                        </a:solidFill>
                        <a:effectLst/>
                        <a:latin typeface="Meiryo UI" panose="020B0604030504040204" pitchFamily="50" charset="-128"/>
                        <a:ea typeface="Meiryo UI" panose="020B0604030504040204" pitchFamily="50" charset="-128"/>
                      </a:endParaRP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sz="900" b="0" i="0" u="none" strike="noStrike">
                          <a:solidFill>
                            <a:srgbClr val="000000"/>
                          </a:solidFill>
                          <a:effectLst/>
                          <a:latin typeface="Meiryo UI" panose="020B0604030504040204" pitchFamily="50" charset="-128"/>
                          <a:ea typeface="Meiryo UI" panose="020B0604030504040204" pitchFamily="50" charset="-128"/>
                        </a:rPr>
                        <a:t>2</a:t>
                      </a:r>
                      <a:r>
                        <a:rPr lang="ja-JP" altLang="en-US" sz="9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900" b="0" i="0" u="none" strike="noStrike" baseline="30000">
                          <a:solidFill>
                            <a:srgbClr val="000000"/>
                          </a:solidFill>
                          <a:effectLst/>
                          <a:latin typeface="Meiryo UI" panose="020B0604030504040204" pitchFamily="50" charset="-128"/>
                          <a:ea typeface="Meiryo UI" panose="020B0604030504040204" pitchFamily="50" charset="-128"/>
                        </a:rPr>
                        <a:t>1</a:t>
                      </a:r>
                      <a:endParaRPr lang="en-US" sz="900" b="0" i="0" u="none" strike="noStrike" baseline="30000">
                        <a:solidFill>
                          <a:srgbClr val="000000"/>
                        </a:solidFill>
                        <a:effectLst/>
                        <a:latin typeface="Meiryo UI" panose="020B0604030504040204" pitchFamily="50" charset="-128"/>
                        <a:ea typeface="Meiryo UI" panose="020B0604030504040204" pitchFamily="50" charset="-128"/>
                      </a:endParaRP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217844883"/>
                  </a:ext>
                </a:extLst>
              </a:tr>
              <a:tr h="335715">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1905" algn="ctr" defTabSz="914400" rtl="0" eaLnBrk="1" latinLnBrk="0" hangingPunct="1">
                        <a:lnSpc>
                          <a:spcPts val="980"/>
                        </a:lnSpc>
                      </a:pPr>
                      <a:r>
                        <a:rPr kumimoji="1" sz="900" kern="1200" spc="10">
                          <a:solidFill>
                            <a:schemeClr val="tx1"/>
                          </a:solidFill>
                          <a:latin typeface="Meiryo UI" panose="020B0604030504040204" pitchFamily="50" charset="-128"/>
                          <a:ea typeface="Meiryo UI" panose="020B0604030504040204" pitchFamily="50" charset="-128"/>
                        </a:rPr>
                        <a:t>C.4.5.1</a:t>
                      </a:r>
                      <a:endParaRPr kumimoji="1" sz="900" kern="1200" spc="1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15875">
                        <a:lnSpc>
                          <a:spcPts val="969"/>
                        </a:lnSpc>
                        <a:spcBef>
                          <a:spcPts val="35"/>
                        </a:spcBef>
                      </a:pPr>
                      <a:r>
                        <a:rPr sz="900" err="1">
                          <a:latin typeface="Meiryo UI" panose="020B0604030504040204" pitchFamily="50" charset="-128"/>
                          <a:ea typeface="Meiryo UI" panose="020B0604030504040204" pitchFamily="50" charset="-128"/>
                        </a:rPr>
                        <a:t>外部</a:t>
                      </a:r>
                      <a:r>
                        <a:rPr sz="900" spc="5" err="1">
                          <a:latin typeface="Meiryo UI" panose="020B0604030504040204" pitchFamily="50" charset="-128"/>
                          <a:ea typeface="Meiryo UI" panose="020B0604030504040204" pitchFamily="50" charset="-128"/>
                        </a:rPr>
                        <a:t>シ</a:t>
                      </a:r>
                      <a:r>
                        <a:rPr sz="900" err="1">
                          <a:latin typeface="Meiryo UI" panose="020B0604030504040204" pitchFamily="50" charset="-128"/>
                          <a:ea typeface="Meiryo UI" panose="020B0604030504040204" pitchFamily="50" charset="-128"/>
                        </a:rPr>
                        <a:t>ステムとの接続有無</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sz="900" kern="1200">
                          <a:solidFill>
                            <a:schemeClr val="tx1"/>
                          </a:solidFill>
                          <a:latin typeface="Meiryo UI" panose="020B0604030504040204" pitchFamily="50" charset="-128"/>
                          <a:ea typeface="Meiryo UI" panose="020B0604030504040204" pitchFamily="50" charset="-128"/>
                        </a:rPr>
                        <a:t>1</a:t>
                      </a:r>
                      <a:endParaRPr kumimoji="1"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r>
                        <a:rPr kumimoji="1" lang="ja-JP" altLang="en-US" sz="900" b="0" kern="1200">
                          <a:solidFill>
                            <a:schemeClr val="tx1"/>
                          </a:solidFill>
                          <a:latin typeface="Meiryo UI" panose="020B0604030504040204" pitchFamily="50" charset="-128"/>
                          <a:ea typeface="Meiryo UI" panose="020B0604030504040204" pitchFamily="50" charset="-128"/>
                          <a:cs typeface="+mn-cs"/>
                        </a:rPr>
                        <a:t>＋</a:t>
                      </a: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endParaRPr kumimoji="1" sz="9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r>
                        <a:rPr kumimoji="1" lang="ja-JP" altLang="en-US" sz="900" b="0" kern="1200">
                          <a:solidFill>
                            <a:schemeClr val="tx1"/>
                          </a:solidFill>
                          <a:latin typeface="Meiryo UI" panose="020B0604030504040204" pitchFamily="50" charset="-128"/>
                          <a:ea typeface="Meiryo UI" panose="020B0604030504040204" pitchFamily="50" charset="-128"/>
                          <a:cs typeface="+mn-cs"/>
                        </a:rPr>
                        <a:t>ー</a:t>
                      </a: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endParaRPr kumimoji="1" sz="9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endParaRPr lang="en-US" altLang="ja-JP" sz="900" b="0" i="0" u="none" strike="noStrike" baseline="30000">
                        <a:solidFill>
                          <a:srgbClr val="000000"/>
                        </a:solidFill>
                        <a:effectLst/>
                        <a:latin typeface="Meiryo UI" panose="020B0604030504040204" pitchFamily="50" charset="-128"/>
                        <a:ea typeface="Meiryo UI" panose="020B0604030504040204" pitchFamily="50" charset="-128"/>
                      </a:endParaRP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4211881946"/>
                  </a:ext>
                </a:extLst>
              </a:tr>
              <a:tr h="335715">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1905" algn="ctr">
                        <a:lnSpc>
                          <a:spcPts val="980"/>
                        </a:lnSpc>
                      </a:pPr>
                      <a:r>
                        <a:rPr sz="900" spc="10">
                          <a:latin typeface="Meiryo UI" panose="020B0604030504040204" pitchFamily="50" charset="-128"/>
                          <a:ea typeface="Meiryo UI" panose="020B0604030504040204" pitchFamily="50" charset="-128"/>
                        </a:rPr>
                        <a:t>C.5.2.2</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0005" algn="just">
                        <a:lnSpc>
                          <a:spcPts val="969"/>
                        </a:lnSpc>
                        <a:spcBef>
                          <a:spcPts val="35"/>
                        </a:spcBef>
                      </a:pPr>
                      <a:r>
                        <a:rPr sz="900" spc="25" err="1">
                          <a:latin typeface="Meiryo UI" panose="020B0604030504040204" pitchFamily="50" charset="-128"/>
                          <a:ea typeface="Meiryo UI" panose="020B0604030504040204" pitchFamily="50" charset="-128"/>
                        </a:rPr>
                        <a:t>保守契約</a:t>
                      </a:r>
                      <a:r>
                        <a:rPr sz="900" spc="15" err="1">
                          <a:latin typeface="Meiryo UI" panose="020B0604030504040204" pitchFamily="50" charset="-128"/>
                          <a:ea typeface="Meiryo UI" panose="020B0604030504040204" pitchFamily="50" charset="-128"/>
                        </a:rPr>
                        <a:t>（</a:t>
                      </a:r>
                      <a:r>
                        <a:rPr sz="900" spc="20" err="1">
                          <a:latin typeface="Meiryo UI" panose="020B0604030504040204" pitchFamily="50" charset="-128"/>
                          <a:ea typeface="Meiryo UI" panose="020B0604030504040204" pitchFamily="50" charset="-128"/>
                        </a:rPr>
                        <a:t>ソ</a:t>
                      </a:r>
                      <a:r>
                        <a:rPr sz="900" err="1">
                          <a:latin typeface="Meiryo UI" panose="020B0604030504040204" pitchFamily="50" charset="-128"/>
                          <a:ea typeface="Meiryo UI" panose="020B0604030504040204" pitchFamily="50" charset="-128"/>
                        </a:rPr>
                        <a:t>フ</a:t>
                      </a:r>
                      <a:r>
                        <a:rPr sz="900" spc="-5" err="1">
                          <a:latin typeface="Meiryo UI" panose="020B0604030504040204" pitchFamily="50" charset="-128"/>
                          <a:ea typeface="Meiryo UI" panose="020B0604030504040204" pitchFamily="50" charset="-128"/>
                        </a:rPr>
                        <a:t>ト</a:t>
                      </a:r>
                      <a:r>
                        <a:rPr sz="900" err="1">
                          <a:latin typeface="Meiryo UI" panose="020B0604030504040204" pitchFamily="50" charset="-128"/>
                          <a:ea typeface="Meiryo UI" panose="020B0604030504040204" pitchFamily="50" charset="-128"/>
                        </a:rPr>
                        <a:t>ウ</a:t>
                      </a:r>
                      <a:r>
                        <a:rPr sz="900" spc="-5" err="1">
                          <a:latin typeface="Meiryo UI" panose="020B0604030504040204" pitchFamily="50" charset="-128"/>
                          <a:ea typeface="Meiryo UI" panose="020B0604030504040204" pitchFamily="50" charset="-128"/>
                        </a:rPr>
                        <a:t>ェ</a:t>
                      </a:r>
                      <a:r>
                        <a:rPr sz="900" spc="5" err="1">
                          <a:latin typeface="Meiryo UI" panose="020B0604030504040204" pitchFamily="50" charset="-128"/>
                          <a:ea typeface="Meiryo UI" panose="020B0604030504040204" pitchFamily="50" charset="-128"/>
                        </a:rPr>
                        <a:t>ア）</a:t>
                      </a:r>
                      <a:r>
                        <a:rPr sz="900" err="1">
                          <a:latin typeface="Meiryo UI" panose="020B0604030504040204" pitchFamily="50" charset="-128"/>
                          <a:ea typeface="Meiryo UI" panose="020B0604030504040204" pitchFamily="50" charset="-128"/>
                        </a:rPr>
                        <a:t>の</a:t>
                      </a:r>
                      <a:r>
                        <a:rPr sz="900" spc="25" err="1">
                          <a:latin typeface="Meiryo UI" panose="020B0604030504040204" pitchFamily="50" charset="-128"/>
                          <a:ea typeface="Meiryo UI" panose="020B0604030504040204" pitchFamily="50" charset="-128"/>
                        </a:rPr>
                        <a:t>種類</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sz="900" kern="1200">
                          <a:solidFill>
                            <a:schemeClr val="tx1"/>
                          </a:solidFill>
                          <a:latin typeface="Meiryo UI" panose="020B0604030504040204" pitchFamily="50" charset="-128"/>
                          <a:ea typeface="Meiryo UI" panose="020B0604030504040204" pitchFamily="50" charset="-128"/>
                        </a:rPr>
                        <a:t>2</a:t>
                      </a:r>
                      <a:endParaRPr kumimoji="1"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endParaRPr kumimoji="1" sz="9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r>
                        <a:rPr kumimoji="1" lang="ja-JP" altLang="en-US" sz="900" b="0" kern="1200">
                          <a:solidFill>
                            <a:schemeClr val="tx1"/>
                          </a:solidFill>
                          <a:latin typeface="Meiryo UI" panose="020B0604030504040204" pitchFamily="50" charset="-128"/>
                          <a:ea typeface="Meiryo UI" panose="020B0604030504040204" pitchFamily="50" charset="-128"/>
                          <a:cs typeface="+mn-cs"/>
                        </a:rPr>
                        <a:t>ー</a:t>
                      </a: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endParaRPr kumimoji="1" sz="9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endParaRPr lang="en-US" altLang="ja-JP" sz="900" b="0" i="0" u="none" strike="noStrike" baseline="30000">
                        <a:solidFill>
                          <a:srgbClr val="000000"/>
                        </a:solidFill>
                        <a:effectLst/>
                        <a:latin typeface="Meiryo UI" panose="020B0604030504040204" pitchFamily="50" charset="-128"/>
                        <a:ea typeface="Meiryo UI" panose="020B0604030504040204" pitchFamily="50" charset="-128"/>
                      </a:endParaRP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r>
                        <a:rPr lang="ja-JP" altLang="en-US" sz="9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900" b="0" i="0" u="none" strike="noStrike" baseline="30000">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900" b="0" i="0" u="none" strike="noStrike">
                          <a:solidFill>
                            <a:srgbClr val="000000"/>
                          </a:solidFill>
                          <a:effectLst/>
                          <a:latin typeface="Meiryo UI" panose="020B0604030504040204" pitchFamily="50" charset="-128"/>
                          <a:ea typeface="Meiryo UI" panose="020B0604030504040204" pitchFamily="50" charset="-128"/>
                        </a:rPr>
                        <a:t>2</a:t>
                      </a:r>
                      <a:r>
                        <a:rPr lang="ja-JP" altLang="en-US" sz="900" b="0" i="0" u="none" strike="noStrike" baseline="30000">
                          <a:solidFill>
                            <a:srgbClr val="000000"/>
                          </a:solidFill>
                          <a:effectLst/>
                          <a:latin typeface="Meiryo UI" panose="020B0604030504040204" pitchFamily="50" charset="-128"/>
                          <a:ea typeface="Meiryo UI" panose="020B0604030504040204" pitchFamily="50" charset="-128"/>
                        </a:rPr>
                        <a:t>注</a:t>
                      </a:r>
                      <a:r>
                        <a:rPr lang="en-US" altLang="ja-JP" sz="900" b="0" i="0" u="none" strike="noStrike" baseline="30000">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994605764"/>
                  </a:ext>
                </a:extLst>
              </a:tr>
              <a:tr h="335715">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3810" algn="ctr">
                        <a:lnSpc>
                          <a:spcPts val="980"/>
                        </a:lnSpc>
                      </a:pPr>
                      <a:r>
                        <a:rPr sz="900" spc="10" dirty="0">
                          <a:latin typeface="Meiryo UI" panose="020B0604030504040204" pitchFamily="50" charset="-128"/>
                          <a:ea typeface="Meiryo UI" panose="020B0604030504040204" pitchFamily="50" charset="-128"/>
                        </a:rPr>
                        <a:t>D.1.1.2</a:t>
                      </a:r>
                      <a:endParaRPr sz="900" dirty="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26034">
                        <a:lnSpc>
                          <a:spcPts val="969"/>
                        </a:lnSpc>
                        <a:spcBef>
                          <a:spcPts val="30"/>
                        </a:spcBef>
                      </a:pPr>
                      <a:r>
                        <a:rPr sz="900" spc="5" err="1">
                          <a:latin typeface="Meiryo UI" panose="020B0604030504040204" pitchFamily="50" charset="-128"/>
                          <a:ea typeface="Meiryo UI" panose="020B0604030504040204" pitchFamily="50" charset="-128"/>
                        </a:rPr>
                        <a:t>シ</a:t>
                      </a:r>
                      <a:r>
                        <a:rPr sz="900" err="1">
                          <a:latin typeface="Meiryo UI" panose="020B0604030504040204" pitchFamily="50" charset="-128"/>
                          <a:ea typeface="Meiryo UI" panose="020B0604030504040204" pitchFamily="50" charset="-128"/>
                        </a:rPr>
                        <a:t>ステ</a:t>
                      </a:r>
                      <a:r>
                        <a:rPr sz="900" spc="-5" err="1">
                          <a:latin typeface="Meiryo UI" panose="020B0604030504040204" pitchFamily="50" charset="-128"/>
                          <a:ea typeface="Meiryo UI" panose="020B0604030504040204" pitchFamily="50" charset="-128"/>
                        </a:rPr>
                        <a:t>ム</a:t>
                      </a:r>
                      <a:r>
                        <a:rPr sz="900" err="1">
                          <a:latin typeface="Meiryo UI" panose="020B0604030504040204" pitchFamily="50" charset="-128"/>
                          <a:ea typeface="Meiryo UI" panose="020B0604030504040204" pitchFamily="50" charset="-128"/>
                        </a:rPr>
                        <a:t>停止</a:t>
                      </a:r>
                      <a:r>
                        <a:rPr sz="900" spc="25" err="1">
                          <a:latin typeface="Meiryo UI" panose="020B0604030504040204" pitchFamily="50" charset="-128"/>
                          <a:ea typeface="Meiryo UI" panose="020B0604030504040204" pitchFamily="50" charset="-128"/>
                        </a:rPr>
                        <a:t>可能日時</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sz="900" kern="1200">
                          <a:solidFill>
                            <a:schemeClr val="tx1"/>
                          </a:solidFill>
                          <a:latin typeface="Meiryo UI" panose="020B0604030504040204" pitchFamily="50" charset="-128"/>
                          <a:ea typeface="Meiryo UI" panose="020B0604030504040204" pitchFamily="50" charset="-128"/>
                        </a:rPr>
                        <a:t>4</a:t>
                      </a:r>
                      <a:endParaRPr kumimoji="1"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endParaRPr kumimoji="1" sz="9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r>
                        <a:rPr kumimoji="1" lang="ja-JP" altLang="en-US" sz="900" b="0" kern="1200">
                          <a:solidFill>
                            <a:schemeClr val="tx1"/>
                          </a:solidFill>
                          <a:latin typeface="Meiryo UI" panose="020B0604030504040204" pitchFamily="50" charset="-128"/>
                          <a:ea typeface="Meiryo UI" panose="020B0604030504040204" pitchFamily="50" charset="-128"/>
                          <a:cs typeface="+mn-cs"/>
                        </a:rPr>
                        <a:t>ー</a:t>
                      </a: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endParaRPr kumimoji="1" sz="9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900" b="0" i="0" u="none" strike="noStrike">
                          <a:solidFill>
                            <a:srgbClr val="000000"/>
                          </a:solidFill>
                          <a:effectLst/>
                          <a:latin typeface="Meiryo UI" panose="020B0604030504040204" pitchFamily="50" charset="-128"/>
                          <a:ea typeface="Meiryo UI" panose="020B0604030504040204" pitchFamily="50" charset="-128"/>
                        </a:rPr>
                        <a:t>4</a:t>
                      </a:r>
                      <a:endParaRPr lang="en-US" altLang="ja-JP" sz="900" b="0" i="0" u="none" strike="noStrike" baseline="30000">
                        <a:solidFill>
                          <a:srgbClr val="000000"/>
                        </a:solidFill>
                        <a:effectLst/>
                        <a:latin typeface="Meiryo UI" panose="020B0604030504040204" pitchFamily="50" charset="-128"/>
                        <a:ea typeface="Meiryo UI" panose="020B0604030504040204" pitchFamily="50" charset="-128"/>
                      </a:endParaRP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196761679"/>
                  </a:ext>
                </a:extLst>
              </a:tr>
              <a:tr h="335715">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3810" algn="ctr">
                        <a:lnSpc>
                          <a:spcPts val="980"/>
                        </a:lnSpc>
                      </a:pPr>
                      <a:r>
                        <a:rPr sz="900" spc="10" dirty="0">
                          <a:latin typeface="Meiryo UI" panose="020B0604030504040204" pitchFamily="50" charset="-128"/>
                          <a:ea typeface="Meiryo UI" panose="020B0604030504040204" pitchFamily="50" charset="-128"/>
                        </a:rPr>
                        <a:t>D.3.1.1</a:t>
                      </a:r>
                      <a:endParaRPr sz="900" dirty="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nSpc>
                          <a:spcPts val="969"/>
                        </a:lnSpc>
                        <a:spcBef>
                          <a:spcPts val="35"/>
                        </a:spcBef>
                      </a:pPr>
                      <a:r>
                        <a:rPr sz="900" err="1">
                          <a:latin typeface="Meiryo UI" panose="020B0604030504040204" pitchFamily="50" charset="-128"/>
                          <a:ea typeface="Meiryo UI" panose="020B0604030504040204" pitchFamily="50" charset="-128"/>
                        </a:rPr>
                        <a:t>設備</a:t>
                      </a:r>
                      <a:r>
                        <a:rPr sz="900" spc="5" err="1">
                          <a:latin typeface="Meiryo UI" panose="020B0604030504040204" pitchFamily="50" charset="-128"/>
                          <a:ea typeface="Meiryo UI" panose="020B0604030504040204" pitchFamily="50" charset="-128"/>
                        </a:rPr>
                        <a:t>・</a:t>
                      </a:r>
                      <a:r>
                        <a:rPr sz="900" err="1">
                          <a:latin typeface="Meiryo UI" panose="020B0604030504040204" pitchFamily="50" charset="-128"/>
                          <a:ea typeface="Meiryo UI" panose="020B0604030504040204" pitchFamily="50" charset="-128"/>
                        </a:rPr>
                        <a:t>機器の</a:t>
                      </a:r>
                      <a:r>
                        <a:rPr sz="900" spc="25" err="1">
                          <a:latin typeface="Meiryo UI" panose="020B0604030504040204" pitchFamily="50" charset="-128"/>
                          <a:ea typeface="Meiryo UI" panose="020B0604030504040204" pitchFamily="50" charset="-128"/>
                        </a:rPr>
                        <a:t>移行内容</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sz="900" kern="1200">
                          <a:solidFill>
                            <a:schemeClr val="tx1"/>
                          </a:solidFill>
                          <a:latin typeface="Meiryo UI" panose="020B0604030504040204" pitchFamily="50" charset="-128"/>
                          <a:ea typeface="Meiryo UI" panose="020B0604030504040204" pitchFamily="50" charset="-128"/>
                        </a:rPr>
                        <a:t>3</a:t>
                      </a:r>
                      <a:endParaRPr kumimoji="1"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r>
                        <a:rPr kumimoji="1" lang="ja-JP" altLang="en-US" sz="900" b="0" kern="1200">
                          <a:solidFill>
                            <a:schemeClr val="tx1"/>
                          </a:solidFill>
                          <a:latin typeface="Meiryo UI" panose="020B0604030504040204" pitchFamily="50" charset="-128"/>
                          <a:ea typeface="Meiryo UI" panose="020B0604030504040204" pitchFamily="50" charset="-128"/>
                          <a:cs typeface="+mn-cs"/>
                        </a:rPr>
                        <a:t>＋</a:t>
                      </a: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endParaRPr kumimoji="1" sz="9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r>
                        <a:rPr kumimoji="1" lang="ja-JP" altLang="en-US" sz="900" b="0" kern="1200">
                          <a:solidFill>
                            <a:schemeClr val="tx1"/>
                          </a:solidFill>
                          <a:latin typeface="Meiryo UI" panose="020B0604030504040204" pitchFamily="50" charset="-128"/>
                          <a:ea typeface="Meiryo UI" panose="020B0604030504040204" pitchFamily="50" charset="-128"/>
                          <a:cs typeface="+mn-cs"/>
                        </a:rPr>
                        <a:t>ー</a:t>
                      </a: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endParaRPr kumimoji="1" sz="9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3</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4</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2075941196"/>
                  </a:ext>
                </a:extLst>
              </a:tr>
              <a:tr h="335715">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3810" algn="ctr">
                        <a:lnSpc>
                          <a:spcPts val="980"/>
                        </a:lnSpc>
                      </a:pPr>
                      <a:r>
                        <a:rPr sz="900" spc="10" dirty="0">
                          <a:latin typeface="Meiryo UI" panose="020B0604030504040204" pitchFamily="50" charset="-128"/>
                          <a:ea typeface="Meiryo UI" panose="020B0604030504040204" pitchFamily="50" charset="-128"/>
                        </a:rPr>
                        <a:t>D.4.1.1</a:t>
                      </a:r>
                      <a:endParaRPr sz="900" dirty="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a:lnSpc>
                          <a:spcPts val="980"/>
                        </a:lnSpc>
                      </a:pPr>
                      <a:r>
                        <a:rPr sz="900" spc="25" err="1">
                          <a:latin typeface="Meiryo UI" panose="020B0604030504040204" pitchFamily="50" charset="-128"/>
                          <a:ea typeface="Meiryo UI" panose="020B0604030504040204" pitchFamily="50" charset="-128"/>
                        </a:rPr>
                        <a:t>移行</a:t>
                      </a:r>
                      <a:r>
                        <a:rPr sz="900" spc="20" err="1">
                          <a:latin typeface="Meiryo UI" panose="020B0604030504040204" pitchFamily="50" charset="-128"/>
                          <a:ea typeface="Meiryo UI" panose="020B0604030504040204" pitchFamily="50" charset="-128"/>
                        </a:rPr>
                        <a:t>デー</a:t>
                      </a:r>
                      <a:r>
                        <a:rPr sz="900" spc="15" err="1">
                          <a:latin typeface="Meiryo UI" panose="020B0604030504040204" pitchFamily="50" charset="-128"/>
                          <a:ea typeface="Meiryo UI" panose="020B0604030504040204" pitchFamily="50" charset="-128"/>
                        </a:rPr>
                        <a:t>タ</a:t>
                      </a:r>
                      <a:r>
                        <a:rPr sz="900" spc="25" err="1">
                          <a:latin typeface="Meiryo UI" panose="020B0604030504040204" pitchFamily="50" charset="-128"/>
                          <a:ea typeface="Meiryo UI" panose="020B0604030504040204" pitchFamily="50" charset="-128"/>
                        </a:rPr>
                        <a:t>量</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sz="900" kern="1200">
                          <a:solidFill>
                            <a:schemeClr val="tx1"/>
                          </a:solidFill>
                          <a:latin typeface="Meiryo UI" panose="020B0604030504040204" pitchFamily="50" charset="-128"/>
                          <a:ea typeface="Meiryo UI" panose="020B0604030504040204" pitchFamily="50" charset="-128"/>
                        </a:rPr>
                        <a:t>*</a:t>
                      </a:r>
                      <a:endParaRPr kumimoji="1"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r>
                        <a:rPr kumimoji="1" lang="ja-JP" altLang="en-US" sz="900" b="0" kern="1200">
                          <a:solidFill>
                            <a:schemeClr val="tx1"/>
                          </a:solidFill>
                          <a:latin typeface="Meiryo UI" panose="020B0604030504040204" pitchFamily="50" charset="-128"/>
                          <a:ea typeface="Meiryo UI" panose="020B0604030504040204" pitchFamily="50" charset="-128"/>
                          <a:cs typeface="+mn-cs"/>
                        </a:rPr>
                        <a:t>＋</a:t>
                      </a: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endParaRPr kumimoji="1" sz="9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r>
                        <a:rPr kumimoji="1" lang="ja-JP" altLang="en-US" sz="900" b="0" kern="1200">
                          <a:solidFill>
                            <a:schemeClr val="tx1"/>
                          </a:solidFill>
                          <a:latin typeface="Meiryo UI" panose="020B0604030504040204" pitchFamily="50" charset="-128"/>
                          <a:ea typeface="Meiryo UI" panose="020B0604030504040204" pitchFamily="50" charset="-128"/>
                          <a:cs typeface="+mn-cs"/>
                        </a:rPr>
                        <a:t>ー</a:t>
                      </a: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endParaRPr kumimoji="1" sz="9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endParaRPr lang="en-US" altLang="ja-JP" sz="900" b="0" i="0" u="none" strike="noStrike" baseline="30000">
                        <a:solidFill>
                          <a:srgbClr val="000000"/>
                        </a:solidFill>
                        <a:effectLst/>
                        <a:latin typeface="Meiryo UI" panose="020B0604030504040204" pitchFamily="50" charset="-128"/>
                        <a:ea typeface="Meiryo UI" panose="020B0604030504040204" pitchFamily="50" charset="-128"/>
                      </a:endParaRP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sz="1000" b="0" i="0" u="none" strike="noStrike">
                          <a:solidFill>
                            <a:schemeClr val="tx1"/>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chemeClr val="tx1"/>
                          </a:solidFill>
                          <a:effectLst/>
                          <a:latin typeface="Meiryo UI" panose="020B0604030504040204" pitchFamily="50" charset="-128"/>
                          <a:ea typeface="Meiryo UI" panose="020B0604030504040204" pitchFamily="50" charset="-128"/>
                        </a:rPr>
                        <a:t>2</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3817646"/>
                  </a:ext>
                </a:extLst>
              </a:tr>
              <a:tr h="335715">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3810" algn="ctr">
                        <a:lnSpc>
                          <a:spcPts val="980"/>
                        </a:lnSpc>
                      </a:pPr>
                      <a:r>
                        <a:rPr sz="900" spc="10" dirty="0">
                          <a:latin typeface="Meiryo UI" panose="020B0604030504040204" pitchFamily="50" charset="-128"/>
                          <a:ea typeface="Meiryo UI" panose="020B0604030504040204" pitchFamily="50" charset="-128"/>
                        </a:rPr>
                        <a:t>D.5.1.1</a:t>
                      </a:r>
                      <a:endParaRPr sz="900" dirty="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79375" algn="just">
                        <a:lnSpc>
                          <a:spcPts val="969"/>
                        </a:lnSpc>
                        <a:spcBef>
                          <a:spcPts val="30"/>
                        </a:spcBef>
                      </a:pPr>
                      <a:r>
                        <a:rPr sz="900" spc="25" err="1">
                          <a:latin typeface="Meiryo UI" panose="020B0604030504040204" pitchFamily="50" charset="-128"/>
                          <a:ea typeface="Meiryo UI" panose="020B0604030504040204" pitchFamily="50" charset="-128"/>
                        </a:rPr>
                        <a:t>移行の</a:t>
                      </a:r>
                      <a:r>
                        <a:rPr sz="900" spc="20" err="1">
                          <a:latin typeface="Meiryo UI" panose="020B0604030504040204" pitchFamily="50" charset="-128"/>
                          <a:ea typeface="Meiryo UI" panose="020B0604030504040204" pitchFamily="50" charset="-128"/>
                        </a:rPr>
                        <a:t>ユ</a:t>
                      </a:r>
                      <a:r>
                        <a:rPr sz="900" spc="25" err="1">
                          <a:latin typeface="Meiryo UI" panose="020B0604030504040204" pitchFamily="50" charset="-128"/>
                          <a:ea typeface="Meiryo UI" panose="020B0604030504040204" pitchFamily="50" charset="-128"/>
                        </a:rPr>
                        <a:t>ー</a:t>
                      </a:r>
                      <a:r>
                        <a:rPr sz="900" err="1">
                          <a:latin typeface="Meiryo UI" panose="020B0604030504040204" pitchFamily="50" charset="-128"/>
                          <a:ea typeface="Meiryo UI" panose="020B0604030504040204" pitchFamily="50" charset="-128"/>
                        </a:rPr>
                        <a:t>ザ</a:t>
                      </a:r>
                      <a:r>
                        <a:rPr sz="900" spc="5">
                          <a:latin typeface="Meiryo UI" panose="020B0604030504040204" pitchFamily="50" charset="-128"/>
                          <a:ea typeface="Meiryo UI" panose="020B0604030504040204" pitchFamily="50" charset="-128"/>
                        </a:rPr>
                        <a:t>/</a:t>
                      </a:r>
                      <a:r>
                        <a:rPr sz="900" spc="-5" err="1">
                          <a:latin typeface="Meiryo UI" panose="020B0604030504040204" pitchFamily="50" charset="-128"/>
                          <a:ea typeface="Meiryo UI" panose="020B0604030504040204" pitchFamily="50" charset="-128"/>
                        </a:rPr>
                        <a:t>ベンダ</a:t>
                      </a:r>
                      <a:r>
                        <a:rPr sz="900" err="1">
                          <a:latin typeface="Meiryo UI" panose="020B0604030504040204" pitchFamily="50" charset="-128"/>
                          <a:ea typeface="Meiryo UI" panose="020B0604030504040204" pitchFamily="50" charset="-128"/>
                        </a:rPr>
                        <a:t>ー</a:t>
                      </a:r>
                      <a:r>
                        <a:rPr sz="900" spc="25" err="1">
                          <a:latin typeface="Meiryo UI" panose="020B0604030504040204" pitchFamily="50" charset="-128"/>
                          <a:ea typeface="Meiryo UI" panose="020B0604030504040204" pitchFamily="50" charset="-128"/>
                        </a:rPr>
                        <a:t>作業分担</a:t>
                      </a:r>
                      <a:endParaRPr sz="900">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sz="900" kern="1200">
                          <a:solidFill>
                            <a:schemeClr val="tx1"/>
                          </a:solidFill>
                          <a:latin typeface="Meiryo UI" panose="020B0604030504040204" pitchFamily="50" charset="-128"/>
                          <a:ea typeface="Meiryo UI" panose="020B0604030504040204" pitchFamily="50" charset="-128"/>
                        </a:rPr>
                        <a:t>1</a:t>
                      </a:r>
                      <a:endParaRPr kumimoji="1" sz="90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r>
                        <a:rPr kumimoji="1" lang="ja-JP" altLang="en-US" sz="900" b="0" kern="1200">
                          <a:solidFill>
                            <a:schemeClr val="tx1"/>
                          </a:solidFill>
                          <a:latin typeface="Meiryo UI" panose="020B0604030504040204" pitchFamily="50" charset="-128"/>
                          <a:ea typeface="Meiryo UI" panose="020B0604030504040204" pitchFamily="50" charset="-128"/>
                          <a:cs typeface="+mn-cs"/>
                        </a:rPr>
                        <a:t>＋</a:t>
                      </a:r>
                      <a:r>
                        <a:rPr kumimoji="1" lang="en-US" altLang="ja-JP" sz="900" b="0" kern="1200">
                          <a:solidFill>
                            <a:schemeClr val="tx1"/>
                          </a:solidFill>
                          <a:latin typeface="Meiryo UI" panose="020B0604030504040204" pitchFamily="50" charset="-128"/>
                          <a:ea typeface="Meiryo UI" panose="020B0604030504040204" pitchFamily="50" charset="-128"/>
                          <a:cs typeface="+mn-cs"/>
                        </a:rPr>
                        <a:t>]</a:t>
                      </a:r>
                      <a:endParaRPr kumimoji="1" sz="9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20320" marR="44450" algn="ctr" defTabSz="914400" rtl="0" eaLnBrk="1" latinLnBrk="0" hangingPunct="1">
                        <a:lnSpc>
                          <a:spcPts val="969"/>
                        </a:lnSpc>
                        <a:spcBef>
                          <a:spcPts val="35"/>
                        </a:spcBef>
                      </a:pPr>
                      <a:endParaRPr kumimoji="1" sz="900" b="0" kern="1200">
                        <a:solidFill>
                          <a:schemeClr val="tx1"/>
                        </a:solidFill>
                        <a:latin typeface="Meiryo UI" panose="020B0604030504040204" pitchFamily="50" charset="-128"/>
                        <a:ea typeface="Meiryo UI" panose="020B0604030504040204" pitchFamily="50" charset="-128"/>
                        <a:cs typeface="ＭＳ Ｐゴシック"/>
                      </a:endParaRPr>
                    </a:p>
                  </a:txBody>
                  <a:tcPr marL="36000" marR="36000" marT="36000" marB="36000" anchor="ctr">
                    <a:lnL w="12700" cap="flat" cmpd="sng" algn="ctr">
                      <a:solidFill>
                        <a:srgbClr val="FFFFFF"/>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CBCED9"/>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marL="0" marR="0" lvl="0" indent="0" algn="l" defTabSz="755728" rtl="0" eaLnBrk="1" fontAlgn="ctr" latinLnBrk="0" hangingPunct="1">
                        <a:lnSpc>
                          <a:spcPct val="100000"/>
                        </a:lnSpc>
                        <a:spcBef>
                          <a:spcPts val="0"/>
                        </a:spcBef>
                        <a:spcAft>
                          <a:spcPts val="0"/>
                        </a:spcAft>
                        <a:buClrTx/>
                        <a:buSzTx/>
                        <a:buFontTx/>
                        <a:buNone/>
                        <a:tabLst/>
                        <a:defRPr/>
                      </a:pPr>
                      <a:r>
                        <a:rPr lang="en-US" altLang="ja-JP" sz="900" b="0" i="0" u="none" strike="noStrike">
                          <a:solidFill>
                            <a:srgbClr val="000000"/>
                          </a:solidFill>
                          <a:effectLst/>
                          <a:latin typeface="Meiryo UI" panose="020B0604030504040204" pitchFamily="50" charset="-128"/>
                          <a:ea typeface="Meiryo UI" panose="020B0604030504040204" pitchFamily="50" charset="-128"/>
                        </a:rPr>
                        <a:t>1</a:t>
                      </a:r>
                      <a:endParaRPr lang="en-US" altLang="ja-JP" sz="900" b="0" i="0" u="none" strike="noStrike" baseline="30000">
                        <a:solidFill>
                          <a:srgbClr val="000000"/>
                        </a:solidFill>
                        <a:effectLst/>
                        <a:latin typeface="Meiryo UI" panose="020B0604030504040204" pitchFamily="50" charset="-128"/>
                        <a:ea typeface="Meiryo UI" panose="020B0604030504040204" pitchFamily="50" charset="-128"/>
                      </a:endParaRP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914400" rtl="0" eaLnBrk="1" latinLnBrk="0" hangingPunct="1">
                        <a:defRPr kumimoji="1" sz="1800" kern="1200">
                          <a:solidFill>
                            <a:schemeClr val="dk1"/>
                          </a:solidFill>
                          <a:latin typeface="BIZ UDPゴシック"/>
                          <a:ea typeface="BIZ UDPゴシック"/>
                          <a:cs typeface="ＭＳ Ｐゴシック"/>
                        </a:defRPr>
                      </a:lvl1pPr>
                      <a:lvl2pPr marL="457200" algn="l" defTabSz="914400" rtl="0" eaLnBrk="1" latinLnBrk="0" hangingPunct="1">
                        <a:defRPr kumimoji="1" sz="1800" kern="1200">
                          <a:solidFill>
                            <a:schemeClr val="dk1"/>
                          </a:solidFill>
                          <a:latin typeface="BIZ UDPゴシック"/>
                          <a:ea typeface="BIZ UDPゴシック"/>
                          <a:cs typeface="ＭＳ Ｐゴシック"/>
                        </a:defRPr>
                      </a:lvl2pPr>
                      <a:lvl3pPr marL="914400" algn="l" defTabSz="914400" rtl="0" eaLnBrk="1" latinLnBrk="0" hangingPunct="1">
                        <a:defRPr kumimoji="1" sz="1800" kern="1200">
                          <a:solidFill>
                            <a:schemeClr val="dk1"/>
                          </a:solidFill>
                          <a:latin typeface="BIZ UDPゴシック"/>
                          <a:ea typeface="BIZ UDPゴシック"/>
                          <a:cs typeface="ＭＳ Ｐゴシック"/>
                        </a:defRPr>
                      </a:lvl3pPr>
                      <a:lvl4pPr marL="1371600" algn="l" defTabSz="914400" rtl="0" eaLnBrk="1" latinLnBrk="0" hangingPunct="1">
                        <a:defRPr kumimoji="1" sz="1800" kern="1200">
                          <a:solidFill>
                            <a:schemeClr val="dk1"/>
                          </a:solidFill>
                          <a:latin typeface="BIZ UDPゴシック"/>
                          <a:ea typeface="BIZ UDPゴシック"/>
                          <a:cs typeface="ＭＳ Ｐゴシック"/>
                        </a:defRPr>
                      </a:lvl4pPr>
                      <a:lvl5pPr marL="1828800" algn="l" defTabSz="914400" rtl="0" eaLnBrk="1" latinLnBrk="0" hangingPunct="1">
                        <a:defRPr kumimoji="1" sz="1800" kern="1200">
                          <a:solidFill>
                            <a:schemeClr val="dk1"/>
                          </a:solidFill>
                          <a:latin typeface="BIZ UDPゴシック"/>
                          <a:ea typeface="BIZ UDPゴシック"/>
                          <a:cs typeface="ＭＳ Ｐゴシック"/>
                        </a:defRPr>
                      </a:lvl5pPr>
                      <a:lvl6pPr marL="2286000" algn="l" defTabSz="914400" rtl="0" eaLnBrk="1" latinLnBrk="0" hangingPunct="1">
                        <a:defRPr kumimoji="1" sz="1800" kern="1200">
                          <a:solidFill>
                            <a:schemeClr val="dk1"/>
                          </a:solidFill>
                          <a:latin typeface="BIZ UDPゴシック"/>
                          <a:ea typeface="BIZ UDPゴシック"/>
                          <a:cs typeface="ＭＳ Ｐゴシック"/>
                        </a:defRPr>
                      </a:lvl6pPr>
                      <a:lvl7pPr marL="2743200" algn="l" defTabSz="914400" rtl="0" eaLnBrk="1" latinLnBrk="0" hangingPunct="1">
                        <a:defRPr kumimoji="1" sz="1800" kern="1200">
                          <a:solidFill>
                            <a:schemeClr val="dk1"/>
                          </a:solidFill>
                          <a:latin typeface="BIZ UDPゴシック"/>
                          <a:ea typeface="BIZ UDPゴシック"/>
                          <a:cs typeface="ＭＳ Ｐゴシック"/>
                        </a:defRPr>
                      </a:lvl7pPr>
                      <a:lvl8pPr marL="3200400" algn="l" defTabSz="914400" rtl="0" eaLnBrk="1" latinLnBrk="0" hangingPunct="1">
                        <a:defRPr kumimoji="1" sz="1800" kern="1200">
                          <a:solidFill>
                            <a:schemeClr val="dk1"/>
                          </a:solidFill>
                          <a:latin typeface="BIZ UDPゴシック"/>
                          <a:ea typeface="BIZ UDPゴシック"/>
                          <a:cs typeface="ＭＳ Ｐゴシック"/>
                        </a:defRPr>
                      </a:lvl8pPr>
                      <a:lvl9pPr marL="3657600" algn="l" defTabSz="914400" rtl="0" eaLnBrk="1" latinLnBrk="0" hangingPunct="1">
                        <a:defRPr kumimoji="1" sz="1800" kern="1200">
                          <a:solidFill>
                            <a:schemeClr val="dk1"/>
                          </a:solidFill>
                          <a:latin typeface="BIZ UDPゴシック"/>
                          <a:ea typeface="BIZ UDPゴシック"/>
                          <a:cs typeface="ＭＳ Ｐゴシック"/>
                        </a:defRPr>
                      </a:lvl9pPr>
                    </a:lstStyle>
                    <a:p>
                      <a:pPr algn="l"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1</a:t>
                      </a:r>
                    </a:p>
                  </a:txBody>
                  <a:tcPr marL="180000" marR="0" marT="36000" marB="36000"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2744089225"/>
                  </a:ext>
                </a:extLst>
              </a:tr>
            </a:tbl>
          </a:graphicData>
        </a:graphic>
      </p:graphicFrame>
      <p:sp>
        <p:nvSpPr>
          <p:cNvPr id="7" name="テキスト ボックス 6">
            <a:extLst>
              <a:ext uri="{FF2B5EF4-FFF2-40B4-BE49-F238E27FC236}">
                <a16:creationId xmlns:a16="http://schemas.microsoft.com/office/drawing/2014/main" id="{66C715E9-A60C-26BA-1BBA-CF4DB9BF9429}"/>
              </a:ext>
            </a:extLst>
          </p:cNvPr>
          <p:cNvSpPr txBox="1"/>
          <p:nvPr/>
        </p:nvSpPr>
        <p:spPr>
          <a:xfrm>
            <a:off x="5655870" y="6255212"/>
            <a:ext cx="3142575" cy="389212"/>
          </a:xfrm>
          <a:prstGeom prst="rect">
            <a:avLst/>
          </a:prstGeom>
          <a:solidFill>
            <a:srgbClr val="FFFFFF"/>
          </a:solidFill>
          <a:ln>
            <a:noFill/>
          </a:ln>
        </p:spPr>
        <p:txBody>
          <a:bodyPr wrap="square" lIns="55564" tIns="55564" rIns="55564" bIns="55564"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611"/>
              </a:spcAft>
              <a:buClrTx/>
              <a:buSzTx/>
              <a:buFontTx/>
              <a:buNone/>
              <a:tabLst/>
              <a:defRPr/>
            </a:pPr>
            <a:r>
              <a:rPr kumimoji="1" lang="ja-JP" altLang="en-US"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注</a:t>
            </a:r>
            <a:r>
              <a:rPr kumimoji="1" lang="en-US" altLang="ja-JP"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1</a:t>
            </a:r>
            <a:r>
              <a:rPr kumimoji="1" lang="ja-JP" altLang="en-US"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：検証未実施のため、検証予定のレベルを記載</a:t>
            </a:r>
            <a:br>
              <a:rPr kumimoji="1" lang="en-US" altLang="ja-JP"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注</a:t>
            </a:r>
            <a:r>
              <a:rPr kumimoji="1" lang="en-US" altLang="ja-JP"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2</a:t>
            </a:r>
            <a:r>
              <a:rPr kumimoji="1" lang="ja-JP" altLang="en-US"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rPr>
              <a:t>：検証を実施しないとした項目のため、想定するレベルを記載</a:t>
            </a:r>
            <a:endParaRPr kumimoji="1" lang="en-US" altLang="ja-JP" sz="900" b="0" i="0" u="none" strike="noStrike" kern="1200" cap="none" spc="0" normalizeH="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5646126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ln w="28575">
          <a:solidFill>
            <a:schemeClr val="bg1">
              <a:lumMod val="75000"/>
            </a:schemeClr>
          </a:solidFill>
        </a:ln>
      </a:spPr>
      <a:bodyPr vert="horz" wrap="square" lIns="0" tIns="0" rIns="0" bIns="0" rtlCol="0">
        <a:spAutoFit/>
      </a:bodyPr>
      <a:lstStyle>
        <a:defPPr marL="0" marR="0" indent="0" algn="l" defTabSz="755728" rtl="0" eaLnBrk="1" fontAlgn="auto" latinLnBrk="0" hangingPunct="1">
          <a:lnSpc>
            <a:spcPct val="120000"/>
          </a:lnSpc>
          <a:spcBef>
            <a:spcPts val="0"/>
          </a:spcBef>
          <a:spcAft>
            <a:spcPts val="450"/>
          </a:spcAft>
          <a:buClr>
            <a:srgbClr val="003B83"/>
          </a:buClr>
          <a:buSzTx/>
          <a:buNone/>
          <a:tabLst/>
          <a:defRPr kumimoji="1" sz="1200" b="1" i="0" u="none" strike="noStrike" kern="1200" cap="none" spc="90" normalizeH="0" noProof="0" dirty="0">
            <a:ln>
              <a:noFill/>
            </a:ln>
            <a:solidFill>
              <a:srgbClr val="000000"/>
            </a:solidFill>
            <a:effectLst/>
            <a:uLnTx/>
            <a:uFillTx/>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1154edc-d128-4cc9-8ba8-0a52feda84e1">
      <Terms xmlns="http://schemas.microsoft.com/office/infopath/2007/PartnerControls"/>
    </lcf76f155ced4ddcb4097134ff3c332f>
    <TaxCatchAll xmlns="ed9888db-c08f-4880-8c8f-9300fabbe8b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30E2F3A16F92B4AB9E792CF74957C4D" ma:contentTypeVersion="13" ma:contentTypeDescription="新しいドキュメントを作成します。" ma:contentTypeScope="" ma:versionID="51202850dabc88a637e01ece842b7588">
  <xsd:schema xmlns:xsd="http://www.w3.org/2001/XMLSchema" xmlns:xs="http://www.w3.org/2001/XMLSchema" xmlns:p="http://schemas.microsoft.com/office/2006/metadata/properties" xmlns:ns2="01154edc-d128-4cc9-8ba8-0a52feda84e1" xmlns:ns3="ed9888db-c08f-4880-8c8f-9300fabbe8b3" targetNamespace="http://schemas.microsoft.com/office/2006/metadata/properties" ma:root="true" ma:fieldsID="1a45b712a39053c6cc2b4e0cac594673" ns2:_="" ns3:_="">
    <xsd:import namespace="01154edc-d128-4cc9-8ba8-0a52feda84e1"/>
    <xsd:import namespace="ed9888db-c08f-4880-8c8f-9300fabbe8b3"/>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154edc-d128-4cc9-8ba8-0a52feda84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d9888db-c08f-4880-8c8f-9300fabbe8b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81d3383e-2f59-4ab9-837f-b7921ffc7fe5}" ma:internalName="TaxCatchAll" ma:showField="CatchAllData" ma:web="ed9888db-c08f-4880-8c8f-9300fabbe8b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5A7DFC1-0F0B-44B3-8587-C9A8F7008B18}">
  <ds:schemaRefs>
    <ds:schemaRef ds:uri="http://schemas.microsoft.com/sharepoint/v3/contenttype/forms"/>
  </ds:schemaRefs>
</ds:datastoreItem>
</file>

<file path=customXml/itemProps2.xml><?xml version="1.0" encoding="utf-8"?>
<ds:datastoreItem xmlns:ds="http://schemas.openxmlformats.org/officeDocument/2006/customXml" ds:itemID="{375800D6-E15D-4B43-BE76-2676890E4791}">
  <ds:schemaRefs>
    <ds:schemaRef ds:uri="http://schemas.microsoft.com/office/2006/metadata/properties"/>
    <ds:schemaRef ds:uri="http://schemas.microsoft.com/office/infopath/2007/PartnerControls"/>
    <ds:schemaRef ds:uri="cbaede47-1446-4072-b76a-1b5f8260e7ea"/>
    <ds:schemaRef ds:uri="ed9888db-c08f-4880-8c8f-9300fabbe8b3"/>
  </ds:schemaRefs>
</ds:datastoreItem>
</file>

<file path=customXml/itemProps3.xml><?xml version="1.0" encoding="utf-8"?>
<ds:datastoreItem xmlns:ds="http://schemas.openxmlformats.org/officeDocument/2006/customXml" ds:itemID="{9B119A19-86FC-4CEF-BC30-A72FBFFACF57}"/>
</file>

<file path=docProps/app.xml><?xml version="1.0" encoding="utf-8"?>
<Properties xmlns="http://schemas.openxmlformats.org/officeDocument/2006/extended-properties" xmlns:vt="http://schemas.openxmlformats.org/officeDocument/2006/docPropsVTypes">
  <Template>Office Theme</Template>
  <TotalTime>0</TotalTime>
  <Words>4438</Words>
  <Application>Microsoft Office PowerPoint</Application>
  <PresentationFormat>画面に合わせる (4:3)</PresentationFormat>
  <Paragraphs>1496</Paragraphs>
  <Slides>15</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15</vt:i4>
      </vt:variant>
    </vt:vector>
  </HeadingPairs>
  <TitlesOfParts>
    <vt:vector size="25" baseType="lpstr">
      <vt:lpstr>BIZ UDPゴシック</vt:lpstr>
      <vt:lpstr>Meiryo UI</vt:lpstr>
      <vt:lpstr>ＭＳ Ｐゴシック</vt:lpstr>
      <vt:lpstr>游ゴシック</vt:lpstr>
      <vt:lpstr>Yu Gothic Medium</vt:lpstr>
      <vt:lpstr>Arial</vt:lpstr>
      <vt:lpstr>Calibri</vt:lpstr>
      <vt:lpstr>Calibri Light</vt:lpstr>
      <vt:lpstr>Wingdings</vt:lpstr>
      <vt:lpstr>Office テーマ</vt:lpstr>
      <vt:lpstr>標準非機能要件の検証　　　　　　　－検証結果</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2023-04-24T12:55:28Z</dcterms:created>
  <dcterms:modified xsi:type="dcterms:W3CDTF">2023-04-25T08:35:38Z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0x010100724183208680E747BC6427F24A0DD8C9</vt:lpwstr>
  </property>
</Properties>
</file>