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704" r:id="rId1"/>
    <p:sldMasterId id="2147483726" r:id="rId2"/>
  </p:sldMasterIdLst>
  <p:notesMasterIdLst>
    <p:notesMasterId r:id="rId6"/>
  </p:notesMasterIdLst>
  <p:handoutMasterIdLst>
    <p:handoutMasterId r:id="rId7"/>
  </p:handoutMasterIdLst>
  <p:sldIdLst>
    <p:sldId id="943" r:id="rId3"/>
    <p:sldId id="944" r:id="rId4"/>
    <p:sldId id="946" r:id="rId5"/>
  </p:sldIdLst>
  <p:sldSz cx="9906000" cy="6858000" type="A4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CD5B5"/>
    <a:srgbClr val="595959"/>
    <a:srgbClr val="E9EDF4"/>
    <a:srgbClr val="D0D8E8"/>
    <a:srgbClr val="385D8A"/>
    <a:srgbClr val="EBF6F7"/>
    <a:srgbClr val="E0F1F2"/>
    <a:srgbClr val="FCFDFE"/>
    <a:srgbClr val="333399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B623157-6A2B-47EA-A7F4-F9008F80FDCF}" v="4" dt="2021-10-13T09:39:39.99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A111915-BE36-4E01-A7E5-04B1672EAD32}" styleName="淡色スタイル 2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248" autoAdjust="0"/>
    <p:restoredTop sz="90920" autoAdjust="0"/>
  </p:normalViewPr>
  <p:slideViewPr>
    <p:cSldViewPr snapToGrid="0">
      <p:cViewPr varScale="1">
        <p:scale>
          <a:sx n="107" d="100"/>
          <a:sy n="107" d="100"/>
        </p:scale>
        <p:origin x="1074" y="78"/>
      </p:cViewPr>
      <p:guideLst>
        <p:guide orient="horz" pos="2183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2729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openxmlformats.org/officeDocument/2006/relationships/customXml" Target="../customXml/item1.xml"/><Relationship Id="rId3" Type="http://schemas.openxmlformats.org/officeDocument/2006/relationships/slide" Target="slides/slide1.xml"/><Relationship Id="rId7" Type="http://schemas.openxmlformats.org/officeDocument/2006/relationships/handoutMaster" Target="handoutMasters/handoutMaster1.xml"/><Relationship Id="rId12" Type="http://schemas.microsoft.com/office/2015/10/relationships/revisionInfo" Target="revisionInfo.xml"/><Relationship Id="rId2" Type="http://schemas.openxmlformats.org/officeDocument/2006/relationships/slideMaster" Target="slideMasters/slideMaster2.xml"/><Relationship Id="rId16" Type="http://schemas.openxmlformats.org/officeDocument/2006/relationships/customXml" Target="../customXml/item4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customXml" Target="../customXml/item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Relationship Id="rId14" Type="http://schemas.openxmlformats.org/officeDocument/2006/relationships/customXml" Target="../customXml/item2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NambaToru&#65288;IT&#32207;&#21512;&#25126;&#30053;&#23460;&#65289;\Desktop\&#12304;21&#24180;10&#26376;&#26356;&#26032;&#12305;_&#12458;&#12540;&#12503;&#12531;&#12487;&#12540;&#12479;&#21462;&#32068;&#28168;&#33258;&#27835;&#20307;&#19968;&#35239;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NambaToru&#65288;IT&#32207;&#21512;&#25126;&#30053;&#23460;&#65289;\Desktop\&#12304;21&#24180;10&#26376;&#26356;&#26032;&#12305;_&#12458;&#12540;&#12503;&#12531;&#12487;&#12540;&#12479;&#21462;&#32068;&#28168;&#33258;&#27835;&#20307;&#19968;&#35239;.xlsx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NambaToru&#65288;IT&#32207;&#21512;&#25126;&#30053;&#23460;&#65289;\Desktop\&#12304;21&#24180;10&#26376;&#26356;&#26032;&#12305;_&#12458;&#12540;&#12503;&#12531;&#12487;&#12540;&#12479;&#21462;&#32068;&#28168;&#33258;&#27835;&#20307;&#19968;&#35239;.xlsx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NULL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O:\&#38651;&#25919;\&#12304;01_&#12458;&#12540;&#12503;&#12531;&#12487;&#12540;&#12479;&#12305;\2001_&#12510;&#12473;&#12479;&#36039;&#26009;\2405_&#20154;&#21475;&#35215;&#27169;&#21029;&#12458;&#12540;&#12503;&#12531;&#12487;&#12540;&#12479;&#21462;&#32068;&#29575;&#12539;&#20154;&#21475;&#12459;&#12496;&#12540;&#29575;\20200302\&#12497;&#12527;&#12509;&#29992;&#12464;&#12521;&#12501;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O:\&#38651;&#25919;\&#12304;01_&#12458;&#12540;&#12503;&#12531;&#12487;&#12540;&#12479;&#12305;\2001_&#12510;&#12473;&#12479;&#36039;&#26009;\2405_&#20154;&#21475;&#35215;&#27169;&#21029;&#12458;&#12540;&#12503;&#12531;&#12487;&#12540;&#12479;&#21462;&#32068;&#29575;&#12539;&#20154;&#21475;&#12459;&#12496;&#12540;&#29575;\20200302\&#12497;&#12527;&#12509;&#29992;&#12464;&#12521;&#12501;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CS772967\Desktop\&#12304;2020&#24180;9&#26376;&#26356;&#26032;&#29992;&#12305;_&#12458;&#12540;&#12503;&#12531;&#12487;&#12540;&#12479;&#21462;&#32068;&#28168;&#33258;&#27835;&#20307;&#19968;&#35239;&#65288;9&#26376;10&#26085;&#26178;&#28857;&#65289;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O:\&#38651;&#25919;\&#12304;01_&#12458;&#12540;&#12503;&#12531;&#12487;&#12540;&#12479;&#12305;\2001_&#12510;&#12473;&#12479;&#36039;&#26009;\2405_&#20154;&#21475;&#35215;&#27169;&#21029;&#12458;&#12540;&#12503;&#12531;&#12487;&#12540;&#12479;&#21462;&#32068;&#29575;&#12539;&#20154;&#21475;&#12459;&#12496;&#12540;&#29575;\20200302\&#12497;&#12527;&#12509;&#29992;&#12464;&#12521;&#12501;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O:\&#38651;&#25919;\&#12304;01_&#12458;&#12540;&#12503;&#12531;&#12487;&#12540;&#12479;&#12305;\2001_&#12510;&#12473;&#12479;&#36039;&#26009;\2405_&#20154;&#21475;&#35215;&#27169;&#21029;&#12458;&#12540;&#12503;&#12531;&#12487;&#12540;&#12479;&#21462;&#32068;&#29575;&#12539;&#20154;&#21475;&#12459;&#12496;&#12540;&#29575;\20200302\&#12497;&#12527;&#12509;&#29992;&#12464;&#12521;&#12501;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NambaToru&#65288;IT&#32207;&#21512;&#25126;&#30053;&#23460;&#65289;\Desktop\&#12304;21&#24180;10&#26376;&#26356;&#26032;&#12305;_&#12458;&#12540;&#12503;&#12531;&#12487;&#12540;&#12479;&#21462;&#32068;&#28168;&#33258;&#27835;&#20307;&#19968;&#35239;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NambaToru&#65288;IT&#32207;&#21512;&#25126;&#30053;&#23460;&#65289;\Desktop\&#12304;21&#24180;10&#26376;&#26356;&#26032;&#12305;_&#12458;&#12540;&#12503;&#12531;&#12487;&#12540;&#12479;&#21462;&#32068;&#28168;&#33258;&#27835;&#20307;&#19968;&#35239;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6759621678291506E-2"/>
          <c:y val="0.16977771077111833"/>
          <c:w val="0.84773774462763707"/>
          <c:h val="0.60408632520749683"/>
        </c:manualLayout>
      </c:layout>
      <c:lineChart>
        <c:grouping val="standard"/>
        <c:varyColors val="0"/>
        <c:ser>
          <c:idx val="1"/>
          <c:order val="1"/>
          <c:tx>
            <c:strRef>
              <c:f>【参考】取組率推移!$D$4</c:f>
              <c:strCache>
                <c:ptCount val="1"/>
                <c:pt idx="0">
                  <c:v>団体数（都道府県）</c:v>
                </c:pt>
              </c:strCache>
            </c:strRef>
          </c:tx>
          <c:spPr>
            <a:ln w="28575" cap="rnd">
              <a:solidFill>
                <a:schemeClr val="tx2"/>
              </a:solidFill>
              <a:round/>
            </a:ln>
            <a:effectLst/>
          </c:spPr>
          <c:marker>
            <c:symbol val="x"/>
            <c:size val="5"/>
            <c:spPr>
              <a:solidFill>
                <a:schemeClr val="tx2"/>
              </a:solidFill>
              <a:ln w="9525">
                <a:noFill/>
              </a:ln>
              <a:effectLst/>
            </c:spPr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2ECA-42A6-BBAC-4F4D5E869B9B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ECA-42A6-BBAC-4F4D5E869B9B}"/>
                </c:ext>
              </c:extLst>
            </c:dLbl>
            <c:dLbl>
              <c:idx val="2"/>
              <c:layout>
                <c:manualLayout>
                  <c:x val="-1.580192269168541E-2"/>
                  <c:y val="-6.53509008904703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2ECA-42A6-BBAC-4F4D5E869B9B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ECA-42A6-BBAC-4F4D5E869B9B}"/>
                </c:ext>
              </c:extLst>
            </c:dLbl>
            <c:dLbl>
              <c:idx val="4"/>
              <c:layout>
                <c:manualLayout>
                  <c:x val="-3.4237499165318389E-2"/>
                  <c:y val="-7.00188223826467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2ECA-42A6-BBAC-4F4D5E869B9B}"/>
                </c:ext>
              </c:extLst>
            </c:dLbl>
            <c:dLbl>
              <c:idx val="5"/>
              <c:layout>
                <c:manualLayout>
                  <c:x val="-2.1069230255580596E-2"/>
                  <c:y val="-7.00188223826467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2ECA-42A6-BBAC-4F4D5E869B9B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2ECA-42A6-BBAC-4F4D5E869B9B}"/>
                </c:ext>
              </c:extLst>
            </c:dLbl>
            <c:dLbl>
              <c:idx val="7"/>
              <c:layout>
                <c:manualLayout>
                  <c:x val="-2.8970191601423299E-2"/>
                  <c:y val="-7.00188223826467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2ECA-42A6-BBAC-4F4D5E869B9B}"/>
                </c:ext>
              </c:extLst>
            </c:dLbl>
            <c:dLbl>
              <c:idx val="8"/>
              <c:layout>
                <c:manualLayout>
                  <c:x val="-2.6336537819475682E-2"/>
                  <c:y val="-5.601505790611743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2ECA-42A6-BBAC-4F4D5E869B9B}"/>
                </c:ext>
              </c:extLst>
            </c:dLbl>
            <c:dLbl>
              <c:idx val="9"/>
              <c:layout>
                <c:manualLayout>
                  <c:x val="-2.8970191601423299E-2"/>
                  <c:y val="-6.068297939829389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2ECA-42A6-BBAC-4F4D5E869B9B}"/>
                </c:ext>
              </c:extLst>
            </c:dLbl>
            <c:dLbl>
              <c:idx val="10"/>
              <c:layout>
                <c:manualLayout>
                  <c:x val="-2.6336537819475779E-2"/>
                  <c:y val="-5.601505790611743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2ECA-42A6-BBAC-4F4D5E869B9B}"/>
                </c:ext>
              </c:extLst>
            </c:dLbl>
            <c:dLbl>
              <c:idx val="11"/>
              <c:layout>
                <c:manualLayout>
                  <c:x val="-2.6336537819475682E-2"/>
                  <c:y val="-5.601505790611743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2ECA-42A6-BBAC-4F4D5E869B9B}"/>
                </c:ext>
              </c:extLst>
            </c:dLbl>
            <c:dLbl>
              <c:idx val="12"/>
              <c:layout>
                <c:manualLayout>
                  <c:x val="-2.370288403752821E-2"/>
                  <c:y val="-5.601505790611743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2ECA-42A6-BBAC-4F4D5E869B9B}"/>
                </c:ext>
              </c:extLst>
            </c:dLbl>
            <c:dLbl>
              <c:idx val="13"/>
              <c:layout>
                <c:manualLayout>
                  <c:x val="-2.1069230255580645E-2"/>
                  <c:y val="-4.20112934295880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2ECA-42A6-BBAC-4F4D5E869B9B}"/>
                </c:ext>
              </c:extLst>
            </c:dLbl>
            <c:dLbl>
              <c:idx val="14"/>
              <c:layout>
                <c:manualLayout>
                  <c:x val="-2.6336537819475779E-2"/>
                  <c:y val="-4.66792149217645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2ECA-42A6-BBAC-4F4D5E869B9B}"/>
                </c:ext>
              </c:extLst>
            </c:dLbl>
            <c:dLbl>
              <c:idx val="15"/>
              <c:layout>
                <c:manualLayout>
                  <c:x val="-3.4237499165318486E-2"/>
                  <c:y val="-4.66792149217645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2ECA-42A6-BBAC-4F4D5E869B9B}"/>
                </c:ext>
              </c:extLst>
            </c:dLbl>
            <c:dLbl>
              <c:idx val="16"/>
              <c:layout>
                <c:manualLayout>
                  <c:x val="-3.9504806729213526E-2"/>
                  <c:y val="-4.66792149217645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2ECA-42A6-BBAC-4F4D5E869B9B}"/>
                </c:ext>
              </c:extLst>
            </c:dLbl>
            <c:dLbl>
              <c:idx val="17"/>
              <c:layout>
                <c:manualLayout>
                  <c:x val="-2.5396067209286038E-2"/>
                  <c:y val="-4.667920896539026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2ECA-42A6-BBAC-4F4D5E869B9B}"/>
                </c:ext>
              </c:extLst>
            </c:dLbl>
            <c:dLbl>
              <c:idx val="18"/>
              <c:layout>
                <c:manualLayout>
                  <c:x val="-3.077096248548878E-2"/>
                  <c:y val="-4.667920896539026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2ECA-42A6-BBAC-4F4D5E869B9B}"/>
                </c:ext>
              </c:extLst>
            </c:dLbl>
            <c:dLbl>
              <c:idx val="19"/>
              <c:layout>
                <c:manualLayout>
                  <c:x val="-3.3297068294863029E-2"/>
                  <c:y val="-4.667920896539026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2ECA-42A6-BBAC-4F4D5E869B9B}"/>
                </c:ext>
              </c:extLst>
            </c:dLbl>
            <c:dLbl>
              <c:idx val="20"/>
              <c:layout>
                <c:manualLayout>
                  <c:x val="-1.9376020460086459E-2"/>
                  <c:y val="2.86367112443534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2ECA-42A6-BBAC-4F4D5E869B9B}"/>
                </c:ext>
              </c:extLst>
            </c:dLbl>
            <c:dLbl>
              <c:idx val="21"/>
              <c:layout>
                <c:manualLayout>
                  <c:x val="-1.8112913594921599E-2"/>
                  <c:y val="2.86367112443534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2ECA-42A6-BBAC-4F4D5E869B9B}"/>
                </c:ext>
              </c:extLst>
            </c:dLbl>
            <c:dLbl>
              <c:idx val="22"/>
              <c:layout>
                <c:manualLayout>
                  <c:x val="-1.9188345918175843E-2"/>
                  <c:y val="2.86917791275214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8-2ECA-42A6-BBAC-4F4D5E869B9B}"/>
                </c:ext>
              </c:extLst>
            </c:dLbl>
            <c:dLbl>
              <c:idx val="23"/>
              <c:layout>
                <c:manualLayout>
                  <c:x val="-1.3705961370125802E-2"/>
                  <c:y val="-3.586472390940175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7-2ECA-42A6-BBAC-4F4D5E869B9B}"/>
                </c:ext>
              </c:extLst>
            </c:dLbl>
            <c:dLbl>
              <c:idx val="24"/>
              <c:layout>
                <c:manualLayout>
                  <c:x val="-2.0558942055188503E-2"/>
                  <c:y val="-3.586472390940175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6-2ECA-42A6-BBAC-4F4D5E869B9B}"/>
                </c:ext>
              </c:extLst>
            </c:dLbl>
            <c:dLbl>
              <c:idx val="25"/>
              <c:layout>
                <c:manualLayout>
                  <c:x val="-2.4670730466226084E-2"/>
                  <c:y val="-3.586472390940175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5-2ECA-42A6-BBAC-4F4D5E869B9B}"/>
                </c:ext>
              </c:extLst>
            </c:dLbl>
            <c:dLbl>
              <c:idx val="26"/>
              <c:layout>
                <c:manualLayout>
                  <c:x val="-2.6041326603238643E-2"/>
                  <c:y val="-3.586472390940175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4-2ECA-42A6-BBAC-4F4D5E869B9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【参考】取組率推移!$B$5:$B$31</c:f>
              <c:strCache>
                <c:ptCount val="27"/>
                <c:pt idx="0">
                  <c:v>H25年3月</c:v>
                </c:pt>
                <c:pt idx="2">
                  <c:v>H26年3月</c:v>
                </c:pt>
                <c:pt idx="4">
                  <c:v>H27年2月</c:v>
                </c:pt>
                <c:pt idx="5">
                  <c:v>H27年6月</c:v>
                </c:pt>
                <c:pt idx="7">
                  <c:v>H28年3月</c:v>
                </c:pt>
                <c:pt idx="8">
                  <c:v>H28年9月</c:v>
                </c:pt>
                <c:pt idx="9">
                  <c:v>H28年12月</c:v>
                </c:pt>
                <c:pt idx="10">
                  <c:v>H29年2月</c:v>
                </c:pt>
                <c:pt idx="11">
                  <c:v>H29年5月</c:v>
                </c:pt>
                <c:pt idx="12">
                  <c:v>H29年12月</c:v>
                </c:pt>
                <c:pt idx="13">
                  <c:v>H30年3月</c:v>
                </c:pt>
                <c:pt idx="14">
                  <c:v>H30年9月</c:v>
                </c:pt>
                <c:pt idx="15">
                  <c:v>H30年12月</c:v>
                </c:pt>
                <c:pt idx="16">
                  <c:v>H31年3月</c:v>
                </c:pt>
                <c:pt idx="17">
                  <c:v>R元年6月</c:v>
                </c:pt>
                <c:pt idx="18">
                  <c:v>R元年9月</c:v>
                </c:pt>
                <c:pt idx="19">
                  <c:v>R元年12月</c:v>
                </c:pt>
                <c:pt idx="20">
                  <c:v>R2年3月</c:v>
                </c:pt>
                <c:pt idx="21">
                  <c:v>R2年6月</c:v>
                </c:pt>
                <c:pt idx="22">
                  <c:v>R2年9月</c:v>
                </c:pt>
                <c:pt idx="23">
                  <c:v>R2年12月</c:v>
                </c:pt>
                <c:pt idx="24">
                  <c:v>R3年4月</c:v>
                </c:pt>
                <c:pt idx="25">
                  <c:v>R3年7月</c:v>
                </c:pt>
                <c:pt idx="26">
                  <c:v>R3年10月</c:v>
                </c:pt>
              </c:strCache>
            </c:strRef>
          </c:cat>
          <c:val>
            <c:numRef>
              <c:f>【参考】取組率推移!$D$5:$D$31</c:f>
              <c:numCache>
                <c:formatCode>General</c:formatCode>
                <c:ptCount val="27"/>
                <c:pt idx="0">
                  <c:v>0</c:v>
                </c:pt>
                <c:pt idx="1">
                  <c:v>3</c:v>
                </c:pt>
                <c:pt idx="2">
                  <c:v>6</c:v>
                </c:pt>
                <c:pt idx="3">
                  <c:v>11</c:v>
                </c:pt>
                <c:pt idx="4">
                  <c:v>16</c:v>
                </c:pt>
                <c:pt idx="5">
                  <c:v>22</c:v>
                </c:pt>
                <c:pt idx="6">
                  <c:v>26</c:v>
                </c:pt>
                <c:pt idx="7">
                  <c:v>29</c:v>
                </c:pt>
                <c:pt idx="8">
                  <c:v>34</c:v>
                </c:pt>
                <c:pt idx="9">
                  <c:v>34</c:v>
                </c:pt>
                <c:pt idx="10">
                  <c:v>34</c:v>
                </c:pt>
                <c:pt idx="11">
                  <c:v>36</c:v>
                </c:pt>
                <c:pt idx="12">
                  <c:v>42</c:v>
                </c:pt>
                <c:pt idx="13">
                  <c:v>47</c:v>
                </c:pt>
                <c:pt idx="14">
                  <c:v>47</c:v>
                </c:pt>
                <c:pt idx="15">
                  <c:v>47</c:v>
                </c:pt>
                <c:pt idx="16">
                  <c:v>47</c:v>
                </c:pt>
                <c:pt idx="17">
                  <c:v>47</c:v>
                </c:pt>
                <c:pt idx="18">
                  <c:v>47</c:v>
                </c:pt>
                <c:pt idx="19">
                  <c:v>47</c:v>
                </c:pt>
                <c:pt idx="20">
                  <c:v>47</c:v>
                </c:pt>
                <c:pt idx="21">
                  <c:v>47</c:v>
                </c:pt>
                <c:pt idx="22">
                  <c:v>47</c:v>
                </c:pt>
                <c:pt idx="23">
                  <c:v>47</c:v>
                </c:pt>
                <c:pt idx="24">
                  <c:v>47</c:v>
                </c:pt>
                <c:pt idx="25">
                  <c:v>47</c:v>
                </c:pt>
                <c:pt idx="26">
                  <c:v>47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6-2ECA-42A6-BBAC-4F4D5E869B9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07528176"/>
        <c:axId val="507528832"/>
      </c:lineChart>
      <c:lineChart>
        <c:grouping val="standard"/>
        <c:varyColors val="0"/>
        <c:ser>
          <c:idx val="0"/>
          <c:order val="0"/>
          <c:tx>
            <c:strRef>
              <c:f>【参考】取組率推移!$C$4</c:f>
              <c:strCache>
                <c:ptCount val="1"/>
                <c:pt idx="0">
                  <c:v>団体数（市区町村）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7"/>
            <c:spPr>
              <a:solidFill>
                <a:srgbClr val="C00000"/>
              </a:solidFill>
              <a:ln w="9525">
                <a:noFill/>
              </a:ln>
              <a:effectLst/>
            </c:spPr>
          </c:marker>
          <c:dLbls>
            <c:dLbl>
              <c:idx val="0"/>
              <c:layout>
                <c:manualLayout>
                  <c:x val="-2.8970191601423265E-2"/>
                  <c:y val="-6.068297939829389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2ECA-42A6-BBAC-4F4D5E869B9B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2ECA-42A6-BBAC-4F4D5E869B9B}"/>
                </c:ext>
              </c:extLst>
            </c:dLbl>
            <c:dLbl>
              <c:idx val="2"/>
              <c:layout>
                <c:manualLayout>
                  <c:x val="-1.3168268909737841E-2"/>
                  <c:y val="1.867168596870572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2ECA-42A6-BBAC-4F4D5E869B9B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2ECA-42A6-BBAC-4F4D5E869B9B}"/>
                </c:ext>
              </c:extLst>
            </c:dLbl>
            <c:dLbl>
              <c:idx val="4"/>
              <c:layout>
                <c:manualLayout>
                  <c:x val="-1.8435576473632979E-2"/>
                  <c:y val="3.267545044523508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B-2ECA-42A6-BBAC-4F4D5E869B9B}"/>
                </c:ext>
              </c:extLst>
            </c:dLbl>
            <c:dLbl>
              <c:idx val="5"/>
              <c:layout>
                <c:manualLayout>
                  <c:x val="-2.1069230255580596E-2"/>
                  <c:y val="3.73433719374114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C-2ECA-42A6-BBAC-4F4D5E869B9B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D-2ECA-42A6-BBAC-4F4D5E869B9B}"/>
                </c:ext>
              </c:extLst>
            </c:dLbl>
            <c:dLbl>
              <c:idx val="7"/>
              <c:layout>
                <c:manualLayout>
                  <c:x val="-4.2138460511161144E-2"/>
                  <c:y val="3.734337193741162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E-2ECA-42A6-BBAC-4F4D5E869B9B}"/>
                </c:ext>
              </c:extLst>
            </c:dLbl>
            <c:dLbl>
              <c:idx val="8"/>
              <c:layout>
                <c:manualLayout>
                  <c:x val="-3.9504806729213478E-2"/>
                  <c:y val="3.734337193741162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F-2ECA-42A6-BBAC-4F4D5E869B9B}"/>
                </c:ext>
              </c:extLst>
            </c:dLbl>
            <c:dLbl>
              <c:idx val="9"/>
              <c:layout>
                <c:manualLayout>
                  <c:x val="-3.6871152947266006E-2"/>
                  <c:y val="3.2675450445235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0-2ECA-42A6-BBAC-4F4D5E869B9B}"/>
                </c:ext>
              </c:extLst>
            </c:dLbl>
            <c:dLbl>
              <c:idx val="10"/>
              <c:layout>
                <c:manualLayout>
                  <c:x val="-3.6871152947266055E-2"/>
                  <c:y val="3.267545044523508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1-2ECA-42A6-BBAC-4F4D5E869B9B}"/>
                </c:ext>
              </c:extLst>
            </c:dLbl>
            <c:dLbl>
              <c:idx val="11"/>
              <c:layout>
                <c:manualLayout>
                  <c:x val="-3.4237499165318389E-2"/>
                  <c:y val="3.267545044523508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2-2ECA-42A6-BBAC-4F4D5E869B9B}"/>
                </c:ext>
              </c:extLst>
            </c:dLbl>
            <c:dLbl>
              <c:idx val="12"/>
              <c:layout>
                <c:manualLayout>
                  <c:x val="-3.160384538337082E-2"/>
                  <c:y val="3.2675450445235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3-2ECA-42A6-BBAC-4F4D5E869B9B}"/>
                </c:ext>
              </c:extLst>
            </c:dLbl>
            <c:dLbl>
              <c:idx val="13"/>
              <c:layout>
                <c:manualLayout>
                  <c:x val="-2.6336537819475779E-2"/>
                  <c:y val="3.734337193741162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4-2ECA-42A6-BBAC-4F4D5E869B9B}"/>
                </c:ext>
              </c:extLst>
            </c:dLbl>
            <c:dLbl>
              <c:idx val="14"/>
              <c:layout>
                <c:manualLayout>
                  <c:x val="-3.1603845383370917E-2"/>
                  <c:y val="3.2675450445235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5-2ECA-42A6-BBAC-4F4D5E869B9B}"/>
                </c:ext>
              </c:extLst>
            </c:dLbl>
            <c:dLbl>
              <c:idx val="15"/>
              <c:layout>
                <c:manualLayout>
                  <c:x val="-3.4237499165318486E-2"/>
                  <c:y val="2.800752895305871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6-2ECA-42A6-BBAC-4F4D5E869B9B}"/>
                </c:ext>
              </c:extLst>
            </c:dLbl>
            <c:dLbl>
              <c:idx val="16"/>
              <c:layout>
                <c:manualLayout>
                  <c:x val="-3.160384538337082E-2"/>
                  <c:y val="3.2675450445235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7-2ECA-42A6-BBAC-4F4D5E869B9B}"/>
                </c:ext>
              </c:extLst>
            </c:dLbl>
            <c:dLbl>
              <c:idx val="17"/>
              <c:layout>
                <c:manualLayout>
                  <c:x val="-2.6846848616361715E-2"/>
                  <c:y val="3.580965602623377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8-2ECA-42A6-BBAC-4F4D5E869B9B}"/>
                </c:ext>
              </c:extLst>
            </c:dLbl>
            <c:dLbl>
              <c:idx val="18"/>
              <c:layout>
                <c:manualLayout>
                  <c:x val="-2.8324934025221876E-2"/>
                  <c:y val="4.298260080811412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9-2ECA-42A6-BBAC-4F4D5E869B9B}"/>
                </c:ext>
              </c:extLst>
            </c:dLbl>
            <c:dLbl>
              <c:idx val="19"/>
              <c:layout>
                <c:manualLayout>
                  <c:x val="-2.4320742806987365E-2"/>
                  <c:y val="4.19010111028148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A-2ECA-42A6-BBAC-4F4D5E869B9B}"/>
                </c:ext>
              </c:extLst>
            </c:dLbl>
            <c:dLbl>
              <c:idx val="20"/>
              <c:layout>
                <c:manualLayout>
                  <c:x val="-3.6656108040100402E-2"/>
                  <c:y val="-5.74386261382107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B-2ECA-42A6-BBAC-4F4D5E869B9B}"/>
                </c:ext>
              </c:extLst>
            </c:dLbl>
            <c:dLbl>
              <c:idx val="21"/>
              <c:layout>
                <c:manualLayout>
                  <c:x val="-3.5177914710284579E-2"/>
                  <c:y val="-4.20114292685516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C-2ECA-42A6-BBAC-4F4D5E869B9B}"/>
                </c:ext>
              </c:extLst>
            </c:dLbl>
            <c:dLbl>
              <c:idx val="22"/>
              <c:layout>
                <c:manualLayout>
                  <c:x val="-3.6801909251210956E-2"/>
                  <c:y val="-4.47052371533688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D-2ECA-42A6-BBAC-4F4D5E869B9B}"/>
                </c:ext>
              </c:extLst>
            </c:dLbl>
            <c:dLbl>
              <c:idx val="23"/>
              <c:layout>
                <c:manualLayout>
                  <c:x val="-3.4604746514719717E-2"/>
                  <c:y val="-4.47546570485196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E-2ECA-42A6-BBAC-4F4D5E869B9B}"/>
                </c:ext>
              </c:extLst>
            </c:dLbl>
            <c:dLbl>
              <c:idx val="24"/>
              <c:layout>
                <c:manualLayout>
                  <c:x val="-4.6819564040349156E-2"/>
                  <c:y val="-5.049753126443769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F-2ECA-42A6-BBAC-4F4D5E869B9B}"/>
                </c:ext>
              </c:extLst>
            </c:dLbl>
            <c:dLbl>
              <c:idx val="25"/>
              <c:layout>
                <c:manualLayout>
                  <c:x val="-3.8097068640210091E-2"/>
                  <c:y val="-5.16748543666289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0-2ECA-42A6-BBAC-4F4D5E869B9B}"/>
                </c:ext>
              </c:extLst>
            </c:dLbl>
            <c:dLbl>
              <c:idx val="26"/>
              <c:layout>
                <c:manualLayout>
                  <c:x val="-2.3300134329213424E-2"/>
                  <c:y val="-6.0970030645982984E-2"/>
                </c:manualLayout>
              </c:layout>
              <c:tx>
                <c:rich>
                  <a:bodyPr/>
                  <a:lstStyle/>
                  <a:p>
                    <a:r>
                      <a:rPr lang="en-US" altLang="ja-JP" dirty="0"/>
                      <a:t>1147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33-2ECA-42A6-BBAC-4F4D5E869B9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【参考】取組率推移!$B$5:$B$31</c:f>
              <c:strCache>
                <c:ptCount val="27"/>
                <c:pt idx="0">
                  <c:v>H25年3月</c:v>
                </c:pt>
                <c:pt idx="2">
                  <c:v>H26年3月</c:v>
                </c:pt>
                <c:pt idx="4">
                  <c:v>H27年2月</c:v>
                </c:pt>
                <c:pt idx="5">
                  <c:v>H27年6月</c:v>
                </c:pt>
                <c:pt idx="7">
                  <c:v>H28年3月</c:v>
                </c:pt>
                <c:pt idx="8">
                  <c:v>H28年9月</c:v>
                </c:pt>
                <c:pt idx="9">
                  <c:v>H28年12月</c:v>
                </c:pt>
                <c:pt idx="10">
                  <c:v>H29年2月</c:v>
                </c:pt>
                <c:pt idx="11">
                  <c:v>H29年5月</c:v>
                </c:pt>
                <c:pt idx="12">
                  <c:v>H29年12月</c:v>
                </c:pt>
                <c:pt idx="13">
                  <c:v>H30年3月</c:v>
                </c:pt>
                <c:pt idx="14">
                  <c:v>H30年9月</c:v>
                </c:pt>
                <c:pt idx="15">
                  <c:v>H30年12月</c:v>
                </c:pt>
                <c:pt idx="16">
                  <c:v>H31年3月</c:v>
                </c:pt>
                <c:pt idx="17">
                  <c:v>R元年6月</c:v>
                </c:pt>
                <c:pt idx="18">
                  <c:v>R元年9月</c:v>
                </c:pt>
                <c:pt idx="19">
                  <c:v>R元年12月</c:v>
                </c:pt>
                <c:pt idx="20">
                  <c:v>R2年3月</c:v>
                </c:pt>
                <c:pt idx="21">
                  <c:v>R2年6月</c:v>
                </c:pt>
                <c:pt idx="22">
                  <c:v>R2年9月</c:v>
                </c:pt>
                <c:pt idx="23">
                  <c:v>R2年12月</c:v>
                </c:pt>
                <c:pt idx="24">
                  <c:v>R3年4月</c:v>
                </c:pt>
                <c:pt idx="25">
                  <c:v>R3年7月</c:v>
                </c:pt>
                <c:pt idx="26">
                  <c:v>R3年10月</c:v>
                </c:pt>
              </c:strCache>
            </c:strRef>
          </c:cat>
          <c:val>
            <c:numRef>
              <c:f>【参考】取組率推移!$C$5:$C$31</c:f>
              <c:numCache>
                <c:formatCode>General</c:formatCode>
                <c:ptCount val="27"/>
                <c:pt idx="0">
                  <c:v>4</c:v>
                </c:pt>
                <c:pt idx="1">
                  <c:v>14</c:v>
                </c:pt>
                <c:pt idx="2">
                  <c:v>24</c:v>
                </c:pt>
                <c:pt idx="3">
                  <c:v>56</c:v>
                </c:pt>
                <c:pt idx="4">
                  <c:v>87</c:v>
                </c:pt>
                <c:pt idx="5">
                  <c:v>132</c:v>
                </c:pt>
                <c:pt idx="6">
                  <c:v>154</c:v>
                </c:pt>
                <c:pt idx="7">
                  <c:v>176</c:v>
                </c:pt>
                <c:pt idx="8">
                  <c:v>199</c:v>
                </c:pt>
                <c:pt idx="9">
                  <c:v>208</c:v>
                </c:pt>
                <c:pt idx="10">
                  <c:v>233</c:v>
                </c:pt>
                <c:pt idx="11">
                  <c:v>243</c:v>
                </c:pt>
                <c:pt idx="12">
                  <c:v>264</c:v>
                </c:pt>
                <c:pt idx="13">
                  <c:v>278</c:v>
                </c:pt>
                <c:pt idx="14">
                  <c:v>316</c:v>
                </c:pt>
                <c:pt idx="15">
                  <c:v>347</c:v>
                </c:pt>
                <c:pt idx="16">
                  <c:v>418</c:v>
                </c:pt>
                <c:pt idx="17">
                  <c:v>548</c:v>
                </c:pt>
                <c:pt idx="18">
                  <c:v>605</c:v>
                </c:pt>
                <c:pt idx="19">
                  <c:v>621</c:v>
                </c:pt>
                <c:pt idx="20">
                  <c:v>680</c:v>
                </c:pt>
                <c:pt idx="21">
                  <c:v>769</c:v>
                </c:pt>
                <c:pt idx="22">
                  <c:v>828</c:v>
                </c:pt>
                <c:pt idx="23">
                  <c:v>868</c:v>
                </c:pt>
                <c:pt idx="24">
                  <c:v>1110</c:v>
                </c:pt>
                <c:pt idx="25">
                  <c:v>1137</c:v>
                </c:pt>
                <c:pt idx="26">
                  <c:v>1146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31-2ECA-42A6-BBAC-4F4D5E869B9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09058528"/>
        <c:axId val="509062136"/>
      </c:lineChart>
      <c:catAx>
        <c:axId val="5075281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pPr>
            <a:endParaRPr lang="ja-JP"/>
          </a:p>
        </c:txPr>
        <c:crossAx val="507528832"/>
        <c:crosses val="autoZero"/>
        <c:auto val="1"/>
        <c:lblAlgn val="ctr"/>
        <c:lblOffset val="100"/>
        <c:noMultiLvlLbl val="0"/>
      </c:catAx>
      <c:valAx>
        <c:axId val="507528832"/>
        <c:scaling>
          <c:orientation val="minMax"/>
          <c:max val="1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+mn-cs"/>
                  </a:defRPr>
                </a:pPr>
                <a:r>
                  <a:rPr lang="ja-JP"/>
                  <a:t>団体数（都道府県）</a:t>
                </a:r>
              </a:p>
            </c:rich>
          </c:tx>
          <c:layout>
            <c:manualLayout>
              <c:xMode val="edge"/>
              <c:yMode val="edge"/>
              <c:x val="5.2930196948261562E-3"/>
              <c:y val="6.6240786532750728E-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wrap="square" anchor="ctr" anchorCtr="1"/>
            <a:lstStyle/>
            <a:p>
              <a:pPr>
                <a:defRPr sz="11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+mn-cs"/>
                </a:defRPr>
              </a:pPr>
              <a:endParaRPr lang="ja-JP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pPr>
            <a:endParaRPr lang="ja-JP"/>
          </a:p>
        </c:txPr>
        <c:crossAx val="507528176"/>
        <c:crosses val="autoZero"/>
        <c:crossBetween val="between"/>
      </c:valAx>
      <c:valAx>
        <c:axId val="509062136"/>
        <c:scaling>
          <c:orientation val="minMax"/>
        </c:scaling>
        <c:delete val="0"/>
        <c:axPos val="r"/>
        <c:title>
          <c:tx>
            <c:rich>
              <a:bodyPr rot="0" spcFirstLastPara="1" vertOverflow="ellipsis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+mn-cs"/>
                  </a:defRPr>
                </a:pPr>
                <a:r>
                  <a:rPr lang="ja-JP"/>
                  <a:t>団体数（市区町村）</a:t>
                </a:r>
              </a:p>
            </c:rich>
          </c:tx>
          <c:layout>
            <c:manualLayout>
              <c:xMode val="edge"/>
              <c:yMode val="edge"/>
              <c:x val="0.87418492185398244"/>
              <c:y val="6.1524739011330744E-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wrap="square" anchor="ctr" anchorCtr="1"/>
            <a:lstStyle/>
            <a:p>
              <a:pPr>
                <a:defRPr sz="11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+mn-cs"/>
                </a:defRPr>
              </a:pPr>
              <a:endParaRPr lang="ja-JP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pPr>
            <a:endParaRPr lang="ja-JP"/>
          </a:p>
        </c:txPr>
        <c:crossAx val="509058528"/>
        <c:crosses val="max"/>
        <c:crossBetween val="between"/>
      </c:valAx>
      <c:catAx>
        <c:axId val="50905852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509062136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8982894168988618"/>
          <c:y val="3.8515254557020172E-2"/>
          <c:w val="0.60975586884397326"/>
          <c:h val="7.9583858937448501E-2"/>
        </c:manualLayout>
      </c:layout>
      <c:overlay val="0"/>
      <c:spPr>
        <a:noFill/>
        <a:ln>
          <a:solidFill>
            <a:sysClr val="windowText" lastClr="000000"/>
          </a:solidFill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100">
          <a:latin typeface="Meiryo UI" panose="020B0604030504040204" pitchFamily="50" charset="-128"/>
          <a:ea typeface="Meiryo UI" panose="020B0604030504040204" pitchFamily="50" charset="-128"/>
        </a:defRPr>
      </a:pPr>
      <a:endParaRPr lang="ja-JP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ja-JP" altLang="en-US" b="1" dirty="0">
                <a:latin typeface="Meiryo UI" panose="020B0604030504040204" pitchFamily="50" charset="-128"/>
                <a:ea typeface="Meiryo UI" panose="020B0604030504040204" pitchFamily="50" charset="-128"/>
              </a:rPr>
              <a:t>市町村</a:t>
            </a:r>
            <a:endParaRPr lang="en-US" altLang="ja-JP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defRPr/>
            </a:pP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人口</a:t>
            </a:r>
            <a:r>
              <a:rPr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5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万未満の市を含む</a:t>
            </a:r>
            <a:endParaRPr lang="en-US" altLang="ja-JP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>
        <c:manualLayout>
          <c:layoutTarget val="inner"/>
          <c:xMode val="edge"/>
          <c:yMode val="edge"/>
          <c:x val="0.24720014383340957"/>
          <c:y val="0.24391841863348482"/>
          <c:w val="0.55533616609198577"/>
          <c:h val="0.59106135047900099"/>
        </c:manualLayout>
      </c:layout>
      <c:doughnutChart>
        <c:varyColors val="1"/>
        <c:ser>
          <c:idx val="0"/>
          <c:order val="0"/>
          <c:tx>
            <c:strRef>
              <c:f>【参考】人口別取組率集計!$C$27</c:f>
              <c:strCache>
                <c:ptCount val="1"/>
                <c:pt idx="0">
                  <c:v>町村(人口5万未満の市を含む)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A343-4495-8373-30643DA39B8B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A343-4495-8373-30643DA39B8B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r>
                      <a:rPr lang="en-US" altLang="ja-JP"/>
                      <a:t>674</a:t>
                    </a:r>
                    <a:endParaRPr lang="en-US" altLang="ja-JP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A343-4495-8373-30643DA39B8B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altLang="ja-JP"/>
                      <a:t>526</a:t>
                    </a:r>
                    <a:endParaRPr lang="en-US" altLang="ja-JP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A343-4495-8373-30643DA39B8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【参考】人口別取組率集計!$B$28:$B$29</c:f>
              <c:strCache>
                <c:ptCount val="2"/>
                <c:pt idx="0">
                  <c:v>取組済</c:v>
                </c:pt>
                <c:pt idx="1">
                  <c:v>取組未着手</c:v>
                </c:pt>
              </c:strCache>
            </c:strRef>
          </c:cat>
          <c:val>
            <c:numRef>
              <c:f>【参考】人口別取組率集計!$C$28:$C$29</c:f>
              <c:numCache>
                <c:formatCode>General</c:formatCode>
                <c:ptCount val="2"/>
                <c:pt idx="0">
                  <c:v>673</c:v>
                </c:pt>
                <c:pt idx="1">
                  <c:v>527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343-4495-8373-30643DA39B8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+mn-cs"/>
            </a:defRPr>
          </a:pPr>
          <a:endParaRPr lang="ja-JP"/>
        </a:p>
      </c:txPr>
    </c:title>
    <c:autoTitleDeleted val="0"/>
    <c:plotArea>
      <c:layout>
        <c:manualLayout>
          <c:layoutTarget val="inner"/>
          <c:xMode val="edge"/>
          <c:yMode val="edge"/>
          <c:x val="0.33427207043350105"/>
          <c:y val="0.21310944888535799"/>
          <c:w val="0.38032500073753028"/>
          <c:h val="0.59305777401223503"/>
        </c:manualLayout>
      </c:layout>
      <c:doughnutChart>
        <c:varyColors val="1"/>
        <c:ser>
          <c:idx val="0"/>
          <c:order val="0"/>
          <c:tx>
            <c:strRef>
              <c:f>【参考】人口別取組率集計!$C$33</c:f>
              <c:strCache>
                <c:ptCount val="1"/>
                <c:pt idx="0">
                  <c:v>人口カバー率</c:v>
                </c:pt>
              </c:strCache>
            </c:strRef>
          </c:tx>
          <c:dPt>
            <c:idx val="0"/>
            <c:bubble3D val="0"/>
            <c:spPr>
              <a:solidFill>
                <a:schemeClr val="accent3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241B-4BA3-83F0-E75D40019DB5}"/>
              </c:ext>
            </c:extLst>
          </c:dPt>
          <c:dPt>
            <c:idx val="1"/>
            <c:bubble3D val="0"/>
            <c:spPr>
              <a:solidFill>
                <a:schemeClr val="bg1">
                  <a:lumMod val="7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241B-4BA3-83F0-E75D40019DB5}"/>
              </c:ext>
            </c:extLst>
          </c:dPt>
          <c:dLbls>
            <c:dLbl>
              <c:idx val="0"/>
              <c:layout>
                <c:manualLayout>
                  <c:x val="-4.235347838523195E-2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 altLang="ja-JP" dirty="0"/>
                      <a:t>114,072,372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2805719130509511"/>
                      <c:h val="0.16114655974872202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1-241B-4BA3-83F0-E75D40019DB5}"/>
                </c:ext>
              </c:extLst>
            </c:dLbl>
            <c:dLbl>
              <c:idx val="1"/>
              <c:layout>
                <c:manualLayout>
                  <c:x val="-8.1448996894676884E-2"/>
                  <c:y val="-8.636480188298469E-2"/>
                </c:manualLayout>
              </c:layout>
              <c:tx>
                <c:rich>
                  <a:bodyPr/>
                  <a:lstStyle/>
                  <a:p>
                    <a:r>
                      <a:rPr lang="en-US" altLang="ja-JP" dirty="0"/>
                      <a:t>13,022,373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241B-4BA3-83F0-E75D40019DB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【参考】人口別取組率集計!$B$34:$B$35</c:f>
              <c:strCache>
                <c:ptCount val="2"/>
                <c:pt idx="0">
                  <c:v>取組済(人口)</c:v>
                </c:pt>
                <c:pt idx="1">
                  <c:v>取組未着手(人口)</c:v>
                </c:pt>
              </c:strCache>
            </c:strRef>
          </c:cat>
          <c:val>
            <c:numRef>
              <c:f>【参考】人口別取組率集計!$C$34:$C$35</c:f>
              <c:numCache>
                <c:formatCode>#,##0</c:formatCode>
                <c:ptCount val="2"/>
                <c:pt idx="0">
                  <c:v>114054871</c:v>
                </c:pt>
                <c:pt idx="1">
                  <c:v>13039874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241B-4BA3-83F0-E75D40019DB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latin typeface="Meiryo UI" panose="020B0604030504040204" pitchFamily="50" charset="-128"/>
          <a:ea typeface="Meiryo UI" panose="020B0604030504040204" pitchFamily="50" charset="-128"/>
        </a:defRPr>
      </a:pPr>
      <a:endParaRPr lang="ja-JP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027023674144526"/>
          <c:y val="0.8616892680081657"/>
          <c:w val="0.79459488924184474"/>
          <c:h val="7.812554680664916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ja-JP" altLang="en-US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政令指定都市</a:t>
            </a:r>
          </a:p>
        </c:rich>
      </c:tx>
      <c:layout>
        <c:manualLayout>
          <c:xMode val="edge"/>
          <c:yMode val="edge"/>
          <c:x val="0.28545573856158113"/>
          <c:y val="6.944444444444444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>
        <c:manualLayout>
          <c:layoutTarget val="inner"/>
          <c:xMode val="edge"/>
          <c:yMode val="edge"/>
          <c:x val="0.21659172320899656"/>
          <c:y val="0.23228419364246136"/>
          <c:w val="0.56681692898753877"/>
          <c:h val="0.55040791776027997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4A4A-45F9-8263-3EA5073A9566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4A4A-45F9-8263-3EA5073A9566}"/>
              </c:ext>
            </c:extLst>
          </c:dPt>
          <c:dLbls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A4A-45F9-8263-3EA5073A956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作図!$B$7:$B$8</c:f>
              <c:strCache>
                <c:ptCount val="2"/>
                <c:pt idx="0">
                  <c:v>取組済</c:v>
                </c:pt>
                <c:pt idx="1">
                  <c:v>取組未着手</c:v>
                </c:pt>
              </c:strCache>
            </c:strRef>
          </c:cat>
          <c:val>
            <c:numRef>
              <c:f>作図!$C$7:$C$8</c:f>
              <c:numCache>
                <c:formatCode>General</c:formatCode>
                <c:ptCount val="2"/>
                <c:pt idx="0">
                  <c:v>20</c:v>
                </c:pt>
                <c:pt idx="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A4A-45F9-8263-3EA5073A956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3747478213339959"/>
          <c:y val="0.81076334208223977"/>
          <c:w val="0.52505006032766899"/>
          <c:h val="7.812554680664916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185765700102568"/>
          <c:y val="0.80613371245261012"/>
          <c:w val="0.72850010716562807"/>
          <c:h val="7.812554680664916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zh-TW" altLang="ja-JP" sz="1800" b="1" i="0" kern="1200" spc="0" baseline="0" dirty="0">
                <a:solidFill>
                  <a:srgbClr val="595959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中規模都市</a:t>
            </a:r>
            <a:endParaRPr lang="ja-JP" altLang="ja-JP" dirty="0">
              <a:effectLst/>
            </a:endParaRPr>
          </a:p>
          <a:p>
            <a:pPr>
              <a:defRPr/>
            </a:pPr>
            <a:r>
              <a:rPr lang="zh-TW" altLang="ja-JP" sz="1400" b="0" i="0" kern="1200" spc="0" baseline="0" dirty="0">
                <a:solidFill>
                  <a:srgbClr val="595959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人口</a:t>
            </a:r>
            <a:r>
              <a:rPr lang="en-US" altLang="ja-JP" sz="1400" b="0" i="0" kern="1200" spc="0" baseline="0" dirty="0">
                <a:solidFill>
                  <a:srgbClr val="595959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20</a:t>
            </a:r>
            <a:r>
              <a:rPr lang="zh-TW" altLang="ja-JP" sz="1400" b="0" i="0" kern="1200" spc="0" baseline="0" dirty="0">
                <a:solidFill>
                  <a:srgbClr val="595959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万以上</a:t>
            </a:r>
            <a:r>
              <a:rPr lang="en-US" altLang="ja-JP" sz="1400" b="0" i="0" kern="1200" spc="0" baseline="0" dirty="0">
                <a:solidFill>
                  <a:srgbClr val="595959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30</a:t>
            </a:r>
            <a:r>
              <a:rPr lang="ja-JP" altLang="ja-JP" sz="1400" b="0" i="0" kern="1200" spc="0" baseline="0" dirty="0">
                <a:solidFill>
                  <a:srgbClr val="595959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万未満</a:t>
            </a:r>
            <a:endParaRPr lang="ja-JP" altLang="ja-JP" dirty="0"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/>
      <c:doughnut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50"/>
      </c:doughnut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zh-TW" altLang="en-US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大規模都市</a:t>
            </a:r>
          </a:p>
          <a:p>
            <a:pPr>
              <a:defRPr b="1"/>
            </a:pPr>
            <a:r>
              <a:rPr lang="zh-TW" altLang="en-US" sz="1100" b="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人口</a:t>
            </a:r>
            <a:r>
              <a:rPr lang="en-US" altLang="zh-TW" sz="1100" b="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30</a:t>
            </a:r>
            <a:r>
              <a:rPr lang="zh-TW" altLang="en-US" sz="1100" b="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万以上</a:t>
            </a:r>
          </a:p>
        </c:rich>
      </c:tx>
      <c:layout>
        <c:manualLayout>
          <c:xMode val="edge"/>
          <c:yMode val="edge"/>
          <c:x val="0.32836459084926489"/>
          <c:y val="5.092592592592592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>
        <c:manualLayout>
          <c:layoutTarget val="inner"/>
          <c:xMode val="edge"/>
          <c:yMode val="edge"/>
          <c:x val="0.23052094543166232"/>
          <c:y val="0.2730106254995685"/>
          <c:w val="0.52978216664372768"/>
          <c:h val="0.56931963184396728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5423-4BD6-8CD2-88589A8CDA84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5423-4BD6-8CD2-88589A8CDA84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r>
                      <a:rPr lang="en-US" altLang="ja-JP"/>
                      <a:t>51</a:t>
                    </a:r>
                    <a:endParaRPr lang="en-US" altLang="ja-JP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5423-4BD6-8CD2-88589A8CDA84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423-4BD6-8CD2-88589A8CDA8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作図!$B$7:$B$8</c:f>
              <c:strCache>
                <c:ptCount val="2"/>
                <c:pt idx="0">
                  <c:v>取組済</c:v>
                </c:pt>
                <c:pt idx="1">
                  <c:v>取組未着手</c:v>
                </c:pt>
              </c:strCache>
            </c:strRef>
          </c:cat>
          <c:val>
            <c:numRef>
              <c:f>作図!$C$7:$C$8</c:f>
              <c:numCache>
                <c:formatCode>General</c:formatCode>
                <c:ptCount val="2"/>
                <c:pt idx="0">
                  <c:v>20</c:v>
                </c:pt>
                <c:pt idx="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423-4BD6-8CD2-88589A8CDA8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3312865146328254"/>
          <c:y val="0.85010993657810408"/>
          <c:w val="0.52505006032766899"/>
          <c:h val="7.812554680664916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zh-TW" altLang="ja-JP" sz="1400" b="1" i="0" kern="1200" spc="0" baseline="0" dirty="0">
                <a:solidFill>
                  <a:srgbClr val="595959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中規模都市</a:t>
            </a:r>
            <a:endParaRPr lang="ja-JP" altLang="ja-JP" sz="1100" dirty="0">
              <a:effectLst/>
            </a:endParaRPr>
          </a:p>
          <a:p>
            <a:pPr>
              <a:defRPr b="1"/>
            </a:pPr>
            <a:r>
              <a:rPr lang="zh-TW" altLang="ja-JP" sz="1100" b="0" i="0" kern="1200" spc="0" baseline="0" dirty="0">
                <a:solidFill>
                  <a:srgbClr val="595959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人口</a:t>
            </a:r>
            <a:r>
              <a:rPr lang="en-US" altLang="ja-JP" sz="1100" b="0" i="0" kern="1200" spc="0" baseline="0" dirty="0">
                <a:solidFill>
                  <a:srgbClr val="595959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20</a:t>
            </a:r>
            <a:r>
              <a:rPr lang="zh-TW" altLang="ja-JP" sz="1100" b="0" i="0" kern="1200" spc="0" baseline="0" dirty="0">
                <a:solidFill>
                  <a:srgbClr val="595959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万以上</a:t>
            </a:r>
            <a:r>
              <a:rPr lang="en-US" altLang="ja-JP" sz="1100" b="0" i="0" kern="1200" spc="0" baseline="0" dirty="0">
                <a:solidFill>
                  <a:srgbClr val="595959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30</a:t>
            </a:r>
            <a:r>
              <a:rPr lang="ja-JP" altLang="ja-JP" sz="1100" b="0" i="0" kern="1200" spc="0" baseline="0" dirty="0">
                <a:solidFill>
                  <a:srgbClr val="595959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万未満</a:t>
            </a:r>
            <a:endParaRPr lang="ja-JP" altLang="ja-JP" sz="1100" dirty="0">
              <a:effectLst/>
            </a:endParaRPr>
          </a:p>
        </c:rich>
      </c:tx>
      <c:layout>
        <c:manualLayout>
          <c:xMode val="edge"/>
          <c:yMode val="edge"/>
          <c:x val="0.22019153169280259"/>
          <c:y val="5.550804986870390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>
        <c:manualLayout>
          <c:layoutTarget val="inner"/>
          <c:xMode val="edge"/>
          <c:yMode val="edge"/>
          <c:x val="0.23052094543166232"/>
          <c:y val="0.2730106254995685"/>
          <c:w val="0.52978216664372768"/>
          <c:h val="0.56931963184396728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5423-4BD6-8CD2-88589A8CDA84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5423-4BD6-8CD2-88589A8CDA84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r>
                      <a:rPr lang="en-US" altLang="ja-JP" dirty="0"/>
                      <a:t>38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5423-4BD6-8CD2-88589A8CDA84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423-4BD6-8CD2-88589A8CDA8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作図!$B$7:$B$8</c:f>
              <c:strCache>
                <c:ptCount val="2"/>
                <c:pt idx="0">
                  <c:v>取組済</c:v>
                </c:pt>
                <c:pt idx="1">
                  <c:v>取組未着手</c:v>
                </c:pt>
              </c:strCache>
            </c:strRef>
          </c:cat>
          <c:val>
            <c:numRef>
              <c:f>作図!$C$7:$C$8</c:f>
              <c:numCache>
                <c:formatCode>General</c:formatCode>
                <c:ptCount val="2"/>
                <c:pt idx="0">
                  <c:v>20</c:v>
                </c:pt>
                <c:pt idx="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423-4BD6-8CD2-88589A8CDA8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3312865146328254"/>
          <c:y val="0.85010993657810408"/>
          <c:w val="0.52505006032766899"/>
          <c:h val="7.812554680664916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zh-TW" altLang="en-US" b="1" dirty="0">
                <a:latin typeface="Meiryo UI" panose="020B0604030504040204" pitchFamily="50" charset="-128"/>
                <a:ea typeface="Meiryo UI" panose="020B0604030504040204" pitchFamily="50" charset="-128"/>
              </a:rPr>
              <a:t>東京都特別区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>
        <c:manualLayout>
          <c:layoutTarget val="inner"/>
          <c:xMode val="edge"/>
          <c:yMode val="edge"/>
          <c:x val="0.22591019481034461"/>
          <c:y val="0.21962064506015597"/>
          <c:w val="0.58143608098867106"/>
          <c:h val="0.60911314025943486"/>
        </c:manualLayout>
      </c:layout>
      <c:doughnutChart>
        <c:varyColors val="1"/>
        <c:ser>
          <c:idx val="0"/>
          <c:order val="0"/>
          <c:tx>
            <c:strRef>
              <c:f>【参考】人口別取組率集計!$C$2</c:f>
              <c:strCache>
                <c:ptCount val="1"/>
                <c:pt idx="0">
                  <c:v>東京都特別区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0871-4A7E-BF24-A213846FC902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0871-4A7E-BF24-A213846FC902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fld id="{2CEEF643-D0D8-4780-ABE4-1DDE02D5E3C6}" type="VALUE">
                      <a:rPr lang="en-US" altLang="ja-JP" sz="1050">
                        <a:latin typeface="Meiryo UI" panose="020B0604030504040204" pitchFamily="50" charset="-128"/>
                        <a:ea typeface="Meiryo UI" panose="020B0604030504040204" pitchFamily="50" charset="-128"/>
                      </a:rPr>
                      <a:pPr/>
                      <a:t>[値]</a:t>
                    </a:fld>
                    <a:endParaRPr lang="ja-JP" alt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0871-4A7E-BF24-A213846FC90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【参考】人口別取組率集計!$B$3:$B$4</c:f>
              <c:strCache>
                <c:ptCount val="2"/>
                <c:pt idx="0">
                  <c:v>取組済</c:v>
                </c:pt>
                <c:pt idx="1">
                  <c:v>取組未着手</c:v>
                </c:pt>
              </c:strCache>
            </c:strRef>
          </c:cat>
          <c:val>
            <c:numRef>
              <c:f>【参考】人口別取組率集計!$C$3:$C$4</c:f>
              <c:numCache>
                <c:formatCode>General</c:formatCode>
                <c:ptCount val="2"/>
                <c:pt idx="0">
                  <c:v>23</c:v>
                </c:pt>
                <c:pt idx="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0871-4A7E-BF24-A213846FC90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8498093849234407"/>
          <c:y val="0.85785432210646151"/>
          <c:w val="0.46798127299969955"/>
          <c:h val="8.145058461585237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zh-TW" altLang="ja-JP" sz="1400" b="1" i="0" kern="1200" spc="0" baseline="0" dirty="0">
                <a:solidFill>
                  <a:srgbClr val="595959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小規模都市</a:t>
            </a:r>
            <a:endParaRPr lang="ja-JP" altLang="ja-JP" sz="1400" dirty="0">
              <a:effectLst/>
            </a:endParaRPr>
          </a:p>
          <a:p>
            <a:pPr>
              <a:defRPr/>
            </a:pPr>
            <a:r>
              <a:rPr lang="zh-TW" altLang="ja-JP" sz="1100" b="0" i="0" kern="1200" spc="0" baseline="0" dirty="0">
                <a:solidFill>
                  <a:srgbClr val="595959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人口</a:t>
            </a:r>
            <a:r>
              <a:rPr lang="en-US" altLang="ja-JP" sz="1100" b="0" i="0" kern="1200" spc="0" baseline="0" dirty="0">
                <a:solidFill>
                  <a:srgbClr val="595959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5</a:t>
            </a:r>
            <a:r>
              <a:rPr lang="zh-TW" altLang="ja-JP" sz="1100" b="0" i="0" kern="1200" spc="0" baseline="0" dirty="0">
                <a:solidFill>
                  <a:srgbClr val="595959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万以上</a:t>
            </a:r>
            <a:r>
              <a:rPr lang="en-US" altLang="ja-JP" sz="1100" b="0" i="0" kern="1200" spc="0" baseline="0" dirty="0">
                <a:solidFill>
                  <a:srgbClr val="595959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20</a:t>
            </a:r>
            <a:r>
              <a:rPr lang="ja-JP" altLang="ja-JP" sz="1100" b="0" i="0" kern="1200" spc="0" baseline="0" dirty="0">
                <a:solidFill>
                  <a:srgbClr val="595959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万未満</a:t>
            </a:r>
            <a:endParaRPr lang="ja-JP" altLang="ja-JP" sz="1100" dirty="0"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>
        <c:manualLayout>
          <c:layoutTarget val="inner"/>
          <c:xMode val="edge"/>
          <c:yMode val="edge"/>
          <c:x val="0.1801882425313126"/>
          <c:y val="0.25360727085302964"/>
          <c:w val="0.58564231446039283"/>
          <c:h val="0.56037938229103157"/>
        </c:manualLayout>
      </c:layout>
      <c:doughnutChart>
        <c:varyColors val="1"/>
        <c:ser>
          <c:idx val="0"/>
          <c:order val="0"/>
          <c:tx>
            <c:strRef>
              <c:f>【参考】人口別取組率集計!$C$22</c:f>
              <c:strCache>
                <c:ptCount val="1"/>
                <c:pt idx="0">
                  <c:v>小規模都市(人口5万以上)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8ACF-4A08-9116-C26D11E4FF40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8ACF-4A08-9116-C26D11E4FF40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【参考】人口別取組率集計!$B$23:$B$24</c:f>
              <c:strCache>
                <c:ptCount val="2"/>
                <c:pt idx="0">
                  <c:v>取組済</c:v>
                </c:pt>
                <c:pt idx="1">
                  <c:v>取組未着手</c:v>
                </c:pt>
              </c:strCache>
            </c:strRef>
          </c:cat>
          <c:val>
            <c:numRef>
              <c:f>【参考】人口別取組率集計!$C$23:$C$24</c:f>
              <c:numCache>
                <c:formatCode>General</c:formatCode>
                <c:ptCount val="2"/>
                <c:pt idx="0">
                  <c:v>341</c:v>
                </c:pt>
                <c:pt idx="1">
                  <c:v>68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8ACF-4A08-9116-C26D11E4FF4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2978062071038796"/>
          <c:y val="0.86441135440380068"/>
          <c:w val="0.5404383721712035"/>
          <c:h val="7.92403480431722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4" y="0"/>
            <a:ext cx="2950375" cy="498966"/>
          </a:xfrm>
          <a:prstGeom prst="rect">
            <a:avLst/>
          </a:prstGeom>
        </p:spPr>
        <p:txBody>
          <a:bodyPr vert="horz" lIns="92199" tIns="46100" rIns="92199" bIns="4610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5221" y="0"/>
            <a:ext cx="2950374" cy="498966"/>
          </a:xfrm>
          <a:prstGeom prst="rect">
            <a:avLst/>
          </a:prstGeom>
        </p:spPr>
        <p:txBody>
          <a:bodyPr vert="horz" lIns="92199" tIns="46100" rIns="92199" bIns="46100" rtlCol="0"/>
          <a:lstStyle>
            <a:lvl1pPr algn="r">
              <a:defRPr sz="1200"/>
            </a:lvl1pPr>
          </a:lstStyle>
          <a:p>
            <a:fld id="{7508B081-64E0-2C4B-A43A-6B84995316D1}" type="datetimeFigureOut">
              <a:rPr kumimoji="1" lang="en-US" altLang="ja-JP" smtClean="0"/>
              <a:t>10/13/2021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4" y="9440373"/>
            <a:ext cx="2950375" cy="498966"/>
          </a:xfrm>
          <a:prstGeom prst="rect">
            <a:avLst/>
          </a:prstGeom>
        </p:spPr>
        <p:txBody>
          <a:bodyPr vert="horz" lIns="92199" tIns="46100" rIns="92199" bIns="4610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5221" y="9440373"/>
            <a:ext cx="2950374" cy="498966"/>
          </a:xfrm>
          <a:prstGeom prst="rect">
            <a:avLst/>
          </a:prstGeom>
        </p:spPr>
        <p:txBody>
          <a:bodyPr vert="horz" lIns="92199" tIns="46100" rIns="92199" bIns="46100" rtlCol="0" anchor="b"/>
          <a:lstStyle>
            <a:lvl1pPr algn="r">
              <a:defRPr sz="1200"/>
            </a:lvl1pPr>
          </a:lstStyle>
          <a:p>
            <a:fld id="{EAD82765-E4AB-9644-8415-37D65D284EFC}" type="slidenum">
              <a:rPr kumimoji="1" lang="en-US" altLang="ja-JP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49245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8" y="8"/>
            <a:ext cx="2949575" cy="498474"/>
          </a:xfrm>
          <a:prstGeom prst="rect">
            <a:avLst/>
          </a:prstGeom>
        </p:spPr>
        <p:txBody>
          <a:bodyPr vert="horz" lIns="91301" tIns="45646" rIns="91301" bIns="45646" rtlCol="0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53" y="8"/>
            <a:ext cx="2949575" cy="498474"/>
          </a:xfrm>
          <a:prstGeom prst="rect">
            <a:avLst/>
          </a:prstGeom>
        </p:spPr>
        <p:txBody>
          <a:bodyPr vert="horz" lIns="91301" tIns="45646" rIns="91301" bIns="45646" rtlCol="0"/>
          <a:lstStyle>
            <a:lvl1pPr algn="r">
              <a:defRPr sz="1100"/>
            </a:lvl1pPr>
          </a:lstStyle>
          <a:p>
            <a:fld id="{35186EFD-4059-47F9-86CE-75E49A44FFA0}" type="datetimeFigureOut">
              <a:rPr kumimoji="1" lang="ja-JP" altLang="en-US" smtClean="0"/>
              <a:t>2021/10/13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79488" y="1243013"/>
            <a:ext cx="4848225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01" tIns="45646" rIns="91301" bIns="45646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83145"/>
            <a:ext cx="5445125" cy="3913188"/>
          </a:xfrm>
          <a:prstGeom prst="rect">
            <a:avLst/>
          </a:prstGeom>
        </p:spPr>
        <p:txBody>
          <a:bodyPr vert="horz" lIns="91301" tIns="45646" rIns="91301" bIns="45646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8" y="9440874"/>
            <a:ext cx="2949575" cy="498474"/>
          </a:xfrm>
          <a:prstGeom prst="rect">
            <a:avLst/>
          </a:prstGeom>
        </p:spPr>
        <p:txBody>
          <a:bodyPr vert="horz" lIns="91301" tIns="45646" rIns="91301" bIns="45646" rtlCol="0" anchor="b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53" y="9440874"/>
            <a:ext cx="2949575" cy="498474"/>
          </a:xfrm>
          <a:prstGeom prst="rect">
            <a:avLst/>
          </a:prstGeom>
        </p:spPr>
        <p:txBody>
          <a:bodyPr vert="horz" lIns="91301" tIns="45646" rIns="91301" bIns="45646" rtlCol="0" anchor="b"/>
          <a:lstStyle>
            <a:lvl1pPr algn="r">
              <a:defRPr sz="1100"/>
            </a:lvl1pPr>
          </a:lstStyle>
          <a:p>
            <a:fld id="{F4CC343B-79EE-4C7F-A5B5-444445458A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15224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982663" y="1243013"/>
            <a:ext cx="4841875" cy="33528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CC343B-79EE-4C7F-A5B5-444445458AEB}" type="slidenum">
              <a:rPr lang="ja-JP" altLang="en-US" smtClean="0">
                <a:solidFill>
                  <a:prstClr val="black"/>
                </a:solidFill>
              </a:rPr>
              <a:pPr/>
              <a:t>1</a:t>
            </a:fld>
            <a:endParaRPr lang="ja-JP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32777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CC343B-79EE-4C7F-A5B5-444445458AEB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70650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09F5A4-BF3C-4C7D-A329-36CE5C58CD93}" type="slidenum">
              <a:rPr kumimoji="1" lang="ja-JP" altLang="en-US" sz="11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1" lang="ja-JP" altLang="en-US" sz="11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776328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344496" y="1312864"/>
            <a:ext cx="9217025" cy="2836863"/>
          </a:xfrm>
          <a:prstGeom prst="rect">
            <a:avLst/>
          </a:prstGeom>
          <a:solidFill>
            <a:srgbClr val="000099"/>
          </a:solidFill>
          <a:ln>
            <a:noFill/>
          </a:ln>
          <a:extLst>
            <a:ext uri="{91240B29-F687-4F45-9708-019B960494DF}">
              <a14:hiddenLine xmlns:a14="http://schemas.microsoft.com/office/drawing/2010/main" w="571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45709" rIns="0" bIns="45709" anchor="ctr"/>
          <a:lstStyle/>
          <a:p>
            <a:pPr defTabSz="914418" eaLnBrk="0" hangingPunct="0"/>
            <a:endParaRPr lang="ja-JP" altLang="ja-JP" sz="3200" b="1">
              <a:solidFill>
                <a:srgbClr val="000000"/>
              </a:solidFill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5" name="AutoShape 8"/>
          <p:cNvSpPr>
            <a:spLocks noChangeArrowheads="1"/>
          </p:cNvSpPr>
          <p:nvPr/>
        </p:nvSpPr>
        <p:spPr bwMode="auto">
          <a:xfrm>
            <a:off x="776289" y="1841505"/>
            <a:ext cx="8280400" cy="1781175"/>
          </a:xfrm>
          <a:prstGeom prst="roundRect">
            <a:avLst>
              <a:gd name="adj" fmla="val 50000"/>
            </a:avLst>
          </a:prstGeom>
          <a:solidFill>
            <a:srgbClr val="FFFFFF"/>
          </a:solidFill>
          <a:ln>
            <a:noFill/>
          </a:ln>
        </p:spPr>
        <p:txBody>
          <a:bodyPr lIns="0" tIns="45709" rIns="0" bIns="45709" anchor="ctr"/>
          <a:lstStyle/>
          <a:p>
            <a:pPr defTabSz="914418" eaLnBrk="0" hangingPunct="0">
              <a:defRPr/>
            </a:pPr>
            <a:endParaRPr lang="ja-JP" altLang="ja-JP" sz="2600" dirty="0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HGS創英角ｺﾞｼｯｸUB" pitchFamily="50" charset="-128"/>
              <a:ea typeface="HGS創英角ｺﾞｼｯｸUB" pitchFamily="50" charset="-128"/>
            </a:endParaRPr>
          </a:p>
        </p:txBody>
      </p:sp>
      <p:pic>
        <p:nvPicPr>
          <p:cNvPr id="6" name="Picture 7" descr="kantei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73052" y="4221179"/>
            <a:ext cx="3357563" cy="2249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1988846"/>
            <a:ext cx="8420100" cy="14700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4547964" y="4469607"/>
            <a:ext cx="5013559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69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39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09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79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49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19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89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59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  <a:endParaRPr lang="ja-JP" altLang="en-US" dirty="0"/>
          </a:p>
        </p:txBody>
      </p:sp>
      <p:sp>
        <p:nvSpPr>
          <p:cNvPr id="7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3175" y="6578616"/>
            <a:ext cx="2311400" cy="271463"/>
          </a:xfrm>
        </p:spPr>
        <p:txBody>
          <a:bodyPr/>
          <a:lstStyle>
            <a:lvl1pPr>
              <a:defRPr b="1"/>
            </a:lvl1pPr>
          </a:lstStyle>
          <a:p>
            <a:endParaRPr lang="ja-JP" altLang="en-US"/>
          </a:p>
        </p:txBody>
      </p:sp>
      <p:sp>
        <p:nvSpPr>
          <p:cNvPr id="8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3384550" y="6578616"/>
            <a:ext cx="3136900" cy="271463"/>
          </a:xfrm>
        </p:spPr>
        <p:txBody>
          <a:bodyPr/>
          <a:lstStyle>
            <a:lvl1pPr>
              <a:defRPr b="1"/>
            </a:lvl1pPr>
          </a:lstStyle>
          <a:p>
            <a:endParaRPr lang="ja-JP" altLang="en-US"/>
          </a:p>
        </p:txBody>
      </p:sp>
      <p:sp>
        <p:nvSpPr>
          <p:cNvPr id="9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7591425" y="6578616"/>
            <a:ext cx="2311400" cy="271463"/>
          </a:xfrm>
        </p:spPr>
        <p:txBody>
          <a:bodyPr/>
          <a:lstStyle>
            <a:lvl1pPr>
              <a:defRPr b="1"/>
            </a:lvl1pPr>
          </a:lstStyle>
          <a:p>
            <a:fld id="{E47BF5BC-CA7B-450B-8FD8-29D241A301AC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0434055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ChangeArrowheads="1"/>
          </p:cNvSpPr>
          <p:nvPr userDrawn="1"/>
        </p:nvSpPr>
        <p:spPr bwMode="auto">
          <a:xfrm>
            <a:off x="344489" y="706140"/>
            <a:ext cx="9217025" cy="2836862"/>
          </a:xfrm>
          <a:prstGeom prst="rect">
            <a:avLst/>
          </a:prstGeom>
          <a:solidFill>
            <a:srgbClr val="000099"/>
          </a:solidFill>
          <a:ln>
            <a:noFill/>
          </a:ln>
          <a:extLst>
            <a:ext uri="{91240B29-F687-4F45-9708-019B960494DF}">
              <a14:hiddenLine xmlns:a14="http://schemas.microsoft.com/office/drawing/2010/main" w="571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42198" rIns="0" bIns="42198" anchor="ctr"/>
          <a:lstStyle/>
          <a:p>
            <a:pPr algn="ctr" defTabSz="844083" eaLnBrk="0" fontAlgn="base" hangingPunct="0">
              <a:spcBef>
                <a:spcPct val="0"/>
              </a:spcBef>
              <a:spcAft>
                <a:spcPct val="0"/>
              </a:spcAft>
            </a:pPr>
            <a:endParaRPr lang="ja-JP" altLang="ja-JP" sz="2954" b="1">
              <a:solidFill>
                <a:srgbClr val="000000"/>
              </a:solidFill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5" name="AutoShape 8"/>
          <p:cNvSpPr>
            <a:spLocks noChangeArrowheads="1"/>
          </p:cNvSpPr>
          <p:nvPr userDrawn="1"/>
        </p:nvSpPr>
        <p:spPr bwMode="auto">
          <a:xfrm>
            <a:off x="776288" y="1234779"/>
            <a:ext cx="8280400" cy="1781175"/>
          </a:xfrm>
          <a:prstGeom prst="roundRect">
            <a:avLst>
              <a:gd name="adj" fmla="val 50000"/>
            </a:avLst>
          </a:prstGeom>
          <a:solidFill>
            <a:srgbClr val="FFFFFF"/>
          </a:solidFill>
          <a:ln>
            <a:noFill/>
          </a:ln>
        </p:spPr>
        <p:txBody>
          <a:bodyPr lIns="0" tIns="42198" rIns="0" bIns="42198" anchor="ctr"/>
          <a:lstStyle/>
          <a:p>
            <a:pPr algn="ctr" defTabSz="844083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ja-JP" altLang="ja-JP" sz="2400" dirty="0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HGS創英角ｺﾞｼｯｸUB" pitchFamily="50" charset="-128"/>
              <a:ea typeface="HGS創英角ｺﾞｼｯｸUB" pitchFamily="50" charset="-128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1382119"/>
            <a:ext cx="8420100" cy="14700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4547955" y="4469606"/>
            <a:ext cx="5013559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218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437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656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6875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1094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5313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9531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3750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  <a:endParaRPr lang="ja-JP" altLang="en-US" dirty="0"/>
          </a:p>
        </p:txBody>
      </p:sp>
      <p:sp>
        <p:nvSpPr>
          <p:cNvPr id="7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3175" y="6578602"/>
            <a:ext cx="2311400" cy="271463"/>
          </a:xfrm>
          <a:prstGeom prst="rect">
            <a:avLst/>
          </a:prstGeom>
        </p:spPr>
        <p:txBody>
          <a:bodyPr/>
          <a:lstStyle>
            <a:lvl1pPr>
              <a:defRPr b="1"/>
            </a:lvl1pPr>
          </a:lstStyle>
          <a:p>
            <a:pPr defTabSz="844083" fontAlgn="base">
              <a:spcBef>
                <a:spcPct val="0"/>
              </a:spcBef>
              <a:spcAft>
                <a:spcPct val="0"/>
              </a:spcAft>
              <a:defRPr/>
            </a:pPr>
            <a:endParaRPr lang="ja-JP" altLang="en-US" sz="1292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8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3384550" y="6578602"/>
            <a:ext cx="3136900" cy="271463"/>
          </a:xfrm>
        </p:spPr>
        <p:txBody>
          <a:bodyPr/>
          <a:lstStyle>
            <a:lvl1pPr>
              <a:defRPr b="1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7591425" y="6578602"/>
            <a:ext cx="2311400" cy="271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67245" tIns="33622" rIns="67245" bIns="33622" numCol="1" anchor="b" anchorCtr="0" compatLnSpc="1">
            <a:prstTxWarp prst="textNoShape">
              <a:avLst/>
            </a:prstTxWarp>
          </a:bodyPr>
          <a:lstStyle>
            <a:lvl1pPr>
              <a:defRPr lang="en-US" altLang="ja-JP" smtClean="0"/>
            </a:lvl1pPr>
          </a:lstStyle>
          <a:p>
            <a:pPr algn="r" latinLnBrk="1"/>
            <a:fld id="{2D445476-B57F-464F-8319-C26E69740EC0}" type="slidenum">
              <a:rPr/>
              <a:pPr algn="r" latinLnBrk="1"/>
              <a:t>‹#›</a:t>
            </a:fld>
            <a:endParaRPr lang="ja-JP" altLang="en-US"/>
          </a:p>
        </p:txBody>
      </p:sp>
      <p:pic>
        <p:nvPicPr>
          <p:cNvPr id="10" name="図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0" y="3606463"/>
            <a:ext cx="2314262" cy="27256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25769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正方形/長方形 5"/>
          <p:cNvGrpSpPr>
            <a:grpSpLocks/>
          </p:cNvGrpSpPr>
          <p:nvPr userDrawn="1"/>
        </p:nvGrpSpPr>
        <p:grpSpPr bwMode="auto">
          <a:xfrm>
            <a:off x="0" y="485775"/>
            <a:ext cx="9906000" cy="177800"/>
            <a:chOff x="-4" y="276"/>
            <a:chExt cx="5764" cy="112"/>
          </a:xfrm>
        </p:grpSpPr>
        <p:pic>
          <p:nvPicPr>
            <p:cNvPr id="5" name="正方形/長方形 5"/>
            <p:cNvPicPr>
              <a:picLocks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4" y="276"/>
              <a:ext cx="5764" cy="1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sp>
          <p:nvSpPr>
            <p:cNvPr id="6" name="Text Box 22"/>
            <p:cNvSpPr txBox="1">
              <a:spLocks noChangeArrowheads="1"/>
            </p:cNvSpPr>
            <p:nvPr/>
          </p:nvSpPr>
          <p:spPr bwMode="auto">
            <a:xfrm>
              <a:off x="40" y="304"/>
              <a:ext cx="5681" cy="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algn="l">
                <a:defRPr kumimoji="1" sz="1400" b="1">
                  <a:solidFill>
                    <a:schemeClr val="tx1"/>
                  </a:solidFill>
                  <a:latin typeface="ＭＳ Ｐゴシック" pitchFamily="50" charset="-128"/>
                  <a:ea typeface="ＭＳ Ｐゴシック" pitchFamily="50" charset="-128"/>
                </a:defRPr>
              </a:lvl1pPr>
              <a:lvl2pPr marL="742950" indent="-285750" algn="l">
                <a:defRPr kumimoji="1" sz="1400" b="1">
                  <a:solidFill>
                    <a:schemeClr val="tx1"/>
                  </a:solidFill>
                  <a:latin typeface="ＭＳ Ｐゴシック" pitchFamily="50" charset="-128"/>
                  <a:ea typeface="ＭＳ Ｐゴシック" pitchFamily="50" charset="-128"/>
                </a:defRPr>
              </a:lvl2pPr>
              <a:lvl3pPr marL="1143000" indent="-228600" algn="l">
                <a:defRPr kumimoji="1" sz="1400" b="1">
                  <a:solidFill>
                    <a:schemeClr val="tx1"/>
                  </a:solidFill>
                  <a:latin typeface="ＭＳ Ｐゴシック" pitchFamily="50" charset="-128"/>
                  <a:ea typeface="ＭＳ Ｐゴシック" pitchFamily="50" charset="-128"/>
                </a:defRPr>
              </a:lvl3pPr>
              <a:lvl4pPr marL="1600200" indent="-228600" algn="l">
                <a:defRPr kumimoji="1" sz="1400" b="1">
                  <a:solidFill>
                    <a:schemeClr val="tx1"/>
                  </a:solidFill>
                  <a:latin typeface="ＭＳ Ｐゴシック" pitchFamily="50" charset="-128"/>
                  <a:ea typeface="ＭＳ Ｐゴシック" pitchFamily="50" charset="-128"/>
                </a:defRPr>
              </a:lvl4pPr>
              <a:lvl5pPr marL="2057400" indent="-228600" algn="l">
                <a:defRPr kumimoji="1" sz="1400" b="1">
                  <a:solidFill>
                    <a:schemeClr val="tx1"/>
                  </a:solidFill>
                  <a:latin typeface="ＭＳ Ｐゴシック" pitchFamily="50" charset="-128"/>
                  <a:ea typeface="ＭＳ Ｐゴシック" pitchFamily="50" charset="-128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 sz="1400" b="1">
                  <a:solidFill>
                    <a:schemeClr val="tx1"/>
                  </a:solidFill>
                  <a:latin typeface="ＭＳ Ｐゴシック" pitchFamily="50" charset="-128"/>
                  <a:ea typeface="ＭＳ Ｐゴシック" pitchFamily="50" charset="-128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 sz="1400" b="1">
                  <a:solidFill>
                    <a:schemeClr val="tx1"/>
                  </a:solidFill>
                  <a:latin typeface="ＭＳ Ｐゴシック" pitchFamily="50" charset="-128"/>
                  <a:ea typeface="ＭＳ Ｐゴシック" pitchFamily="50" charset="-128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 sz="1400" b="1">
                  <a:solidFill>
                    <a:schemeClr val="tx1"/>
                  </a:solidFill>
                  <a:latin typeface="ＭＳ Ｐゴシック" pitchFamily="50" charset="-128"/>
                  <a:ea typeface="ＭＳ Ｐゴシック" pitchFamily="50" charset="-128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 sz="1400" b="1">
                  <a:solidFill>
                    <a:schemeClr val="tx1"/>
                  </a:solidFill>
                  <a:latin typeface="ＭＳ Ｐゴシック" pitchFamily="50" charset="-128"/>
                  <a:ea typeface="ＭＳ Ｐゴシック" pitchFamily="50" charset="-128"/>
                </a:defRPr>
              </a:lvl9pPr>
            </a:lstStyle>
            <a:p>
              <a:pPr algn="ctr" defTabSz="844083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ja-JP" altLang="en-US" sz="1939" b="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HGP創英角ｺﾞｼｯｸUB" pitchFamily="50" charset="-128"/>
              </a:endParaRPr>
            </a:p>
          </p:txBody>
        </p:sp>
      </p:grp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-9255"/>
            <a:ext cx="8915400" cy="565674"/>
          </a:xfrm>
        </p:spPr>
        <p:txBody>
          <a:bodyPr/>
          <a:lstStyle>
            <a:lvl1pPr>
              <a:defRPr sz="2954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95300" y="638692"/>
            <a:ext cx="8915400" cy="4525963"/>
          </a:xfrm>
        </p:spPr>
        <p:txBody>
          <a:bodyPr/>
          <a:lstStyle>
            <a:lvl1pPr>
              <a:defRPr sz="2215"/>
            </a:lvl1pPr>
            <a:lvl2pPr>
              <a:defRPr sz="1846"/>
            </a:lvl2pPr>
            <a:lvl3pPr>
              <a:defRPr sz="1662"/>
            </a:lvl3pPr>
            <a:lvl4pPr>
              <a:defRPr sz="1477"/>
            </a:lvl4pPr>
            <a:lvl5pPr>
              <a:defRPr sz="1477"/>
            </a:lvl5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ja-JP" altLang="en-US" dirty="0"/>
          </a:p>
        </p:txBody>
      </p:sp>
      <p:sp>
        <p:nvSpPr>
          <p:cNvPr id="7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3175" y="6616702"/>
            <a:ext cx="2311400" cy="233363"/>
          </a:xfrm>
          <a:prstGeom prst="rect">
            <a:avLst/>
          </a:prstGeom>
        </p:spPr>
        <p:txBody>
          <a:bodyPr/>
          <a:lstStyle>
            <a:lvl1pPr>
              <a:defRPr b="1"/>
            </a:lvl1pPr>
          </a:lstStyle>
          <a:p>
            <a:pPr defTabSz="844083" fontAlgn="base">
              <a:spcBef>
                <a:spcPct val="0"/>
              </a:spcBef>
              <a:spcAft>
                <a:spcPct val="0"/>
              </a:spcAft>
              <a:defRPr/>
            </a:pPr>
            <a:endParaRPr lang="ja-JP" altLang="en-US" sz="1292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8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10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7591425" y="6578602"/>
            <a:ext cx="2311400" cy="271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67245" tIns="33622" rIns="67245" bIns="33622" numCol="1" anchor="b" anchorCtr="0" compatLnSpc="1">
            <a:prstTxWarp prst="textNoShape">
              <a:avLst/>
            </a:prstTxWarp>
          </a:bodyPr>
          <a:lstStyle>
            <a:lvl1pPr>
              <a:defRPr lang="en-US" altLang="ja-JP" smtClean="0"/>
            </a:lvl1pPr>
          </a:lstStyle>
          <a:p>
            <a:pPr algn="r" latinLnBrk="1"/>
            <a:fld id="{2D445476-B57F-464F-8319-C26E69740EC0}" type="slidenum">
              <a:rPr/>
              <a:pPr algn="r" latinLnBrk="1"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3693494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正方形/長方形 5"/>
          <p:cNvGrpSpPr>
            <a:grpSpLocks/>
          </p:cNvGrpSpPr>
          <p:nvPr userDrawn="1"/>
        </p:nvGrpSpPr>
        <p:grpSpPr bwMode="auto">
          <a:xfrm>
            <a:off x="0" y="5094288"/>
            <a:ext cx="9906000" cy="177800"/>
            <a:chOff x="-4" y="276"/>
            <a:chExt cx="5764" cy="112"/>
          </a:xfrm>
        </p:grpSpPr>
        <p:pic>
          <p:nvPicPr>
            <p:cNvPr id="5" name="正方形/長方形 5"/>
            <p:cNvPicPr>
              <a:picLocks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4" y="276"/>
              <a:ext cx="5764" cy="1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sp>
          <p:nvSpPr>
            <p:cNvPr id="6" name="Text Box 22"/>
            <p:cNvSpPr txBox="1">
              <a:spLocks noChangeArrowheads="1"/>
            </p:cNvSpPr>
            <p:nvPr/>
          </p:nvSpPr>
          <p:spPr bwMode="auto">
            <a:xfrm>
              <a:off x="40" y="304"/>
              <a:ext cx="5681" cy="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algn="l">
                <a:defRPr kumimoji="1" sz="1400" b="1">
                  <a:solidFill>
                    <a:schemeClr val="tx1"/>
                  </a:solidFill>
                  <a:latin typeface="ＭＳ Ｐゴシック" pitchFamily="50" charset="-128"/>
                  <a:ea typeface="ＭＳ Ｐゴシック" pitchFamily="50" charset="-128"/>
                </a:defRPr>
              </a:lvl1pPr>
              <a:lvl2pPr marL="742950" indent="-285750" algn="l">
                <a:defRPr kumimoji="1" sz="1400" b="1">
                  <a:solidFill>
                    <a:schemeClr val="tx1"/>
                  </a:solidFill>
                  <a:latin typeface="ＭＳ Ｐゴシック" pitchFamily="50" charset="-128"/>
                  <a:ea typeface="ＭＳ Ｐゴシック" pitchFamily="50" charset="-128"/>
                </a:defRPr>
              </a:lvl2pPr>
              <a:lvl3pPr marL="1143000" indent="-228600" algn="l">
                <a:defRPr kumimoji="1" sz="1400" b="1">
                  <a:solidFill>
                    <a:schemeClr val="tx1"/>
                  </a:solidFill>
                  <a:latin typeface="ＭＳ Ｐゴシック" pitchFamily="50" charset="-128"/>
                  <a:ea typeface="ＭＳ Ｐゴシック" pitchFamily="50" charset="-128"/>
                </a:defRPr>
              </a:lvl3pPr>
              <a:lvl4pPr marL="1600200" indent="-228600" algn="l">
                <a:defRPr kumimoji="1" sz="1400" b="1">
                  <a:solidFill>
                    <a:schemeClr val="tx1"/>
                  </a:solidFill>
                  <a:latin typeface="ＭＳ Ｐゴシック" pitchFamily="50" charset="-128"/>
                  <a:ea typeface="ＭＳ Ｐゴシック" pitchFamily="50" charset="-128"/>
                </a:defRPr>
              </a:lvl4pPr>
              <a:lvl5pPr marL="2057400" indent="-228600" algn="l">
                <a:defRPr kumimoji="1" sz="1400" b="1">
                  <a:solidFill>
                    <a:schemeClr val="tx1"/>
                  </a:solidFill>
                  <a:latin typeface="ＭＳ Ｐゴシック" pitchFamily="50" charset="-128"/>
                  <a:ea typeface="ＭＳ Ｐゴシック" pitchFamily="50" charset="-128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 sz="1400" b="1">
                  <a:solidFill>
                    <a:schemeClr val="tx1"/>
                  </a:solidFill>
                  <a:latin typeface="ＭＳ Ｐゴシック" pitchFamily="50" charset="-128"/>
                  <a:ea typeface="ＭＳ Ｐゴシック" pitchFamily="50" charset="-128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 sz="1400" b="1">
                  <a:solidFill>
                    <a:schemeClr val="tx1"/>
                  </a:solidFill>
                  <a:latin typeface="ＭＳ Ｐゴシック" pitchFamily="50" charset="-128"/>
                  <a:ea typeface="ＭＳ Ｐゴシック" pitchFamily="50" charset="-128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 sz="1400" b="1">
                  <a:solidFill>
                    <a:schemeClr val="tx1"/>
                  </a:solidFill>
                  <a:latin typeface="ＭＳ Ｐゴシック" pitchFamily="50" charset="-128"/>
                  <a:ea typeface="ＭＳ Ｐゴシック" pitchFamily="50" charset="-128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 sz="1400" b="1">
                  <a:solidFill>
                    <a:schemeClr val="tx1"/>
                  </a:solidFill>
                  <a:latin typeface="ＭＳ Ｐゴシック" pitchFamily="50" charset="-128"/>
                  <a:ea typeface="ＭＳ Ｐゴシック" pitchFamily="50" charset="-128"/>
                </a:defRPr>
              </a:lvl9pPr>
            </a:lstStyle>
            <a:p>
              <a:pPr algn="ctr" defTabSz="844083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ja-JP" altLang="en-US" sz="1939" b="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HGP創英角ｺﾞｼｯｸUB" pitchFamily="50" charset="-128"/>
              </a:endParaRPr>
            </a:p>
          </p:txBody>
        </p:sp>
      </p:grp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14"/>
            <a:ext cx="8420100" cy="687273"/>
          </a:xfrm>
        </p:spPr>
        <p:txBody>
          <a:bodyPr anchor="t"/>
          <a:lstStyle>
            <a:lvl1pPr algn="l">
              <a:defRPr sz="3692" b="1" cap="all"/>
            </a:lvl1pPr>
          </a:lstStyle>
          <a:p>
            <a:r>
              <a:rPr lang="ja-JP" altLang="en-US"/>
              <a:t>マスター タイトルの書式設定</a:t>
            </a:r>
            <a:endParaRPr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1307595" y="5271985"/>
            <a:ext cx="7895011" cy="707870"/>
          </a:xfrm>
        </p:spPr>
        <p:txBody>
          <a:bodyPr/>
          <a:lstStyle>
            <a:lvl1pPr marL="0" indent="0">
              <a:buNone/>
              <a:defRPr sz="1846">
                <a:solidFill>
                  <a:schemeClr val="tx1">
                    <a:tint val="75000"/>
                  </a:schemeClr>
                </a:solidFill>
              </a:defRPr>
            </a:lvl1pPr>
            <a:lvl2pPr marL="421884" indent="0">
              <a:buNone/>
              <a:defRPr sz="1662">
                <a:solidFill>
                  <a:schemeClr val="tx1">
                    <a:tint val="75000"/>
                  </a:schemeClr>
                </a:solidFill>
              </a:defRPr>
            </a:lvl2pPr>
            <a:lvl3pPr marL="843772" indent="0">
              <a:buNone/>
              <a:defRPr sz="1477">
                <a:solidFill>
                  <a:schemeClr val="tx1">
                    <a:tint val="75000"/>
                  </a:schemeClr>
                </a:solidFill>
              </a:defRPr>
            </a:lvl3pPr>
            <a:lvl4pPr marL="1265656" indent="0">
              <a:buNone/>
              <a:defRPr sz="1292">
                <a:solidFill>
                  <a:schemeClr val="tx1">
                    <a:tint val="75000"/>
                  </a:schemeClr>
                </a:solidFill>
              </a:defRPr>
            </a:lvl4pPr>
            <a:lvl5pPr marL="1687542" indent="0">
              <a:buNone/>
              <a:defRPr sz="1292">
                <a:solidFill>
                  <a:schemeClr val="tx1">
                    <a:tint val="75000"/>
                  </a:schemeClr>
                </a:solidFill>
              </a:defRPr>
            </a:lvl5pPr>
            <a:lvl6pPr marL="2109428" indent="0">
              <a:buNone/>
              <a:defRPr sz="1292">
                <a:solidFill>
                  <a:schemeClr val="tx1">
                    <a:tint val="75000"/>
                  </a:schemeClr>
                </a:solidFill>
              </a:defRPr>
            </a:lvl6pPr>
            <a:lvl7pPr marL="2531312" indent="0">
              <a:buNone/>
              <a:defRPr sz="1292">
                <a:solidFill>
                  <a:schemeClr val="tx1">
                    <a:tint val="75000"/>
                  </a:schemeClr>
                </a:solidFill>
              </a:defRPr>
            </a:lvl7pPr>
            <a:lvl8pPr marL="2953198" indent="0">
              <a:buNone/>
              <a:defRPr sz="1292">
                <a:solidFill>
                  <a:schemeClr val="tx1">
                    <a:tint val="75000"/>
                  </a:schemeClr>
                </a:solidFill>
              </a:defRPr>
            </a:lvl8pPr>
            <a:lvl9pPr marL="3375083" indent="0">
              <a:buNone/>
              <a:defRPr sz="129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7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3175" y="6616702"/>
            <a:ext cx="2311400" cy="233363"/>
          </a:xfrm>
          <a:prstGeom prst="rect">
            <a:avLst/>
          </a:prstGeom>
        </p:spPr>
        <p:txBody>
          <a:bodyPr/>
          <a:lstStyle>
            <a:lvl1pPr>
              <a:defRPr b="1"/>
            </a:lvl1pPr>
          </a:lstStyle>
          <a:p>
            <a:pPr defTabSz="844083" fontAlgn="base">
              <a:spcBef>
                <a:spcPct val="0"/>
              </a:spcBef>
              <a:spcAft>
                <a:spcPct val="0"/>
              </a:spcAft>
              <a:defRPr/>
            </a:pPr>
            <a:endParaRPr lang="ja-JP" altLang="en-US" sz="1292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8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10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7591425" y="6578602"/>
            <a:ext cx="2311400" cy="271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67245" tIns="33622" rIns="67245" bIns="33622" numCol="1" anchor="b" anchorCtr="0" compatLnSpc="1">
            <a:prstTxWarp prst="textNoShape">
              <a:avLst/>
            </a:prstTxWarp>
          </a:bodyPr>
          <a:lstStyle>
            <a:lvl1pPr>
              <a:defRPr lang="en-US" altLang="ja-JP" smtClean="0"/>
            </a:lvl1pPr>
          </a:lstStyle>
          <a:p>
            <a:pPr algn="r" latinLnBrk="1"/>
            <a:fld id="{2D445476-B57F-464F-8319-C26E69740EC0}" type="slidenum">
              <a:rPr/>
              <a:pPr algn="r" latinLnBrk="1"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5006510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正方形/長方形 5"/>
          <p:cNvGrpSpPr>
            <a:grpSpLocks/>
          </p:cNvGrpSpPr>
          <p:nvPr userDrawn="1"/>
        </p:nvGrpSpPr>
        <p:grpSpPr bwMode="auto">
          <a:xfrm>
            <a:off x="0" y="485775"/>
            <a:ext cx="9906000" cy="177800"/>
            <a:chOff x="-4" y="276"/>
            <a:chExt cx="5764" cy="112"/>
          </a:xfrm>
        </p:grpSpPr>
        <p:pic>
          <p:nvPicPr>
            <p:cNvPr id="6" name="正方形/長方形 5"/>
            <p:cNvPicPr>
              <a:picLocks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4" y="276"/>
              <a:ext cx="5764" cy="1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sp>
          <p:nvSpPr>
            <p:cNvPr id="7" name="Text Box 22"/>
            <p:cNvSpPr txBox="1">
              <a:spLocks noChangeArrowheads="1"/>
            </p:cNvSpPr>
            <p:nvPr/>
          </p:nvSpPr>
          <p:spPr bwMode="auto">
            <a:xfrm>
              <a:off x="40" y="304"/>
              <a:ext cx="5681" cy="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algn="l">
                <a:defRPr kumimoji="1" sz="1400" b="1">
                  <a:solidFill>
                    <a:schemeClr val="tx1"/>
                  </a:solidFill>
                  <a:latin typeface="ＭＳ Ｐゴシック" pitchFamily="50" charset="-128"/>
                  <a:ea typeface="ＭＳ Ｐゴシック" pitchFamily="50" charset="-128"/>
                </a:defRPr>
              </a:lvl1pPr>
              <a:lvl2pPr marL="742950" indent="-285750" algn="l">
                <a:defRPr kumimoji="1" sz="1400" b="1">
                  <a:solidFill>
                    <a:schemeClr val="tx1"/>
                  </a:solidFill>
                  <a:latin typeface="ＭＳ Ｐゴシック" pitchFamily="50" charset="-128"/>
                  <a:ea typeface="ＭＳ Ｐゴシック" pitchFamily="50" charset="-128"/>
                </a:defRPr>
              </a:lvl2pPr>
              <a:lvl3pPr marL="1143000" indent="-228600" algn="l">
                <a:defRPr kumimoji="1" sz="1400" b="1">
                  <a:solidFill>
                    <a:schemeClr val="tx1"/>
                  </a:solidFill>
                  <a:latin typeface="ＭＳ Ｐゴシック" pitchFamily="50" charset="-128"/>
                  <a:ea typeface="ＭＳ Ｐゴシック" pitchFamily="50" charset="-128"/>
                </a:defRPr>
              </a:lvl3pPr>
              <a:lvl4pPr marL="1600200" indent="-228600" algn="l">
                <a:defRPr kumimoji="1" sz="1400" b="1">
                  <a:solidFill>
                    <a:schemeClr val="tx1"/>
                  </a:solidFill>
                  <a:latin typeface="ＭＳ Ｐゴシック" pitchFamily="50" charset="-128"/>
                  <a:ea typeface="ＭＳ Ｐゴシック" pitchFamily="50" charset="-128"/>
                </a:defRPr>
              </a:lvl4pPr>
              <a:lvl5pPr marL="2057400" indent="-228600" algn="l">
                <a:defRPr kumimoji="1" sz="1400" b="1">
                  <a:solidFill>
                    <a:schemeClr val="tx1"/>
                  </a:solidFill>
                  <a:latin typeface="ＭＳ Ｐゴシック" pitchFamily="50" charset="-128"/>
                  <a:ea typeface="ＭＳ Ｐゴシック" pitchFamily="50" charset="-128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 sz="1400" b="1">
                  <a:solidFill>
                    <a:schemeClr val="tx1"/>
                  </a:solidFill>
                  <a:latin typeface="ＭＳ Ｐゴシック" pitchFamily="50" charset="-128"/>
                  <a:ea typeface="ＭＳ Ｐゴシック" pitchFamily="50" charset="-128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 sz="1400" b="1">
                  <a:solidFill>
                    <a:schemeClr val="tx1"/>
                  </a:solidFill>
                  <a:latin typeface="ＭＳ Ｐゴシック" pitchFamily="50" charset="-128"/>
                  <a:ea typeface="ＭＳ Ｐゴシック" pitchFamily="50" charset="-128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 sz="1400" b="1">
                  <a:solidFill>
                    <a:schemeClr val="tx1"/>
                  </a:solidFill>
                  <a:latin typeface="ＭＳ Ｐゴシック" pitchFamily="50" charset="-128"/>
                  <a:ea typeface="ＭＳ Ｐゴシック" pitchFamily="50" charset="-128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 sz="1400" b="1">
                  <a:solidFill>
                    <a:schemeClr val="tx1"/>
                  </a:solidFill>
                  <a:latin typeface="ＭＳ Ｐゴシック" pitchFamily="50" charset="-128"/>
                  <a:ea typeface="ＭＳ Ｐゴシック" pitchFamily="50" charset="-128"/>
                </a:defRPr>
              </a:lvl9pPr>
            </a:lstStyle>
            <a:p>
              <a:pPr algn="ctr" defTabSz="844083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ja-JP" altLang="en-US" sz="1939" b="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HGP創英角ｺﾞｼｯｸUB" pitchFamily="50" charset="-128"/>
              </a:endParaRPr>
            </a:p>
          </p:txBody>
        </p:sp>
      </p:grp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8621"/>
            <a:ext cx="8915400" cy="521605"/>
          </a:xfrm>
        </p:spPr>
        <p:txBody>
          <a:bodyPr/>
          <a:lstStyle>
            <a:lvl1pPr>
              <a:defRPr sz="2954"/>
            </a:lvl1pPr>
          </a:lstStyle>
          <a:p>
            <a:r>
              <a:rPr lang="ja-JP" altLang="en-US"/>
              <a:t>マスター タイトルの書式設定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317487" y="613229"/>
            <a:ext cx="4642975" cy="4525963"/>
          </a:xfrm>
        </p:spPr>
        <p:txBody>
          <a:bodyPr/>
          <a:lstStyle>
            <a:lvl1pPr>
              <a:defRPr sz="2215"/>
            </a:lvl1pPr>
            <a:lvl2pPr>
              <a:defRPr sz="1846"/>
            </a:lvl2pPr>
            <a:lvl3pPr>
              <a:defRPr sz="1662"/>
            </a:lvl3pPr>
            <a:lvl4pPr>
              <a:defRPr sz="1477"/>
            </a:lvl4pPr>
            <a:lvl5pPr>
              <a:defRPr sz="1477"/>
            </a:lvl5pPr>
            <a:lvl6pPr>
              <a:defRPr sz="1662"/>
            </a:lvl6pPr>
            <a:lvl7pPr>
              <a:defRPr sz="1662"/>
            </a:lvl7pPr>
            <a:lvl8pPr>
              <a:defRPr sz="1662"/>
            </a:lvl8pPr>
            <a:lvl9pPr>
              <a:defRPr sz="1662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ja-JP" altLang="en-US" dirty="0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35551" y="613229"/>
            <a:ext cx="4642975" cy="4525963"/>
          </a:xfrm>
        </p:spPr>
        <p:txBody>
          <a:bodyPr/>
          <a:lstStyle>
            <a:lvl1pPr>
              <a:defRPr sz="2215"/>
            </a:lvl1pPr>
            <a:lvl2pPr>
              <a:defRPr sz="1846"/>
            </a:lvl2pPr>
            <a:lvl3pPr>
              <a:defRPr sz="1662"/>
            </a:lvl3pPr>
            <a:lvl4pPr>
              <a:defRPr sz="1477"/>
            </a:lvl4pPr>
            <a:lvl5pPr>
              <a:defRPr sz="1477"/>
            </a:lvl5pPr>
            <a:lvl6pPr>
              <a:defRPr sz="1662"/>
            </a:lvl6pPr>
            <a:lvl7pPr>
              <a:defRPr sz="1662"/>
            </a:lvl7pPr>
            <a:lvl8pPr>
              <a:defRPr sz="1662"/>
            </a:lvl8pPr>
            <a:lvl9pPr>
              <a:defRPr sz="1662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8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3175" y="6616702"/>
            <a:ext cx="2311400" cy="233363"/>
          </a:xfrm>
          <a:prstGeom prst="rect">
            <a:avLst/>
          </a:prstGeom>
        </p:spPr>
        <p:txBody>
          <a:bodyPr/>
          <a:lstStyle>
            <a:lvl1pPr>
              <a:defRPr b="1"/>
            </a:lvl1pPr>
          </a:lstStyle>
          <a:p>
            <a:pPr defTabSz="844083" fontAlgn="base">
              <a:spcBef>
                <a:spcPct val="0"/>
              </a:spcBef>
              <a:spcAft>
                <a:spcPct val="0"/>
              </a:spcAft>
              <a:defRPr/>
            </a:pPr>
            <a:endParaRPr lang="ja-JP" altLang="en-US" sz="1292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9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11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7591425" y="6578602"/>
            <a:ext cx="2311400" cy="271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67245" tIns="33622" rIns="67245" bIns="33622" numCol="1" anchor="b" anchorCtr="0" compatLnSpc="1">
            <a:prstTxWarp prst="textNoShape">
              <a:avLst/>
            </a:prstTxWarp>
          </a:bodyPr>
          <a:lstStyle>
            <a:lvl1pPr>
              <a:defRPr lang="en-US" altLang="ja-JP" smtClean="0"/>
            </a:lvl1pPr>
          </a:lstStyle>
          <a:p>
            <a:pPr algn="r" latinLnBrk="1"/>
            <a:fld id="{2D445476-B57F-464F-8319-C26E69740EC0}" type="slidenum">
              <a:rPr/>
              <a:pPr algn="r" latinLnBrk="1"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65021260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正方形/長方形 5"/>
          <p:cNvGrpSpPr>
            <a:grpSpLocks/>
          </p:cNvGrpSpPr>
          <p:nvPr userDrawn="1"/>
        </p:nvGrpSpPr>
        <p:grpSpPr bwMode="auto">
          <a:xfrm>
            <a:off x="0" y="485775"/>
            <a:ext cx="9906000" cy="177800"/>
            <a:chOff x="-4" y="276"/>
            <a:chExt cx="5764" cy="112"/>
          </a:xfrm>
        </p:grpSpPr>
        <p:pic>
          <p:nvPicPr>
            <p:cNvPr id="4" name="正方形/長方形 5"/>
            <p:cNvPicPr>
              <a:picLocks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4" y="276"/>
              <a:ext cx="5764" cy="1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sp>
          <p:nvSpPr>
            <p:cNvPr id="5" name="Text Box 22"/>
            <p:cNvSpPr txBox="1">
              <a:spLocks noChangeArrowheads="1"/>
            </p:cNvSpPr>
            <p:nvPr/>
          </p:nvSpPr>
          <p:spPr bwMode="auto">
            <a:xfrm>
              <a:off x="40" y="304"/>
              <a:ext cx="5681" cy="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algn="l">
                <a:defRPr kumimoji="1" sz="1400" b="1">
                  <a:solidFill>
                    <a:schemeClr val="tx1"/>
                  </a:solidFill>
                  <a:latin typeface="ＭＳ Ｐゴシック" pitchFamily="50" charset="-128"/>
                  <a:ea typeface="ＭＳ Ｐゴシック" pitchFamily="50" charset="-128"/>
                </a:defRPr>
              </a:lvl1pPr>
              <a:lvl2pPr marL="742950" indent="-285750" algn="l">
                <a:defRPr kumimoji="1" sz="1400" b="1">
                  <a:solidFill>
                    <a:schemeClr val="tx1"/>
                  </a:solidFill>
                  <a:latin typeface="ＭＳ Ｐゴシック" pitchFamily="50" charset="-128"/>
                  <a:ea typeface="ＭＳ Ｐゴシック" pitchFamily="50" charset="-128"/>
                </a:defRPr>
              </a:lvl2pPr>
              <a:lvl3pPr marL="1143000" indent="-228600" algn="l">
                <a:defRPr kumimoji="1" sz="1400" b="1">
                  <a:solidFill>
                    <a:schemeClr val="tx1"/>
                  </a:solidFill>
                  <a:latin typeface="ＭＳ Ｐゴシック" pitchFamily="50" charset="-128"/>
                  <a:ea typeface="ＭＳ Ｐゴシック" pitchFamily="50" charset="-128"/>
                </a:defRPr>
              </a:lvl3pPr>
              <a:lvl4pPr marL="1600200" indent="-228600" algn="l">
                <a:defRPr kumimoji="1" sz="1400" b="1">
                  <a:solidFill>
                    <a:schemeClr val="tx1"/>
                  </a:solidFill>
                  <a:latin typeface="ＭＳ Ｐゴシック" pitchFamily="50" charset="-128"/>
                  <a:ea typeface="ＭＳ Ｐゴシック" pitchFamily="50" charset="-128"/>
                </a:defRPr>
              </a:lvl4pPr>
              <a:lvl5pPr marL="2057400" indent="-228600" algn="l">
                <a:defRPr kumimoji="1" sz="1400" b="1">
                  <a:solidFill>
                    <a:schemeClr val="tx1"/>
                  </a:solidFill>
                  <a:latin typeface="ＭＳ Ｐゴシック" pitchFamily="50" charset="-128"/>
                  <a:ea typeface="ＭＳ Ｐゴシック" pitchFamily="50" charset="-128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 sz="1400" b="1">
                  <a:solidFill>
                    <a:schemeClr val="tx1"/>
                  </a:solidFill>
                  <a:latin typeface="ＭＳ Ｐゴシック" pitchFamily="50" charset="-128"/>
                  <a:ea typeface="ＭＳ Ｐゴシック" pitchFamily="50" charset="-128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 sz="1400" b="1">
                  <a:solidFill>
                    <a:schemeClr val="tx1"/>
                  </a:solidFill>
                  <a:latin typeface="ＭＳ Ｐゴシック" pitchFamily="50" charset="-128"/>
                  <a:ea typeface="ＭＳ Ｐゴシック" pitchFamily="50" charset="-128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 sz="1400" b="1">
                  <a:solidFill>
                    <a:schemeClr val="tx1"/>
                  </a:solidFill>
                  <a:latin typeface="ＭＳ Ｐゴシック" pitchFamily="50" charset="-128"/>
                  <a:ea typeface="ＭＳ Ｐゴシック" pitchFamily="50" charset="-128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 sz="1400" b="1">
                  <a:solidFill>
                    <a:schemeClr val="tx1"/>
                  </a:solidFill>
                  <a:latin typeface="ＭＳ Ｐゴシック" pitchFamily="50" charset="-128"/>
                  <a:ea typeface="ＭＳ Ｐゴシック" pitchFamily="50" charset="-128"/>
                </a:defRPr>
              </a:lvl9pPr>
            </a:lstStyle>
            <a:p>
              <a:pPr algn="ctr" defTabSz="844083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ja-JP" altLang="en-US" sz="1939" b="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HGP創英角ｺﾞｼｯｸUB" pitchFamily="50" charset="-128"/>
              </a:endParaRPr>
            </a:p>
          </p:txBody>
        </p:sp>
      </p:grp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8622"/>
            <a:ext cx="8915400" cy="521605"/>
          </a:xfrm>
        </p:spPr>
        <p:txBody>
          <a:bodyPr/>
          <a:lstStyle>
            <a:lvl1pPr>
              <a:defRPr sz="2954"/>
            </a:lvl1pPr>
          </a:lstStyle>
          <a:p>
            <a:r>
              <a:rPr lang="ja-JP" altLang="en-US"/>
              <a:t>マスター タイトルの書式設定</a:t>
            </a:r>
            <a:endParaRPr lang="ja-JP" altLang="en-US" dirty="0"/>
          </a:p>
        </p:txBody>
      </p:sp>
      <p:sp>
        <p:nvSpPr>
          <p:cNvPr id="6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3175" y="6616702"/>
            <a:ext cx="2311400" cy="233363"/>
          </a:xfrm>
          <a:prstGeom prst="rect">
            <a:avLst/>
          </a:prstGeom>
        </p:spPr>
        <p:txBody>
          <a:bodyPr/>
          <a:lstStyle>
            <a:lvl1pPr>
              <a:defRPr b="1"/>
            </a:lvl1pPr>
          </a:lstStyle>
          <a:p>
            <a:pPr defTabSz="844083" fontAlgn="base">
              <a:spcBef>
                <a:spcPct val="0"/>
              </a:spcBef>
              <a:spcAft>
                <a:spcPct val="0"/>
              </a:spcAft>
              <a:defRPr/>
            </a:pPr>
            <a:endParaRPr lang="ja-JP" altLang="en-US" sz="1292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7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7591425" y="6578602"/>
            <a:ext cx="2311400" cy="271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67245" tIns="33622" rIns="67245" bIns="33622" numCol="1" anchor="b" anchorCtr="0" compatLnSpc="1">
            <a:prstTxWarp prst="textNoShape">
              <a:avLst/>
            </a:prstTxWarp>
          </a:bodyPr>
          <a:lstStyle>
            <a:lvl1pPr>
              <a:defRPr lang="en-US" altLang="ja-JP" smtClean="0"/>
            </a:lvl1pPr>
          </a:lstStyle>
          <a:p>
            <a:pPr algn="r" latinLnBrk="1"/>
            <a:fld id="{2D445476-B57F-464F-8319-C26E69740EC0}" type="slidenum">
              <a:rPr/>
              <a:pPr algn="r" latinLnBrk="1"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74207217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3175" y="6616702"/>
            <a:ext cx="2311400" cy="233363"/>
          </a:xfrm>
          <a:prstGeom prst="rect">
            <a:avLst/>
          </a:prstGeom>
        </p:spPr>
        <p:txBody>
          <a:bodyPr/>
          <a:lstStyle>
            <a:lvl1pPr>
              <a:defRPr b="1"/>
            </a:lvl1pPr>
          </a:lstStyle>
          <a:p>
            <a:pPr defTabSz="844083" fontAlgn="base">
              <a:spcBef>
                <a:spcPct val="0"/>
              </a:spcBef>
              <a:spcAft>
                <a:spcPct val="0"/>
              </a:spcAft>
              <a:defRPr/>
            </a:pPr>
            <a:endParaRPr lang="ja-JP" altLang="en-US" sz="1292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3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7591425" y="6578602"/>
            <a:ext cx="2311400" cy="271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67245" tIns="33622" rIns="67245" bIns="33622" numCol="1" anchor="b" anchorCtr="0" compatLnSpc="1">
            <a:prstTxWarp prst="textNoShape">
              <a:avLst/>
            </a:prstTxWarp>
          </a:bodyPr>
          <a:lstStyle>
            <a:lvl1pPr>
              <a:defRPr lang="en-US" altLang="ja-JP" smtClean="0"/>
            </a:lvl1pPr>
          </a:lstStyle>
          <a:p>
            <a:pPr algn="r" latinLnBrk="1"/>
            <a:fld id="{2D445476-B57F-464F-8319-C26E69740EC0}" type="slidenum">
              <a:rPr/>
              <a:pPr algn="r" latinLnBrk="1"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28475997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正方形/長方形 5"/>
          <p:cNvGrpSpPr>
            <a:grpSpLocks/>
          </p:cNvGrpSpPr>
          <p:nvPr userDrawn="1"/>
        </p:nvGrpSpPr>
        <p:grpSpPr bwMode="auto">
          <a:xfrm>
            <a:off x="0" y="485775"/>
            <a:ext cx="9906000" cy="177800"/>
            <a:chOff x="-4" y="276"/>
            <a:chExt cx="5764" cy="112"/>
          </a:xfrm>
        </p:grpSpPr>
        <p:pic>
          <p:nvPicPr>
            <p:cNvPr id="3" name="正方形/長方形 5"/>
            <p:cNvPicPr>
              <a:picLocks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4" y="276"/>
              <a:ext cx="5764" cy="1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sp>
          <p:nvSpPr>
            <p:cNvPr id="4" name="Text Box 22"/>
            <p:cNvSpPr txBox="1">
              <a:spLocks noChangeArrowheads="1"/>
            </p:cNvSpPr>
            <p:nvPr/>
          </p:nvSpPr>
          <p:spPr bwMode="auto">
            <a:xfrm>
              <a:off x="40" y="304"/>
              <a:ext cx="5681" cy="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algn="l">
                <a:defRPr kumimoji="1" sz="1400" b="1">
                  <a:solidFill>
                    <a:schemeClr val="tx1"/>
                  </a:solidFill>
                  <a:latin typeface="ＭＳ Ｐゴシック" pitchFamily="50" charset="-128"/>
                  <a:ea typeface="ＭＳ Ｐゴシック" pitchFamily="50" charset="-128"/>
                </a:defRPr>
              </a:lvl1pPr>
              <a:lvl2pPr marL="742950" indent="-285750" algn="l">
                <a:defRPr kumimoji="1" sz="1400" b="1">
                  <a:solidFill>
                    <a:schemeClr val="tx1"/>
                  </a:solidFill>
                  <a:latin typeface="ＭＳ Ｐゴシック" pitchFamily="50" charset="-128"/>
                  <a:ea typeface="ＭＳ Ｐゴシック" pitchFamily="50" charset="-128"/>
                </a:defRPr>
              </a:lvl2pPr>
              <a:lvl3pPr marL="1143000" indent="-228600" algn="l">
                <a:defRPr kumimoji="1" sz="1400" b="1">
                  <a:solidFill>
                    <a:schemeClr val="tx1"/>
                  </a:solidFill>
                  <a:latin typeface="ＭＳ Ｐゴシック" pitchFamily="50" charset="-128"/>
                  <a:ea typeface="ＭＳ Ｐゴシック" pitchFamily="50" charset="-128"/>
                </a:defRPr>
              </a:lvl3pPr>
              <a:lvl4pPr marL="1600200" indent="-228600" algn="l">
                <a:defRPr kumimoji="1" sz="1400" b="1">
                  <a:solidFill>
                    <a:schemeClr val="tx1"/>
                  </a:solidFill>
                  <a:latin typeface="ＭＳ Ｐゴシック" pitchFamily="50" charset="-128"/>
                  <a:ea typeface="ＭＳ Ｐゴシック" pitchFamily="50" charset="-128"/>
                </a:defRPr>
              </a:lvl4pPr>
              <a:lvl5pPr marL="2057400" indent="-228600" algn="l">
                <a:defRPr kumimoji="1" sz="1400" b="1">
                  <a:solidFill>
                    <a:schemeClr val="tx1"/>
                  </a:solidFill>
                  <a:latin typeface="ＭＳ Ｐゴシック" pitchFamily="50" charset="-128"/>
                  <a:ea typeface="ＭＳ Ｐゴシック" pitchFamily="50" charset="-128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 sz="1400" b="1">
                  <a:solidFill>
                    <a:schemeClr val="tx1"/>
                  </a:solidFill>
                  <a:latin typeface="ＭＳ Ｐゴシック" pitchFamily="50" charset="-128"/>
                  <a:ea typeface="ＭＳ Ｐゴシック" pitchFamily="50" charset="-128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 sz="1400" b="1">
                  <a:solidFill>
                    <a:schemeClr val="tx1"/>
                  </a:solidFill>
                  <a:latin typeface="ＭＳ Ｐゴシック" pitchFamily="50" charset="-128"/>
                  <a:ea typeface="ＭＳ Ｐゴシック" pitchFamily="50" charset="-128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 sz="1400" b="1">
                  <a:solidFill>
                    <a:schemeClr val="tx1"/>
                  </a:solidFill>
                  <a:latin typeface="ＭＳ Ｐゴシック" pitchFamily="50" charset="-128"/>
                  <a:ea typeface="ＭＳ Ｐゴシック" pitchFamily="50" charset="-128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 sz="1400" b="1">
                  <a:solidFill>
                    <a:schemeClr val="tx1"/>
                  </a:solidFill>
                  <a:latin typeface="ＭＳ Ｐゴシック" pitchFamily="50" charset="-128"/>
                  <a:ea typeface="ＭＳ Ｐゴシック" pitchFamily="50" charset="-128"/>
                </a:defRPr>
              </a:lvl9pPr>
            </a:lstStyle>
            <a:p>
              <a:pPr algn="ctr" defTabSz="844083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ja-JP" altLang="en-US" sz="1939" b="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HGP創英角ｺﾞｼｯｸUB" pitchFamily="50" charset="-128"/>
              </a:endParaRPr>
            </a:p>
          </p:txBody>
        </p:sp>
      </p:grpSp>
      <p:sp>
        <p:nvSpPr>
          <p:cNvPr id="5" name="日付プレースホルダー 2"/>
          <p:cNvSpPr>
            <a:spLocks noGrp="1"/>
          </p:cNvSpPr>
          <p:nvPr>
            <p:ph type="dt" sz="half" idx="10"/>
          </p:nvPr>
        </p:nvSpPr>
        <p:spPr>
          <a:xfrm>
            <a:off x="3175" y="6616702"/>
            <a:ext cx="2311400" cy="23336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defTabSz="844083" fontAlgn="base">
              <a:spcBef>
                <a:spcPct val="0"/>
              </a:spcBef>
              <a:spcAft>
                <a:spcPct val="0"/>
              </a:spcAft>
              <a:defRPr/>
            </a:pPr>
            <a:endParaRPr lang="ja-JP" altLang="en-US" sz="1292" b="1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8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7591425" y="6578602"/>
            <a:ext cx="2311400" cy="271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67245" tIns="33622" rIns="67245" bIns="33622" numCol="1" anchor="b" anchorCtr="0" compatLnSpc="1">
            <a:prstTxWarp prst="textNoShape">
              <a:avLst/>
            </a:prstTxWarp>
          </a:bodyPr>
          <a:lstStyle>
            <a:lvl1pPr>
              <a:defRPr lang="en-US" altLang="ja-JP" smtClean="0"/>
            </a:lvl1pPr>
          </a:lstStyle>
          <a:p>
            <a:pPr algn="r" latinLnBrk="1"/>
            <a:fld id="{2D445476-B57F-464F-8319-C26E69740EC0}" type="slidenum">
              <a:rPr/>
              <a:pPr algn="r" latinLnBrk="1"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9480221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正方形/長方形 5"/>
          <p:cNvGrpSpPr>
            <a:grpSpLocks/>
          </p:cNvGrpSpPr>
          <p:nvPr/>
        </p:nvGrpSpPr>
        <p:grpSpPr bwMode="auto">
          <a:xfrm>
            <a:off x="0" y="485775"/>
            <a:ext cx="9906000" cy="177800"/>
            <a:chOff x="-4" y="276"/>
            <a:chExt cx="5764" cy="112"/>
          </a:xfrm>
        </p:grpSpPr>
        <p:pic>
          <p:nvPicPr>
            <p:cNvPr id="5" name="正方形/長方形 5"/>
            <p:cNvPicPr>
              <a:picLocks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4" y="276"/>
              <a:ext cx="5764" cy="1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sp>
          <p:nvSpPr>
            <p:cNvPr id="6" name="Text Box 22"/>
            <p:cNvSpPr txBox="1">
              <a:spLocks noChangeArrowheads="1"/>
            </p:cNvSpPr>
            <p:nvPr/>
          </p:nvSpPr>
          <p:spPr bwMode="auto">
            <a:xfrm>
              <a:off x="40" y="304"/>
              <a:ext cx="5681" cy="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algn="l">
                <a:defRPr kumimoji="1" sz="1400" b="1">
                  <a:solidFill>
                    <a:schemeClr val="tx1"/>
                  </a:solidFill>
                  <a:latin typeface="ＭＳ Ｐゴシック" pitchFamily="50" charset="-128"/>
                  <a:ea typeface="ＭＳ Ｐゴシック" pitchFamily="50" charset="-128"/>
                </a:defRPr>
              </a:lvl1pPr>
              <a:lvl2pPr marL="742950" indent="-285750" algn="l">
                <a:defRPr kumimoji="1" sz="1400" b="1">
                  <a:solidFill>
                    <a:schemeClr val="tx1"/>
                  </a:solidFill>
                  <a:latin typeface="ＭＳ Ｐゴシック" pitchFamily="50" charset="-128"/>
                  <a:ea typeface="ＭＳ Ｐゴシック" pitchFamily="50" charset="-128"/>
                </a:defRPr>
              </a:lvl2pPr>
              <a:lvl3pPr marL="1143000" indent="-228600" algn="l">
                <a:defRPr kumimoji="1" sz="1400" b="1">
                  <a:solidFill>
                    <a:schemeClr val="tx1"/>
                  </a:solidFill>
                  <a:latin typeface="ＭＳ Ｐゴシック" pitchFamily="50" charset="-128"/>
                  <a:ea typeface="ＭＳ Ｐゴシック" pitchFamily="50" charset="-128"/>
                </a:defRPr>
              </a:lvl3pPr>
              <a:lvl4pPr marL="1600200" indent="-228600" algn="l">
                <a:defRPr kumimoji="1" sz="1400" b="1">
                  <a:solidFill>
                    <a:schemeClr val="tx1"/>
                  </a:solidFill>
                  <a:latin typeface="ＭＳ Ｐゴシック" pitchFamily="50" charset="-128"/>
                  <a:ea typeface="ＭＳ Ｐゴシック" pitchFamily="50" charset="-128"/>
                </a:defRPr>
              </a:lvl4pPr>
              <a:lvl5pPr marL="2057400" indent="-228600" algn="l">
                <a:defRPr kumimoji="1" sz="1400" b="1">
                  <a:solidFill>
                    <a:schemeClr val="tx1"/>
                  </a:solidFill>
                  <a:latin typeface="ＭＳ Ｐゴシック" pitchFamily="50" charset="-128"/>
                  <a:ea typeface="ＭＳ Ｐゴシック" pitchFamily="50" charset="-128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 sz="1400" b="1">
                  <a:solidFill>
                    <a:schemeClr val="tx1"/>
                  </a:solidFill>
                  <a:latin typeface="ＭＳ Ｐゴシック" pitchFamily="50" charset="-128"/>
                  <a:ea typeface="ＭＳ Ｐゴシック" pitchFamily="50" charset="-128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 sz="1400" b="1">
                  <a:solidFill>
                    <a:schemeClr val="tx1"/>
                  </a:solidFill>
                  <a:latin typeface="ＭＳ Ｐゴシック" pitchFamily="50" charset="-128"/>
                  <a:ea typeface="ＭＳ Ｐゴシック" pitchFamily="50" charset="-128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 sz="1400" b="1">
                  <a:solidFill>
                    <a:schemeClr val="tx1"/>
                  </a:solidFill>
                  <a:latin typeface="ＭＳ Ｐゴシック" pitchFamily="50" charset="-128"/>
                  <a:ea typeface="ＭＳ Ｐゴシック" pitchFamily="50" charset="-128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 sz="1400" b="1">
                  <a:solidFill>
                    <a:schemeClr val="tx1"/>
                  </a:solidFill>
                  <a:latin typeface="ＭＳ Ｐゴシック" pitchFamily="50" charset="-128"/>
                  <a:ea typeface="ＭＳ Ｐゴシック" pitchFamily="50" charset="-128"/>
                </a:defRPr>
              </a:lvl9pPr>
            </a:lstStyle>
            <a:p>
              <a:pPr algn="ctr" defTabSz="914418">
                <a:defRPr/>
              </a:pPr>
              <a:endParaRPr lang="ja-JP" altLang="en-US" sz="2100" b="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HGP創英角ｺﾞｼｯｸUB" pitchFamily="50" charset="-128"/>
              </a:endParaRPr>
            </a:p>
          </p:txBody>
        </p:sp>
      </p:grp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-9254"/>
            <a:ext cx="8915400" cy="565675"/>
          </a:xfrm>
        </p:spPr>
        <p:txBody>
          <a:bodyPr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95300" y="638691"/>
            <a:ext cx="8915400" cy="4525963"/>
          </a:xfrm>
        </p:spPr>
        <p:txBody>
          <a:bodyPr/>
          <a:lstStyle>
            <a:lvl1pPr>
              <a:defRPr sz="23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ja-JP" altLang="en-US" dirty="0"/>
          </a:p>
        </p:txBody>
      </p:sp>
      <p:sp>
        <p:nvSpPr>
          <p:cNvPr id="7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1"/>
            </a:lvl1pPr>
          </a:lstStyle>
          <a:p>
            <a:endParaRPr lang="ja-JP" altLang="en-US"/>
          </a:p>
        </p:txBody>
      </p:sp>
      <p:sp>
        <p:nvSpPr>
          <p:cNvPr id="8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1"/>
            </a:lvl1pPr>
          </a:lstStyle>
          <a:p>
            <a:endParaRPr lang="ja-JP" altLang="en-US"/>
          </a:p>
        </p:txBody>
      </p:sp>
      <p:sp>
        <p:nvSpPr>
          <p:cNvPr id="9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/>
            </a:lvl1pPr>
          </a:lstStyle>
          <a:p>
            <a:fld id="{E47BF5BC-CA7B-450B-8FD8-29D241A301AC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9237840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正方形/長方形 5"/>
          <p:cNvGrpSpPr>
            <a:grpSpLocks/>
          </p:cNvGrpSpPr>
          <p:nvPr/>
        </p:nvGrpSpPr>
        <p:grpSpPr bwMode="auto">
          <a:xfrm>
            <a:off x="0" y="5094288"/>
            <a:ext cx="9906000" cy="177800"/>
            <a:chOff x="-4" y="276"/>
            <a:chExt cx="5764" cy="112"/>
          </a:xfrm>
        </p:grpSpPr>
        <p:pic>
          <p:nvPicPr>
            <p:cNvPr id="5" name="正方形/長方形 5"/>
            <p:cNvPicPr>
              <a:picLocks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4" y="276"/>
              <a:ext cx="5764" cy="1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sp>
          <p:nvSpPr>
            <p:cNvPr id="6" name="Text Box 22"/>
            <p:cNvSpPr txBox="1">
              <a:spLocks noChangeArrowheads="1"/>
            </p:cNvSpPr>
            <p:nvPr/>
          </p:nvSpPr>
          <p:spPr bwMode="auto">
            <a:xfrm>
              <a:off x="40" y="304"/>
              <a:ext cx="5681" cy="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algn="l">
                <a:defRPr kumimoji="1" sz="1400" b="1">
                  <a:solidFill>
                    <a:schemeClr val="tx1"/>
                  </a:solidFill>
                  <a:latin typeface="ＭＳ Ｐゴシック" pitchFamily="50" charset="-128"/>
                  <a:ea typeface="ＭＳ Ｐゴシック" pitchFamily="50" charset="-128"/>
                </a:defRPr>
              </a:lvl1pPr>
              <a:lvl2pPr marL="742950" indent="-285750" algn="l">
                <a:defRPr kumimoji="1" sz="1400" b="1">
                  <a:solidFill>
                    <a:schemeClr val="tx1"/>
                  </a:solidFill>
                  <a:latin typeface="ＭＳ Ｐゴシック" pitchFamily="50" charset="-128"/>
                  <a:ea typeface="ＭＳ Ｐゴシック" pitchFamily="50" charset="-128"/>
                </a:defRPr>
              </a:lvl2pPr>
              <a:lvl3pPr marL="1143000" indent="-228600" algn="l">
                <a:defRPr kumimoji="1" sz="1400" b="1">
                  <a:solidFill>
                    <a:schemeClr val="tx1"/>
                  </a:solidFill>
                  <a:latin typeface="ＭＳ Ｐゴシック" pitchFamily="50" charset="-128"/>
                  <a:ea typeface="ＭＳ Ｐゴシック" pitchFamily="50" charset="-128"/>
                </a:defRPr>
              </a:lvl3pPr>
              <a:lvl4pPr marL="1600200" indent="-228600" algn="l">
                <a:defRPr kumimoji="1" sz="1400" b="1">
                  <a:solidFill>
                    <a:schemeClr val="tx1"/>
                  </a:solidFill>
                  <a:latin typeface="ＭＳ Ｐゴシック" pitchFamily="50" charset="-128"/>
                  <a:ea typeface="ＭＳ Ｐゴシック" pitchFamily="50" charset="-128"/>
                </a:defRPr>
              </a:lvl4pPr>
              <a:lvl5pPr marL="2057400" indent="-228600" algn="l">
                <a:defRPr kumimoji="1" sz="1400" b="1">
                  <a:solidFill>
                    <a:schemeClr val="tx1"/>
                  </a:solidFill>
                  <a:latin typeface="ＭＳ Ｐゴシック" pitchFamily="50" charset="-128"/>
                  <a:ea typeface="ＭＳ Ｐゴシック" pitchFamily="50" charset="-128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 sz="1400" b="1">
                  <a:solidFill>
                    <a:schemeClr val="tx1"/>
                  </a:solidFill>
                  <a:latin typeface="ＭＳ Ｐゴシック" pitchFamily="50" charset="-128"/>
                  <a:ea typeface="ＭＳ Ｐゴシック" pitchFamily="50" charset="-128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 sz="1400" b="1">
                  <a:solidFill>
                    <a:schemeClr val="tx1"/>
                  </a:solidFill>
                  <a:latin typeface="ＭＳ Ｐゴシック" pitchFamily="50" charset="-128"/>
                  <a:ea typeface="ＭＳ Ｐゴシック" pitchFamily="50" charset="-128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 sz="1400" b="1">
                  <a:solidFill>
                    <a:schemeClr val="tx1"/>
                  </a:solidFill>
                  <a:latin typeface="ＭＳ Ｐゴシック" pitchFamily="50" charset="-128"/>
                  <a:ea typeface="ＭＳ Ｐゴシック" pitchFamily="50" charset="-128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 sz="1400" b="1">
                  <a:solidFill>
                    <a:schemeClr val="tx1"/>
                  </a:solidFill>
                  <a:latin typeface="ＭＳ Ｐゴシック" pitchFamily="50" charset="-128"/>
                  <a:ea typeface="ＭＳ Ｐゴシック" pitchFamily="50" charset="-128"/>
                </a:defRPr>
              </a:lvl9pPr>
            </a:lstStyle>
            <a:p>
              <a:pPr algn="ctr" defTabSz="914418">
                <a:defRPr/>
              </a:pPr>
              <a:endParaRPr lang="ja-JP" altLang="en-US" sz="2100" b="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HGP創英角ｺﾞｼｯｸUB" pitchFamily="50" charset="-128"/>
              </a:endParaRPr>
            </a:p>
          </p:txBody>
        </p:sp>
      </p:grp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26"/>
            <a:ext cx="8420100" cy="68727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  <a:endParaRPr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1307595" y="5271988"/>
            <a:ext cx="7895011" cy="707871"/>
          </a:xfrm>
        </p:spPr>
        <p:txBody>
          <a:bodyPr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698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397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096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79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494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192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891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590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7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1"/>
            </a:lvl1pPr>
          </a:lstStyle>
          <a:p>
            <a:endParaRPr lang="ja-JP" altLang="en-US"/>
          </a:p>
        </p:txBody>
      </p:sp>
      <p:sp>
        <p:nvSpPr>
          <p:cNvPr id="8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1"/>
            </a:lvl1pPr>
          </a:lstStyle>
          <a:p>
            <a:endParaRPr lang="ja-JP" altLang="en-US"/>
          </a:p>
        </p:txBody>
      </p:sp>
      <p:sp>
        <p:nvSpPr>
          <p:cNvPr id="9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/>
            </a:lvl1pPr>
          </a:lstStyle>
          <a:p>
            <a:fld id="{E47BF5BC-CA7B-450B-8FD8-29D241A301AC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5423446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正方形/長方形 5"/>
          <p:cNvGrpSpPr>
            <a:grpSpLocks/>
          </p:cNvGrpSpPr>
          <p:nvPr/>
        </p:nvGrpSpPr>
        <p:grpSpPr bwMode="auto">
          <a:xfrm>
            <a:off x="0" y="485775"/>
            <a:ext cx="9906000" cy="177800"/>
            <a:chOff x="-4" y="276"/>
            <a:chExt cx="5764" cy="112"/>
          </a:xfrm>
        </p:grpSpPr>
        <p:pic>
          <p:nvPicPr>
            <p:cNvPr id="6" name="正方形/長方形 5"/>
            <p:cNvPicPr>
              <a:picLocks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4" y="276"/>
              <a:ext cx="5764" cy="1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sp>
          <p:nvSpPr>
            <p:cNvPr id="7" name="Text Box 22"/>
            <p:cNvSpPr txBox="1">
              <a:spLocks noChangeArrowheads="1"/>
            </p:cNvSpPr>
            <p:nvPr/>
          </p:nvSpPr>
          <p:spPr bwMode="auto">
            <a:xfrm>
              <a:off x="40" y="304"/>
              <a:ext cx="5681" cy="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algn="l">
                <a:defRPr kumimoji="1" sz="1400" b="1">
                  <a:solidFill>
                    <a:schemeClr val="tx1"/>
                  </a:solidFill>
                  <a:latin typeface="ＭＳ Ｐゴシック" pitchFamily="50" charset="-128"/>
                  <a:ea typeface="ＭＳ Ｐゴシック" pitchFamily="50" charset="-128"/>
                </a:defRPr>
              </a:lvl1pPr>
              <a:lvl2pPr marL="742950" indent="-285750" algn="l">
                <a:defRPr kumimoji="1" sz="1400" b="1">
                  <a:solidFill>
                    <a:schemeClr val="tx1"/>
                  </a:solidFill>
                  <a:latin typeface="ＭＳ Ｐゴシック" pitchFamily="50" charset="-128"/>
                  <a:ea typeface="ＭＳ Ｐゴシック" pitchFamily="50" charset="-128"/>
                </a:defRPr>
              </a:lvl2pPr>
              <a:lvl3pPr marL="1143000" indent="-228600" algn="l">
                <a:defRPr kumimoji="1" sz="1400" b="1">
                  <a:solidFill>
                    <a:schemeClr val="tx1"/>
                  </a:solidFill>
                  <a:latin typeface="ＭＳ Ｐゴシック" pitchFamily="50" charset="-128"/>
                  <a:ea typeface="ＭＳ Ｐゴシック" pitchFamily="50" charset="-128"/>
                </a:defRPr>
              </a:lvl3pPr>
              <a:lvl4pPr marL="1600200" indent="-228600" algn="l">
                <a:defRPr kumimoji="1" sz="1400" b="1">
                  <a:solidFill>
                    <a:schemeClr val="tx1"/>
                  </a:solidFill>
                  <a:latin typeface="ＭＳ Ｐゴシック" pitchFamily="50" charset="-128"/>
                  <a:ea typeface="ＭＳ Ｐゴシック" pitchFamily="50" charset="-128"/>
                </a:defRPr>
              </a:lvl4pPr>
              <a:lvl5pPr marL="2057400" indent="-228600" algn="l">
                <a:defRPr kumimoji="1" sz="1400" b="1">
                  <a:solidFill>
                    <a:schemeClr val="tx1"/>
                  </a:solidFill>
                  <a:latin typeface="ＭＳ Ｐゴシック" pitchFamily="50" charset="-128"/>
                  <a:ea typeface="ＭＳ Ｐゴシック" pitchFamily="50" charset="-128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 sz="1400" b="1">
                  <a:solidFill>
                    <a:schemeClr val="tx1"/>
                  </a:solidFill>
                  <a:latin typeface="ＭＳ Ｐゴシック" pitchFamily="50" charset="-128"/>
                  <a:ea typeface="ＭＳ Ｐゴシック" pitchFamily="50" charset="-128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 sz="1400" b="1">
                  <a:solidFill>
                    <a:schemeClr val="tx1"/>
                  </a:solidFill>
                  <a:latin typeface="ＭＳ Ｐゴシック" pitchFamily="50" charset="-128"/>
                  <a:ea typeface="ＭＳ Ｐゴシック" pitchFamily="50" charset="-128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 sz="1400" b="1">
                  <a:solidFill>
                    <a:schemeClr val="tx1"/>
                  </a:solidFill>
                  <a:latin typeface="ＭＳ Ｐゴシック" pitchFamily="50" charset="-128"/>
                  <a:ea typeface="ＭＳ Ｐゴシック" pitchFamily="50" charset="-128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 sz="1400" b="1">
                  <a:solidFill>
                    <a:schemeClr val="tx1"/>
                  </a:solidFill>
                  <a:latin typeface="ＭＳ Ｐゴシック" pitchFamily="50" charset="-128"/>
                  <a:ea typeface="ＭＳ Ｐゴシック" pitchFamily="50" charset="-128"/>
                </a:defRPr>
              </a:lvl9pPr>
            </a:lstStyle>
            <a:p>
              <a:pPr algn="ctr" defTabSz="914418">
                <a:defRPr/>
              </a:pPr>
              <a:endParaRPr lang="ja-JP" altLang="en-US" sz="2100" b="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HGP創英角ｺﾞｼｯｸUB" pitchFamily="50" charset="-128"/>
              </a:endParaRPr>
            </a:p>
          </p:txBody>
        </p:sp>
      </p:grp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8620"/>
            <a:ext cx="8915400" cy="521605"/>
          </a:xfrm>
        </p:spPr>
        <p:txBody>
          <a:bodyPr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317494" y="613234"/>
            <a:ext cx="4642975" cy="4525963"/>
          </a:xfrm>
        </p:spPr>
        <p:txBody>
          <a:bodyPr/>
          <a:lstStyle>
            <a:lvl1pPr>
              <a:defRPr sz="23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ja-JP" altLang="en-US" dirty="0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35558" y="613234"/>
            <a:ext cx="4642975" cy="4525963"/>
          </a:xfrm>
        </p:spPr>
        <p:txBody>
          <a:bodyPr/>
          <a:lstStyle>
            <a:lvl1pPr>
              <a:defRPr sz="23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8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1"/>
            </a:lvl1pPr>
          </a:lstStyle>
          <a:p>
            <a:endParaRPr lang="ja-JP" altLang="en-US"/>
          </a:p>
        </p:txBody>
      </p:sp>
      <p:sp>
        <p:nvSpPr>
          <p:cNvPr id="9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1"/>
            </a:lvl1pPr>
          </a:lstStyle>
          <a:p>
            <a:endParaRPr lang="ja-JP" altLang="en-US"/>
          </a:p>
        </p:txBody>
      </p:sp>
      <p:sp>
        <p:nvSpPr>
          <p:cNvPr id="10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/>
            </a:lvl1pPr>
          </a:lstStyle>
          <a:p>
            <a:fld id="{E47BF5BC-CA7B-450B-8FD8-29D241A301AC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7727910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正方形/長方形 5"/>
          <p:cNvGrpSpPr>
            <a:grpSpLocks/>
          </p:cNvGrpSpPr>
          <p:nvPr/>
        </p:nvGrpSpPr>
        <p:grpSpPr bwMode="auto">
          <a:xfrm>
            <a:off x="0" y="485775"/>
            <a:ext cx="9906000" cy="177800"/>
            <a:chOff x="-4" y="276"/>
            <a:chExt cx="5764" cy="112"/>
          </a:xfrm>
        </p:grpSpPr>
        <p:pic>
          <p:nvPicPr>
            <p:cNvPr id="4" name="正方形/長方形 5"/>
            <p:cNvPicPr>
              <a:picLocks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4" y="276"/>
              <a:ext cx="5764" cy="1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sp>
          <p:nvSpPr>
            <p:cNvPr id="5" name="Text Box 22"/>
            <p:cNvSpPr txBox="1">
              <a:spLocks noChangeArrowheads="1"/>
            </p:cNvSpPr>
            <p:nvPr/>
          </p:nvSpPr>
          <p:spPr bwMode="auto">
            <a:xfrm>
              <a:off x="40" y="304"/>
              <a:ext cx="5681" cy="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algn="l">
                <a:defRPr kumimoji="1" sz="1400" b="1">
                  <a:solidFill>
                    <a:schemeClr val="tx1"/>
                  </a:solidFill>
                  <a:latin typeface="ＭＳ Ｐゴシック" pitchFamily="50" charset="-128"/>
                  <a:ea typeface="ＭＳ Ｐゴシック" pitchFamily="50" charset="-128"/>
                </a:defRPr>
              </a:lvl1pPr>
              <a:lvl2pPr marL="742950" indent="-285750" algn="l">
                <a:defRPr kumimoji="1" sz="1400" b="1">
                  <a:solidFill>
                    <a:schemeClr val="tx1"/>
                  </a:solidFill>
                  <a:latin typeface="ＭＳ Ｐゴシック" pitchFamily="50" charset="-128"/>
                  <a:ea typeface="ＭＳ Ｐゴシック" pitchFamily="50" charset="-128"/>
                </a:defRPr>
              </a:lvl2pPr>
              <a:lvl3pPr marL="1143000" indent="-228600" algn="l">
                <a:defRPr kumimoji="1" sz="1400" b="1">
                  <a:solidFill>
                    <a:schemeClr val="tx1"/>
                  </a:solidFill>
                  <a:latin typeface="ＭＳ Ｐゴシック" pitchFamily="50" charset="-128"/>
                  <a:ea typeface="ＭＳ Ｐゴシック" pitchFamily="50" charset="-128"/>
                </a:defRPr>
              </a:lvl3pPr>
              <a:lvl4pPr marL="1600200" indent="-228600" algn="l">
                <a:defRPr kumimoji="1" sz="1400" b="1">
                  <a:solidFill>
                    <a:schemeClr val="tx1"/>
                  </a:solidFill>
                  <a:latin typeface="ＭＳ Ｐゴシック" pitchFamily="50" charset="-128"/>
                  <a:ea typeface="ＭＳ Ｐゴシック" pitchFamily="50" charset="-128"/>
                </a:defRPr>
              </a:lvl4pPr>
              <a:lvl5pPr marL="2057400" indent="-228600" algn="l">
                <a:defRPr kumimoji="1" sz="1400" b="1">
                  <a:solidFill>
                    <a:schemeClr val="tx1"/>
                  </a:solidFill>
                  <a:latin typeface="ＭＳ Ｐゴシック" pitchFamily="50" charset="-128"/>
                  <a:ea typeface="ＭＳ Ｐゴシック" pitchFamily="50" charset="-128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 sz="1400" b="1">
                  <a:solidFill>
                    <a:schemeClr val="tx1"/>
                  </a:solidFill>
                  <a:latin typeface="ＭＳ Ｐゴシック" pitchFamily="50" charset="-128"/>
                  <a:ea typeface="ＭＳ Ｐゴシック" pitchFamily="50" charset="-128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 sz="1400" b="1">
                  <a:solidFill>
                    <a:schemeClr val="tx1"/>
                  </a:solidFill>
                  <a:latin typeface="ＭＳ Ｐゴシック" pitchFamily="50" charset="-128"/>
                  <a:ea typeface="ＭＳ Ｐゴシック" pitchFamily="50" charset="-128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 sz="1400" b="1">
                  <a:solidFill>
                    <a:schemeClr val="tx1"/>
                  </a:solidFill>
                  <a:latin typeface="ＭＳ Ｐゴシック" pitchFamily="50" charset="-128"/>
                  <a:ea typeface="ＭＳ Ｐゴシック" pitchFamily="50" charset="-128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 sz="1400" b="1">
                  <a:solidFill>
                    <a:schemeClr val="tx1"/>
                  </a:solidFill>
                  <a:latin typeface="ＭＳ Ｐゴシック" pitchFamily="50" charset="-128"/>
                  <a:ea typeface="ＭＳ Ｐゴシック" pitchFamily="50" charset="-128"/>
                </a:defRPr>
              </a:lvl9pPr>
            </a:lstStyle>
            <a:p>
              <a:pPr algn="ctr" defTabSz="914418">
                <a:defRPr/>
              </a:pPr>
              <a:endParaRPr lang="ja-JP" altLang="en-US" sz="2100" b="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HGP創英角ｺﾞｼｯｸUB" pitchFamily="50" charset="-128"/>
              </a:endParaRPr>
            </a:p>
          </p:txBody>
        </p:sp>
      </p:grp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8622"/>
            <a:ext cx="8915400" cy="521605"/>
          </a:xfrm>
        </p:spPr>
        <p:txBody>
          <a:bodyPr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ja-JP" altLang="en-US" dirty="0"/>
          </a:p>
        </p:txBody>
      </p:sp>
      <p:sp>
        <p:nvSpPr>
          <p:cNvPr id="6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1"/>
            </a:lvl1pPr>
          </a:lstStyle>
          <a:p>
            <a:endParaRPr lang="ja-JP" altLang="en-US"/>
          </a:p>
        </p:txBody>
      </p:sp>
      <p:sp>
        <p:nvSpPr>
          <p:cNvPr id="7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1"/>
            </a:lvl1pPr>
          </a:lstStyle>
          <a:p>
            <a:endParaRPr lang="ja-JP" altLang="en-US"/>
          </a:p>
        </p:txBody>
      </p:sp>
      <p:sp>
        <p:nvSpPr>
          <p:cNvPr id="8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/>
            </a:lvl1pPr>
          </a:lstStyle>
          <a:p>
            <a:fld id="{E47BF5BC-CA7B-450B-8FD8-29D241A301AC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1695256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1"/>
            </a:lvl1pPr>
          </a:lstStyle>
          <a:p>
            <a:endParaRPr lang="ja-JP" altLang="en-US"/>
          </a:p>
        </p:txBody>
      </p:sp>
      <p:sp>
        <p:nvSpPr>
          <p:cNvPr id="3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1"/>
            </a:lvl1pPr>
          </a:lstStyle>
          <a:p>
            <a:endParaRPr lang="ja-JP" altLang="en-US"/>
          </a:p>
        </p:txBody>
      </p:sp>
      <p:sp>
        <p:nvSpPr>
          <p:cNvPr id="4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/>
            </a:lvl1pPr>
          </a:lstStyle>
          <a:p>
            <a:fld id="{E47BF5BC-CA7B-450B-8FD8-29D241A301AC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7627858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正方形/長方形 5"/>
          <p:cNvGrpSpPr>
            <a:grpSpLocks/>
          </p:cNvGrpSpPr>
          <p:nvPr/>
        </p:nvGrpSpPr>
        <p:grpSpPr bwMode="auto">
          <a:xfrm>
            <a:off x="0" y="485775"/>
            <a:ext cx="9906000" cy="177800"/>
            <a:chOff x="-4" y="276"/>
            <a:chExt cx="5764" cy="112"/>
          </a:xfrm>
        </p:grpSpPr>
        <p:pic>
          <p:nvPicPr>
            <p:cNvPr id="3" name="正方形/長方形 5"/>
            <p:cNvPicPr>
              <a:picLocks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4" y="276"/>
              <a:ext cx="5764" cy="1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sp>
          <p:nvSpPr>
            <p:cNvPr id="4" name="Text Box 22"/>
            <p:cNvSpPr txBox="1">
              <a:spLocks noChangeArrowheads="1"/>
            </p:cNvSpPr>
            <p:nvPr/>
          </p:nvSpPr>
          <p:spPr bwMode="auto">
            <a:xfrm>
              <a:off x="40" y="304"/>
              <a:ext cx="5681" cy="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algn="l">
                <a:defRPr kumimoji="1" sz="1400" b="1">
                  <a:solidFill>
                    <a:schemeClr val="tx1"/>
                  </a:solidFill>
                  <a:latin typeface="ＭＳ Ｐゴシック" pitchFamily="50" charset="-128"/>
                  <a:ea typeface="ＭＳ Ｐゴシック" pitchFamily="50" charset="-128"/>
                </a:defRPr>
              </a:lvl1pPr>
              <a:lvl2pPr marL="742950" indent="-285750" algn="l">
                <a:defRPr kumimoji="1" sz="1400" b="1">
                  <a:solidFill>
                    <a:schemeClr val="tx1"/>
                  </a:solidFill>
                  <a:latin typeface="ＭＳ Ｐゴシック" pitchFamily="50" charset="-128"/>
                  <a:ea typeface="ＭＳ Ｐゴシック" pitchFamily="50" charset="-128"/>
                </a:defRPr>
              </a:lvl2pPr>
              <a:lvl3pPr marL="1143000" indent="-228600" algn="l">
                <a:defRPr kumimoji="1" sz="1400" b="1">
                  <a:solidFill>
                    <a:schemeClr val="tx1"/>
                  </a:solidFill>
                  <a:latin typeface="ＭＳ Ｐゴシック" pitchFamily="50" charset="-128"/>
                  <a:ea typeface="ＭＳ Ｐゴシック" pitchFamily="50" charset="-128"/>
                </a:defRPr>
              </a:lvl3pPr>
              <a:lvl4pPr marL="1600200" indent="-228600" algn="l">
                <a:defRPr kumimoji="1" sz="1400" b="1">
                  <a:solidFill>
                    <a:schemeClr val="tx1"/>
                  </a:solidFill>
                  <a:latin typeface="ＭＳ Ｐゴシック" pitchFamily="50" charset="-128"/>
                  <a:ea typeface="ＭＳ Ｐゴシック" pitchFamily="50" charset="-128"/>
                </a:defRPr>
              </a:lvl4pPr>
              <a:lvl5pPr marL="2057400" indent="-228600" algn="l">
                <a:defRPr kumimoji="1" sz="1400" b="1">
                  <a:solidFill>
                    <a:schemeClr val="tx1"/>
                  </a:solidFill>
                  <a:latin typeface="ＭＳ Ｐゴシック" pitchFamily="50" charset="-128"/>
                  <a:ea typeface="ＭＳ Ｐゴシック" pitchFamily="50" charset="-128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 sz="1400" b="1">
                  <a:solidFill>
                    <a:schemeClr val="tx1"/>
                  </a:solidFill>
                  <a:latin typeface="ＭＳ Ｐゴシック" pitchFamily="50" charset="-128"/>
                  <a:ea typeface="ＭＳ Ｐゴシック" pitchFamily="50" charset="-128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 sz="1400" b="1">
                  <a:solidFill>
                    <a:schemeClr val="tx1"/>
                  </a:solidFill>
                  <a:latin typeface="ＭＳ Ｐゴシック" pitchFamily="50" charset="-128"/>
                  <a:ea typeface="ＭＳ Ｐゴシック" pitchFamily="50" charset="-128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 sz="1400" b="1">
                  <a:solidFill>
                    <a:schemeClr val="tx1"/>
                  </a:solidFill>
                  <a:latin typeface="ＭＳ Ｐゴシック" pitchFamily="50" charset="-128"/>
                  <a:ea typeface="ＭＳ Ｐゴシック" pitchFamily="50" charset="-128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 sz="1400" b="1">
                  <a:solidFill>
                    <a:schemeClr val="tx1"/>
                  </a:solidFill>
                  <a:latin typeface="ＭＳ Ｐゴシック" pitchFamily="50" charset="-128"/>
                  <a:ea typeface="ＭＳ Ｐゴシック" pitchFamily="50" charset="-128"/>
                </a:defRPr>
              </a:lvl9pPr>
            </a:lstStyle>
            <a:p>
              <a:pPr algn="ctr" defTabSz="914418">
                <a:defRPr/>
              </a:pPr>
              <a:endParaRPr lang="ja-JP" altLang="en-US" sz="2100" b="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HGP創英角ｺﾞｼｯｸUB" pitchFamily="50" charset="-128"/>
              </a:endParaRPr>
            </a:p>
          </p:txBody>
        </p:sp>
      </p:grpSp>
      <p:sp>
        <p:nvSpPr>
          <p:cNvPr id="5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ja-JP" altLang="en-US"/>
          </a:p>
        </p:txBody>
      </p:sp>
      <p:sp>
        <p:nvSpPr>
          <p:cNvPr id="6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ja-JP" altLang="en-US"/>
          </a:p>
        </p:txBody>
      </p:sp>
      <p:sp>
        <p:nvSpPr>
          <p:cNvPr id="7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7BF5BC-CA7B-450B-8FD8-29D241A301AC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5731680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正方形/長方形 5"/>
          <p:cNvGrpSpPr>
            <a:grpSpLocks/>
          </p:cNvGrpSpPr>
          <p:nvPr/>
        </p:nvGrpSpPr>
        <p:grpSpPr bwMode="auto">
          <a:xfrm>
            <a:off x="0" y="485775"/>
            <a:ext cx="9906000" cy="177800"/>
            <a:chOff x="-4" y="276"/>
            <a:chExt cx="5764" cy="112"/>
          </a:xfrm>
        </p:grpSpPr>
        <p:pic>
          <p:nvPicPr>
            <p:cNvPr id="3" name="正方形/長方形 5"/>
            <p:cNvPicPr>
              <a:picLocks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4" y="276"/>
              <a:ext cx="5764" cy="1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sp>
          <p:nvSpPr>
            <p:cNvPr id="4" name="Text Box 22"/>
            <p:cNvSpPr txBox="1">
              <a:spLocks noChangeArrowheads="1"/>
            </p:cNvSpPr>
            <p:nvPr/>
          </p:nvSpPr>
          <p:spPr bwMode="auto">
            <a:xfrm>
              <a:off x="40" y="304"/>
              <a:ext cx="5681" cy="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algn="l">
                <a:defRPr kumimoji="1" sz="1400" b="1">
                  <a:solidFill>
                    <a:schemeClr val="tx1"/>
                  </a:solidFill>
                  <a:latin typeface="ＭＳ Ｐゴシック" pitchFamily="50" charset="-128"/>
                  <a:ea typeface="ＭＳ Ｐゴシック" pitchFamily="50" charset="-128"/>
                </a:defRPr>
              </a:lvl1pPr>
              <a:lvl2pPr marL="742950" indent="-285750" algn="l">
                <a:defRPr kumimoji="1" sz="1400" b="1">
                  <a:solidFill>
                    <a:schemeClr val="tx1"/>
                  </a:solidFill>
                  <a:latin typeface="ＭＳ Ｐゴシック" pitchFamily="50" charset="-128"/>
                  <a:ea typeface="ＭＳ Ｐゴシック" pitchFamily="50" charset="-128"/>
                </a:defRPr>
              </a:lvl2pPr>
              <a:lvl3pPr marL="1143000" indent="-228600" algn="l">
                <a:defRPr kumimoji="1" sz="1400" b="1">
                  <a:solidFill>
                    <a:schemeClr val="tx1"/>
                  </a:solidFill>
                  <a:latin typeface="ＭＳ Ｐゴシック" pitchFamily="50" charset="-128"/>
                  <a:ea typeface="ＭＳ Ｐゴシック" pitchFamily="50" charset="-128"/>
                </a:defRPr>
              </a:lvl3pPr>
              <a:lvl4pPr marL="1600200" indent="-228600" algn="l">
                <a:defRPr kumimoji="1" sz="1400" b="1">
                  <a:solidFill>
                    <a:schemeClr val="tx1"/>
                  </a:solidFill>
                  <a:latin typeface="ＭＳ Ｐゴシック" pitchFamily="50" charset="-128"/>
                  <a:ea typeface="ＭＳ Ｐゴシック" pitchFamily="50" charset="-128"/>
                </a:defRPr>
              </a:lvl4pPr>
              <a:lvl5pPr marL="2057400" indent="-228600" algn="l">
                <a:defRPr kumimoji="1" sz="1400" b="1">
                  <a:solidFill>
                    <a:schemeClr val="tx1"/>
                  </a:solidFill>
                  <a:latin typeface="ＭＳ Ｐゴシック" pitchFamily="50" charset="-128"/>
                  <a:ea typeface="ＭＳ Ｐゴシック" pitchFamily="50" charset="-128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 sz="1400" b="1">
                  <a:solidFill>
                    <a:schemeClr val="tx1"/>
                  </a:solidFill>
                  <a:latin typeface="ＭＳ Ｐゴシック" pitchFamily="50" charset="-128"/>
                  <a:ea typeface="ＭＳ Ｐゴシック" pitchFamily="50" charset="-128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 sz="1400" b="1">
                  <a:solidFill>
                    <a:schemeClr val="tx1"/>
                  </a:solidFill>
                  <a:latin typeface="ＭＳ Ｐゴシック" pitchFamily="50" charset="-128"/>
                  <a:ea typeface="ＭＳ Ｐゴシック" pitchFamily="50" charset="-128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 sz="1400" b="1">
                  <a:solidFill>
                    <a:schemeClr val="tx1"/>
                  </a:solidFill>
                  <a:latin typeface="ＭＳ Ｐゴシック" pitchFamily="50" charset="-128"/>
                  <a:ea typeface="ＭＳ Ｐゴシック" pitchFamily="50" charset="-128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 sz="1400" b="1">
                  <a:solidFill>
                    <a:schemeClr val="tx1"/>
                  </a:solidFill>
                  <a:latin typeface="ＭＳ Ｐゴシック" pitchFamily="50" charset="-128"/>
                  <a:ea typeface="ＭＳ Ｐゴシック" pitchFamily="50" charset="-128"/>
                </a:defRPr>
              </a:lvl9pPr>
            </a:lstStyle>
            <a:p>
              <a:pPr algn="ctr" defTabSz="914418">
                <a:defRPr/>
              </a:pPr>
              <a:endParaRPr lang="ja-JP" altLang="en-US" sz="2100" b="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HGP創英角ｺﾞｼｯｸUB" pitchFamily="50" charset="-128"/>
              </a:endParaRPr>
            </a:p>
          </p:txBody>
        </p:sp>
      </p:grpSp>
      <p:sp>
        <p:nvSpPr>
          <p:cNvPr id="5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ja-JP" altLang="en-US"/>
          </a:p>
        </p:txBody>
      </p:sp>
      <p:sp>
        <p:nvSpPr>
          <p:cNvPr id="6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ja-JP" altLang="en-US"/>
          </a:p>
        </p:txBody>
      </p:sp>
      <p:sp>
        <p:nvSpPr>
          <p:cNvPr id="7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7BF5BC-CA7B-450B-8FD8-29D241A301AC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4037491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06376" y="137279"/>
            <a:ext cx="9063036" cy="623887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47BF5BC-CA7B-450B-8FD8-29D241A301AC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180665579"/>
      </p:ext>
    </p:extLst>
  </p:cSld>
  <p:clrMapOvr>
    <a:masterClrMapping/>
  </p:clrMapOvr>
  <p:transition spd="slow"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495300" y="274637"/>
            <a:ext cx="8915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395" tIns="45699" rIns="91395" bIns="4569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テキスト プレースホルダ 2"/>
          <p:cNvSpPr>
            <a:spLocks noGrp="1"/>
          </p:cNvSpPr>
          <p:nvPr>
            <p:ph type="body" idx="1"/>
          </p:nvPr>
        </p:nvSpPr>
        <p:spPr bwMode="auto">
          <a:xfrm>
            <a:off x="495300" y="1600206"/>
            <a:ext cx="8915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395" tIns="45699" rIns="91395" bIns="4569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3175" y="6616714"/>
            <a:ext cx="2311400" cy="233363"/>
          </a:xfrm>
          <a:prstGeom prst="rect">
            <a:avLst/>
          </a:prstGeom>
        </p:spPr>
        <p:txBody>
          <a:bodyPr vert="horz" lIns="91395" tIns="45699" rIns="91395" bIns="45699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</a:defRPr>
            </a:lvl1pPr>
          </a:lstStyle>
          <a:p>
            <a:pPr defTabSz="914418"/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384550" y="6616714"/>
            <a:ext cx="3136900" cy="233363"/>
          </a:xfrm>
          <a:prstGeom prst="rect">
            <a:avLst/>
          </a:prstGeom>
        </p:spPr>
        <p:txBody>
          <a:bodyPr vert="horz" lIns="91395" tIns="45699" rIns="91395" bIns="45699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</a:defRPr>
            </a:lvl1pPr>
          </a:lstStyle>
          <a:p>
            <a:pPr defTabSz="914418"/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7591425" y="6616714"/>
            <a:ext cx="2311400" cy="233363"/>
          </a:xfrm>
          <a:prstGeom prst="rect">
            <a:avLst/>
          </a:prstGeom>
        </p:spPr>
        <p:txBody>
          <a:bodyPr vert="horz" lIns="91395" tIns="45699" rIns="91395" bIns="45699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</a:defRPr>
            </a:lvl1pPr>
          </a:lstStyle>
          <a:p>
            <a:pPr defTabSz="914418"/>
            <a:fld id="{E47BF5BC-CA7B-450B-8FD8-29D241A301AC}" type="slidenum">
              <a:rPr lang="ja-JP" altLang="en-US" smtClean="0"/>
              <a:pPr defTabSz="914418"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7340074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3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300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300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300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300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456987" algn="ctr" rtl="0" eaLnBrk="1" fontAlgn="base" hangingPunct="1">
        <a:spcBef>
          <a:spcPct val="0"/>
        </a:spcBef>
        <a:spcAft>
          <a:spcPct val="0"/>
        </a:spcAft>
        <a:defRPr kumimoji="1" sz="4300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913976" algn="ctr" rtl="0" eaLnBrk="1" fontAlgn="base" hangingPunct="1">
        <a:spcBef>
          <a:spcPct val="0"/>
        </a:spcBef>
        <a:spcAft>
          <a:spcPct val="0"/>
        </a:spcAft>
        <a:defRPr kumimoji="1" sz="4300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370965" algn="ctr" rtl="0" eaLnBrk="1" fontAlgn="base" hangingPunct="1">
        <a:spcBef>
          <a:spcPct val="0"/>
        </a:spcBef>
        <a:spcAft>
          <a:spcPct val="0"/>
        </a:spcAft>
        <a:defRPr kumimoji="1" sz="4300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1827954" algn="ctr" rtl="0" eaLnBrk="1" fontAlgn="base" hangingPunct="1">
        <a:spcBef>
          <a:spcPct val="0"/>
        </a:spcBef>
        <a:spcAft>
          <a:spcPct val="0"/>
        </a:spcAft>
        <a:defRPr kumimoji="1" sz="4300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341281" indent="-341281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n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1294" indent="-284136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Ø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1306" indent="-226992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598463" indent="-226992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5620" indent="-226992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3435" indent="-228495" algn="l" defTabSz="913976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0424" indent="-228495" algn="l" defTabSz="913976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7411" indent="-228495" algn="l" defTabSz="913976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4400" indent="-228495" algn="l" defTabSz="913976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397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987" algn="l" defTabSz="91397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3976" algn="l" defTabSz="91397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0965" algn="l" defTabSz="91397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7954" algn="l" defTabSz="91397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4941" algn="l" defTabSz="91397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1929" algn="l" defTabSz="91397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8919" algn="l" defTabSz="91397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5906" algn="l" defTabSz="91397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495300" y="274638"/>
            <a:ext cx="8915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06" tIns="45704" rIns="91406" bIns="4570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テキスト プレースホルダ 2"/>
          <p:cNvSpPr>
            <a:spLocks noGrp="1"/>
          </p:cNvSpPr>
          <p:nvPr>
            <p:ph type="body" idx="1"/>
          </p:nvPr>
        </p:nvSpPr>
        <p:spPr bwMode="auto">
          <a:xfrm>
            <a:off x="495300" y="1600202"/>
            <a:ext cx="8915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06" tIns="45704" rIns="91406" bIns="4570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384550" y="6616702"/>
            <a:ext cx="3136900" cy="233363"/>
          </a:xfrm>
          <a:prstGeom prst="rect">
            <a:avLst/>
          </a:prstGeom>
        </p:spPr>
        <p:txBody>
          <a:bodyPr vert="horz" lIns="91406" tIns="45704" rIns="91406" bIns="45704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108" b="0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</a:defRPr>
            </a:lvl1pPr>
          </a:lstStyle>
          <a:p>
            <a:pPr defTabSz="844083">
              <a:defRPr/>
            </a:pPr>
            <a:endParaRPr lang="ja-JP" altLang="en-US"/>
          </a:p>
        </p:txBody>
      </p:sp>
      <p:sp>
        <p:nvSpPr>
          <p:cNvPr id="8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7591425" y="6578602"/>
            <a:ext cx="2311400" cy="271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67245" tIns="33622" rIns="67245" bIns="33622" numCol="1" anchor="b" anchorCtr="0" compatLnSpc="1">
            <a:prstTxWarp prst="textNoShape">
              <a:avLst/>
            </a:prstTxWarp>
          </a:bodyPr>
          <a:lstStyle>
            <a:lvl1pPr>
              <a:defRPr lang="ja-JP" altLang="en-US" sz="1015" smtClean="0">
                <a:solidFill>
                  <a:prstClr val="black"/>
                </a:solidFill>
                <a:latin typeface="Arial" charset="0"/>
                <a:ea typeface="Gulim" pitchFamily="34" charset="-127"/>
              </a:defRPr>
            </a:lvl1pPr>
          </a:lstStyle>
          <a:p>
            <a:pPr algn="r" defTabSz="457200" latinLnBrk="1"/>
            <a:fld id="{2D445476-B57F-464F-8319-C26E69740EC0}" type="slidenum">
              <a:rPr kumimoji="0" lang="en-US" altLang="ja-JP" smtClean="0"/>
              <a:pPr algn="r" defTabSz="457200" latinLnBrk="1"/>
              <a:t>‹#›</a:t>
            </a:fld>
            <a:endParaRPr kumimoji="0" lang="en-US" altLang="ja-JP"/>
          </a:p>
        </p:txBody>
      </p:sp>
    </p:spTree>
    <p:extLst>
      <p:ext uri="{BB962C8B-B14F-4D97-AF65-F5344CB8AC3E}">
        <p14:creationId xmlns:p14="http://schemas.microsoft.com/office/powerpoint/2010/main" val="25244521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062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062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062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062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062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421884" algn="ctr" rtl="0" eaLnBrk="1" fontAlgn="base" hangingPunct="1">
        <a:spcBef>
          <a:spcPct val="0"/>
        </a:spcBef>
        <a:spcAft>
          <a:spcPct val="0"/>
        </a:spcAft>
        <a:defRPr kumimoji="1" sz="4062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843772" algn="ctr" rtl="0" eaLnBrk="1" fontAlgn="base" hangingPunct="1">
        <a:spcBef>
          <a:spcPct val="0"/>
        </a:spcBef>
        <a:spcAft>
          <a:spcPct val="0"/>
        </a:spcAft>
        <a:defRPr kumimoji="1" sz="4062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265656" algn="ctr" rtl="0" eaLnBrk="1" fontAlgn="base" hangingPunct="1">
        <a:spcBef>
          <a:spcPct val="0"/>
        </a:spcBef>
        <a:spcAft>
          <a:spcPct val="0"/>
        </a:spcAft>
        <a:defRPr kumimoji="1" sz="4062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1687542" algn="ctr" rtl="0" eaLnBrk="1" fontAlgn="base" hangingPunct="1">
        <a:spcBef>
          <a:spcPct val="0"/>
        </a:spcBef>
        <a:spcAft>
          <a:spcPct val="0"/>
        </a:spcAft>
        <a:defRPr kumimoji="1" sz="4062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315066" indent="-315066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n"/>
        <a:defRPr kumimoji="1" sz="2954" kern="1200">
          <a:solidFill>
            <a:schemeClr val="tx1"/>
          </a:solidFill>
          <a:latin typeface="+mn-lt"/>
          <a:ea typeface="+mn-ea"/>
          <a:cs typeface="+mn-cs"/>
        </a:defRPr>
      </a:lvl1pPr>
      <a:lvl2pPr marL="684352" indent="-262311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Ø"/>
        <a:defRPr kumimoji="1" sz="2585" kern="1200">
          <a:solidFill>
            <a:schemeClr val="tx1"/>
          </a:solidFill>
          <a:latin typeface="+mn-lt"/>
          <a:ea typeface="+mn-ea"/>
          <a:cs typeface="+mn-cs"/>
        </a:defRPr>
      </a:lvl2pPr>
      <a:lvl3pPr marL="1053638" indent="-209556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kumimoji="1" sz="2215" kern="1200">
          <a:solidFill>
            <a:schemeClr val="tx1"/>
          </a:solidFill>
          <a:latin typeface="+mn-lt"/>
          <a:ea typeface="+mn-ea"/>
          <a:cs typeface="+mn-cs"/>
        </a:defRPr>
      </a:lvl3pPr>
      <a:lvl4pPr marL="1475680" indent="-209556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kumimoji="1" sz="1846" kern="1200">
          <a:solidFill>
            <a:schemeClr val="tx1"/>
          </a:solidFill>
          <a:latin typeface="+mn-lt"/>
          <a:ea typeface="+mn-ea"/>
          <a:cs typeface="+mn-cs"/>
        </a:defRPr>
      </a:lvl4pPr>
      <a:lvl5pPr marL="1897721" indent="-209556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kumimoji="1" sz="1846" kern="1200">
          <a:solidFill>
            <a:schemeClr val="tx1"/>
          </a:solidFill>
          <a:latin typeface="+mn-lt"/>
          <a:ea typeface="+mn-ea"/>
          <a:cs typeface="+mn-cs"/>
        </a:defRPr>
      </a:lvl5pPr>
      <a:lvl6pPr marL="2320370" indent="-210943" algn="l" defTabSz="843772" rtl="0" eaLnBrk="1" latinLnBrk="0" hangingPunct="1">
        <a:spcBef>
          <a:spcPct val="20000"/>
        </a:spcBef>
        <a:buFont typeface="Arial" pitchFamily="34" charset="0"/>
        <a:buChar char="•"/>
        <a:defRPr kumimoji="1" sz="1846" kern="1200">
          <a:solidFill>
            <a:schemeClr val="tx1"/>
          </a:solidFill>
          <a:latin typeface="+mn-lt"/>
          <a:ea typeface="+mn-ea"/>
          <a:cs typeface="+mn-cs"/>
        </a:defRPr>
      </a:lvl6pPr>
      <a:lvl7pPr marL="2742255" indent="-210943" algn="l" defTabSz="843772" rtl="0" eaLnBrk="1" latinLnBrk="0" hangingPunct="1">
        <a:spcBef>
          <a:spcPct val="20000"/>
        </a:spcBef>
        <a:buFont typeface="Arial" pitchFamily="34" charset="0"/>
        <a:buChar char="•"/>
        <a:defRPr kumimoji="1" sz="1846" kern="1200">
          <a:solidFill>
            <a:schemeClr val="tx1"/>
          </a:solidFill>
          <a:latin typeface="+mn-lt"/>
          <a:ea typeface="+mn-ea"/>
          <a:cs typeface="+mn-cs"/>
        </a:defRPr>
      </a:lvl7pPr>
      <a:lvl8pPr marL="3164140" indent="-210943" algn="l" defTabSz="843772" rtl="0" eaLnBrk="1" latinLnBrk="0" hangingPunct="1">
        <a:spcBef>
          <a:spcPct val="20000"/>
        </a:spcBef>
        <a:buFont typeface="Arial" pitchFamily="34" charset="0"/>
        <a:buChar char="•"/>
        <a:defRPr kumimoji="1" sz="1846" kern="1200">
          <a:solidFill>
            <a:schemeClr val="tx1"/>
          </a:solidFill>
          <a:latin typeface="+mn-lt"/>
          <a:ea typeface="+mn-ea"/>
          <a:cs typeface="+mn-cs"/>
        </a:defRPr>
      </a:lvl8pPr>
      <a:lvl9pPr marL="3586026" indent="-210943" algn="l" defTabSz="843772" rtl="0" eaLnBrk="1" latinLnBrk="0" hangingPunct="1">
        <a:spcBef>
          <a:spcPct val="20000"/>
        </a:spcBef>
        <a:buFont typeface="Arial" pitchFamily="34" charset="0"/>
        <a:buChar char="•"/>
        <a:defRPr kumimoji="1" sz="184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843772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1pPr>
      <a:lvl2pPr marL="421884" algn="l" defTabSz="843772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2pPr>
      <a:lvl3pPr marL="843772" algn="l" defTabSz="843772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3pPr>
      <a:lvl4pPr marL="1265656" algn="l" defTabSz="843772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4pPr>
      <a:lvl5pPr marL="1687542" algn="l" defTabSz="843772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5pPr>
      <a:lvl6pPr marL="2109428" algn="l" defTabSz="843772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6pPr>
      <a:lvl7pPr marL="2531312" algn="l" defTabSz="843772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7pPr>
      <a:lvl8pPr marL="2953198" algn="l" defTabSz="843772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8pPr>
      <a:lvl9pPr marL="3375083" algn="l" defTabSz="843772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chart" Target="../charts/chart7.xml"/><Relationship Id="rId3" Type="http://schemas.openxmlformats.org/officeDocument/2006/relationships/chart" Target="../charts/chart2.xml"/><Relationship Id="rId7" Type="http://schemas.openxmlformats.org/officeDocument/2006/relationships/chart" Target="../charts/chart6.xml"/><Relationship Id="rId12" Type="http://schemas.openxmlformats.org/officeDocument/2006/relationships/chart" Target="../charts/chart1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Relationship Id="rId6" Type="http://schemas.openxmlformats.org/officeDocument/2006/relationships/chart" Target="../charts/chart5.xml"/><Relationship Id="rId11" Type="http://schemas.openxmlformats.org/officeDocument/2006/relationships/chart" Target="../charts/chart10.xml"/><Relationship Id="rId5" Type="http://schemas.openxmlformats.org/officeDocument/2006/relationships/chart" Target="../charts/chart4.xml"/><Relationship Id="rId10" Type="http://schemas.openxmlformats.org/officeDocument/2006/relationships/chart" Target="../charts/chart9.xml"/><Relationship Id="rId4" Type="http://schemas.openxmlformats.org/officeDocument/2006/relationships/chart" Target="../charts/chart3.xml"/><Relationship Id="rId9" Type="http://schemas.openxmlformats.org/officeDocument/2006/relationships/chart" Target="../charts/char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defRPr/>
            </a:pPr>
            <a:fld id="{10AC68E9-93AC-4EE7-A0E0-E98C161A901A}" type="slidenum">
              <a:rPr lang="ja-JP" altLang="en-US" smtClean="0"/>
              <a:pPr algn="r">
                <a:defRPr/>
              </a:pPr>
              <a:t>1</a:t>
            </a:fld>
            <a:endParaRPr lang="ja-JP" altLang="en-US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1023218" y="0"/>
            <a:ext cx="7865508" cy="4991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06" tIns="45704" rIns="91406" bIns="45704" numCol="1" anchor="ctr" anchorCtr="0" compatLnSpc="1">
            <a:prstTxWarp prst="textNoShape">
              <a:avLst/>
            </a:prstTxWarp>
          </a:bodyPr>
          <a:lstStyle>
            <a:lvl1pPr algn="ctr" fontAlgn="base">
              <a:spcBef>
                <a:spcPct val="0"/>
              </a:spcBef>
              <a:spcAft>
                <a:spcPct val="0"/>
              </a:spcAft>
              <a:defRPr kumimoji="1" sz="20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algn="ctr" fontAlgn="base">
              <a:spcBef>
                <a:spcPct val="0"/>
              </a:spcBef>
              <a:spcAft>
                <a:spcPct val="0"/>
              </a:spcAft>
              <a:defRPr kumimoji="1" sz="4062">
                <a:latin typeface="Calibri" pitchFamily="34" charset="0"/>
                <a:ea typeface="ＭＳ Ｐゴシック" charset="-128"/>
              </a:defRPr>
            </a:lvl2pPr>
            <a:lvl3pPr algn="ctr" fontAlgn="base">
              <a:spcBef>
                <a:spcPct val="0"/>
              </a:spcBef>
              <a:spcAft>
                <a:spcPct val="0"/>
              </a:spcAft>
              <a:defRPr kumimoji="1" sz="4062">
                <a:latin typeface="Calibri" pitchFamily="34" charset="0"/>
                <a:ea typeface="ＭＳ Ｐゴシック" charset="-128"/>
              </a:defRPr>
            </a:lvl3pPr>
            <a:lvl4pPr algn="ctr" fontAlgn="base">
              <a:spcBef>
                <a:spcPct val="0"/>
              </a:spcBef>
              <a:spcAft>
                <a:spcPct val="0"/>
              </a:spcAft>
              <a:defRPr kumimoji="1" sz="4062">
                <a:latin typeface="Calibri" pitchFamily="34" charset="0"/>
                <a:ea typeface="ＭＳ Ｐゴシック" charset="-128"/>
              </a:defRPr>
            </a:lvl4pPr>
            <a:lvl5pPr algn="ctr" fontAlgn="base">
              <a:spcBef>
                <a:spcPct val="0"/>
              </a:spcBef>
              <a:spcAft>
                <a:spcPct val="0"/>
              </a:spcAft>
              <a:defRPr kumimoji="1" sz="4062">
                <a:latin typeface="Calibri" pitchFamily="34" charset="0"/>
                <a:ea typeface="ＭＳ Ｐゴシック" charset="-128"/>
              </a:defRPr>
            </a:lvl5pPr>
            <a:lvl6pPr marL="421884" algn="ctr" fontAlgn="base">
              <a:spcBef>
                <a:spcPct val="0"/>
              </a:spcBef>
              <a:spcAft>
                <a:spcPct val="0"/>
              </a:spcAft>
              <a:defRPr kumimoji="1" sz="4062">
                <a:latin typeface="Calibri" pitchFamily="34" charset="0"/>
                <a:ea typeface="ＭＳ Ｐゴシック" charset="-128"/>
              </a:defRPr>
            </a:lvl6pPr>
            <a:lvl7pPr marL="843772" algn="ctr" fontAlgn="base">
              <a:spcBef>
                <a:spcPct val="0"/>
              </a:spcBef>
              <a:spcAft>
                <a:spcPct val="0"/>
              </a:spcAft>
              <a:defRPr kumimoji="1" sz="4062">
                <a:latin typeface="Calibri" pitchFamily="34" charset="0"/>
                <a:ea typeface="ＭＳ Ｐゴシック" charset="-128"/>
              </a:defRPr>
            </a:lvl7pPr>
            <a:lvl8pPr marL="1265656" algn="ctr" fontAlgn="base">
              <a:spcBef>
                <a:spcPct val="0"/>
              </a:spcBef>
              <a:spcAft>
                <a:spcPct val="0"/>
              </a:spcAft>
              <a:defRPr kumimoji="1" sz="4062">
                <a:latin typeface="Calibri" pitchFamily="34" charset="0"/>
                <a:ea typeface="ＭＳ Ｐゴシック" charset="-128"/>
              </a:defRPr>
            </a:lvl8pPr>
            <a:lvl9pPr marL="1687542" algn="ctr" fontAlgn="base">
              <a:spcBef>
                <a:spcPct val="0"/>
              </a:spcBef>
              <a:spcAft>
                <a:spcPct val="0"/>
              </a:spcAft>
              <a:defRPr kumimoji="1" sz="4062">
                <a:latin typeface="Calibri" pitchFamily="34" charset="0"/>
                <a:ea typeface="ＭＳ Ｐゴシック" charset="-128"/>
              </a:defRPr>
            </a:lvl9pPr>
          </a:lstStyle>
          <a:p>
            <a:r>
              <a:rPr lang="ja-JP" altLang="en-US" dirty="0"/>
              <a:t>オープンデータに取り組む地方公共団体数の推移</a:t>
            </a:r>
          </a:p>
        </p:txBody>
      </p:sp>
      <p:sp>
        <p:nvSpPr>
          <p:cNvPr id="11" name="正方形/長方形 10"/>
          <p:cNvSpPr/>
          <p:nvPr/>
        </p:nvSpPr>
        <p:spPr>
          <a:xfrm>
            <a:off x="180330" y="6429369"/>
            <a:ext cx="660805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※</a:t>
            </a:r>
            <a:r>
              <a:rPr kumimoji="1" lang="ja-JP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　自らのホームページにおいて「オープンデータとしての利用規約を適用し、データを公開」又は「オープンデータであることを表示し、</a:t>
            </a:r>
            <a:endParaRPr kumimoji="1" lang="en-US" altLang="ja-JP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     </a:t>
            </a:r>
            <a:r>
              <a:rPr kumimoji="1" lang="ja-JP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データの公開先を提示」を行っている都道府県及び市区町村。</a:t>
            </a:r>
            <a:endParaRPr kumimoji="1" lang="en-US" altLang="ja-JP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8619277" y="6411081"/>
            <a:ext cx="1106393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（デジタル庁調べ）</a:t>
            </a:r>
          </a:p>
        </p:txBody>
      </p:sp>
      <p:sp>
        <p:nvSpPr>
          <p:cNvPr id="14" name="テキスト ボックス 13"/>
          <p:cNvSpPr txBox="1"/>
          <p:nvPr/>
        </p:nvSpPr>
        <p:spPr bwMode="auto">
          <a:xfrm>
            <a:off x="225287" y="2365775"/>
            <a:ext cx="9501809" cy="341071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lIns="84375" tIns="42188" rIns="84375" bIns="42188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400" b="1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地方公共団体のオープンデータ</a:t>
            </a:r>
            <a:r>
              <a:rPr kumimoji="1" lang="ja-JP" alt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取組済み（</a:t>
            </a:r>
            <a:r>
              <a:rPr kumimoji="1" lang="en-US" altLang="ja-JP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※</a:t>
            </a:r>
            <a:r>
              <a:rPr kumimoji="1" lang="ja-JP" alt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）数の推移</a:t>
            </a:r>
          </a:p>
        </p:txBody>
      </p:sp>
      <p:sp>
        <p:nvSpPr>
          <p:cNvPr id="16" name="正方形/長方形 15"/>
          <p:cNvSpPr/>
          <p:nvPr/>
        </p:nvSpPr>
        <p:spPr>
          <a:xfrm>
            <a:off x="225286" y="668151"/>
            <a:ext cx="9501809" cy="1530103"/>
          </a:xfrm>
          <a:prstGeom prst="rect">
            <a:avLst/>
          </a:prstGeom>
          <a:solidFill>
            <a:schemeClr val="bg1"/>
          </a:solidFill>
          <a:ln w="25400">
            <a:solidFill>
              <a:schemeClr val="tx2"/>
            </a:solidFill>
          </a:ln>
        </p:spPr>
        <p:txBody>
          <a:bodyPr wrap="square" rtlCol="0" anchor="ctr" anchorCtr="0">
            <a:no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官民データ活用推進基本法第</a:t>
            </a:r>
            <a:r>
              <a:rPr kumimoji="1" lang="en-US" altLang="ja-JP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11</a:t>
            </a: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条において、「国及び地方公共団体は、自らが保有する官民データについて、個人・法人の権利利益、国の安全等が害されることのないようにしつつ、国民がインターネット等を通じて容易に</a:t>
            </a:r>
            <a:br>
              <a:rPr kumimoji="1" lang="en-US" altLang="ja-JP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</a:b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利用できるよう、必要な措置を講ずるものとする」と記載。</a:t>
            </a:r>
            <a:endParaRPr kumimoji="1" lang="en-US" altLang="ja-JP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1" lang="ja-JP" altLang="en-US" sz="1600" b="0" i="0" u="sng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令和３年</a:t>
            </a:r>
            <a:r>
              <a:rPr kumimoji="1" lang="en-US" altLang="ja-JP" sz="1600" b="0" i="0" u="sng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10</a:t>
            </a:r>
            <a:r>
              <a:rPr kumimoji="1" lang="ja-JP" altLang="en-US" sz="1600" b="0" i="0" u="sng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月</a:t>
            </a:r>
            <a:r>
              <a:rPr kumimoji="1" lang="en-US" altLang="ja-JP" sz="1600" b="0" i="0" u="sng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12</a:t>
            </a:r>
            <a:r>
              <a:rPr kumimoji="1" lang="ja-JP" altLang="en-US" sz="1600" b="0" i="0" u="sng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日時点の取組率は、</a:t>
            </a:r>
            <a:r>
              <a:rPr kumimoji="1" lang="ja-JP" altLang="en-US" sz="1600" b="0" i="0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約</a:t>
            </a:r>
            <a:r>
              <a:rPr kumimoji="1" lang="en-US" altLang="ja-JP" sz="1600" b="0" i="0" u="sng" strike="noStrike" kern="1200" cap="none" spc="0" normalizeH="0" baseline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67</a:t>
            </a:r>
            <a:r>
              <a:rPr kumimoji="1" lang="ja-JP" altLang="en-US" sz="1600" b="0" i="0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％（</a:t>
            </a:r>
            <a:r>
              <a:rPr kumimoji="1" lang="en-US" altLang="ja-JP" sz="1600" b="0" i="0" u="sng" strike="noStrike" kern="1200" cap="none" spc="0" normalizeH="0" baseline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1,194</a:t>
            </a:r>
            <a:r>
              <a:rPr kumimoji="1" lang="en-US" altLang="ja-JP" sz="1600" b="0" i="0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/1,788</a:t>
            </a:r>
            <a:r>
              <a:rPr kumimoji="1" lang="ja-JP" altLang="en-US" sz="1600" b="0" i="0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自治体）</a:t>
            </a:r>
            <a:r>
              <a:rPr kumimoji="1" lang="ja-JP" altLang="en-US" sz="1600" b="0" i="0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。</a:t>
            </a:r>
          </a:p>
        </p:txBody>
      </p:sp>
      <p:graphicFrame>
        <p:nvGraphicFramePr>
          <p:cNvPr id="9" name="グラフ 8">
            <a:extLst>
              <a:ext uri="{FF2B5EF4-FFF2-40B4-BE49-F238E27FC236}">
                <a16:creationId xmlns:a16="http://schemas.microsoft.com/office/drawing/2014/main" id="{00000000-0008-0000-0600-000004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34928070"/>
              </p:ext>
            </p:extLst>
          </p:nvPr>
        </p:nvGraphicFramePr>
        <p:xfrm>
          <a:off x="323391" y="2869997"/>
          <a:ext cx="9266041" cy="35410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0856141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スライド番号プレースホルダー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latinLnBrk="1"/>
            <a:fld id="{2D445476-B57F-464F-8319-C26E69740EC0}" type="slidenum">
              <a:rPr lang="en-US" altLang="ja-JP" smtClean="0"/>
              <a:pPr algn="r" latinLnBrk="1"/>
              <a:t>2</a:t>
            </a:fld>
            <a:endParaRPr lang="ja-JP" altLang="en-US" dirty="0"/>
          </a:p>
        </p:txBody>
      </p:sp>
      <p:sp>
        <p:nvSpPr>
          <p:cNvPr id="17" name="テキスト ボックス 16"/>
          <p:cNvSpPr txBox="1"/>
          <p:nvPr/>
        </p:nvSpPr>
        <p:spPr bwMode="auto">
          <a:xfrm>
            <a:off x="7018476" y="624123"/>
            <a:ext cx="2654300" cy="27696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91406" tIns="45704" rIns="91406" bIns="45704" rtlCol="0">
            <a:spAutoFit/>
          </a:bodyPr>
          <a:lstStyle/>
          <a:p>
            <a:pPr algn="r"/>
            <a:r>
              <a:rPr kumimoji="1" lang="en-US" altLang="ja-JP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※</a:t>
            </a:r>
            <a:r>
              <a:rPr kumimoji="1"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令和３年</a:t>
            </a:r>
            <a:r>
              <a:rPr kumimoji="1" lang="en-US" altLang="ja-JP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10</a:t>
            </a:r>
            <a:r>
              <a:rPr kumimoji="1"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月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12</a:t>
            </a:r>
            <a:r>
              <a:rPr kumimoji="1"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日時点</a:t>
            </a:r>
          </a:p>
        </p:txBody>
      </p:sp>
      <p:sp>
        <p:nvSpPr>
          <p:cNvPr id="9" name="タイトル 32"/>
          <p:cNvSpPr txBox="1">
            <a:spLocks/>
          </p:cNvSpPr>
          <p:nvPr/>
        </p:nvSpPr>
        <p:spPr bwMode="auto">
          <a:xfrm>
            <a:off x="381000" y="-20981"/>
            <a:ext cx="9144000" cy="5221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06" tIns="45704" rIns="91406" bIns="45704" numCol="1" anchor="ctr" anchorCtr="0" compatLnSpc="1">
            <a:prstTxWarp prst="textNoShape">
              <a:avLst/>
            </a:prstTxWarp>
            <a:normAutofit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2954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062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062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062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062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421884"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062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843772"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062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1265656"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062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1687542"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062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オープンデータ取組済自治体（都道府県別の市区町村オープンデータ取組率）</a:t>
            </a:r>
          </a:p>
        </p:txBody>
      </p:sp>
      <p:graphicFrame>
        <p:nvGraphicFramePr>
          <p:cNvPr id="10" name="表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1634244"/>
              </p:ext>
            </p:extLst>
          </p:nvPr>
        </p:nvGraphicFramePr>
        <p:xfrm>
          <a:off x="679320" y="875582"/>
          <a:ext cx="4093200" cy="5706756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4860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073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3989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5984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46348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順位</a:t>
                      </a:r>
                    </a:p>
                  </a:txBody>
                  <a:tcPr marL="0" marR="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都道府県</a:t>
                      </a:r>
                    </a:p>
                  </a:txBody>
                  <a:tcPr marL="0" marR="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取組済数</a:t>
                      </a:r>
                      <a:r>
                        <a:rPr lang="en-US" altLang="zh-CN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/</a:t>
                      </a:r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市区町村数</a:t>
                      </a:r>
                      <a:br>
                        <a:rPr lang="zh-CN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lang="en-US" altLang="zh-CN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</a:t>
                      </a:r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増加数</a:t>
                      </a:r>
                      <a:r>
                        <a:rPr lang="en-US" altLang="zh-CN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</a:p>
                  </a:txBody>
                  <a:tcPr marL="0" marR="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市区町村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 fontAlgn="ctr"/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取組率</a:t>
                      </a:r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(%)</a:t>
                      </a:r>
                    </a:p>
                  </a:txBody>
                  <a:tcPr marL="0" marR="0" marT="0" marB="0" anchor="ctr"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5017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岐阜県</a:t>
                      </a: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42/42</a:t>
                      </a: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100.0</a:t>
                      </a:r>
                    </a:p>
                  </a:txBody>
                  <a:tcPr marL="0" marR="0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5017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京都府</a:t>
                      </a: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26/26</a:t>
                      </a: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100.0</a:t>
                      </a:r>
                    </a:p>
                  </a:txBody>
                  <a:tcPr marL="0" marR="0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9633955"/>
                  </a:ext>
                </a:extLst>
              </a:tr>
              <a:tr h="215017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島根県</a:t>
                      </a: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19/19</a:t>
                      </a: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100.0</a:t>
                      </a:r>
                    </a:p>
                  </a:txBody>
                  <a:tcPr marL="0" marR="0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5017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福井県</a:t>
                      </a: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17/17</a:t>
                      </a: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100.0</a:t>
                      </a: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6524096"/>
                  </a:ext>
                </a:extLst>
              </a:tr>
              <a:tr h="215017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長野県</a:t>
                      </a: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77/77</a:t>
                      </a: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100.0</a:t>
                      </a: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5017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石川県</a:t>
                      </a: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19/19</a:t>
                      </a: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100.0</a:t>
                      </a:r>
                    </a:p>
                  </a:txBody>
                  <a:tcPr marL="0" marR="0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5017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静岡県</a:t>
                      </a: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35/35</a:t>
                      </a: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100.0</a:t>
                      </a: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5017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富山県</a:t>
                      </a: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15/15</a:t>
                      </a: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100.0</a:t>
                      </a:r>
                    </a:p>
                  </a:txBody>
                  <a:tcPr marL="0" marR="0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5017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神奈川県</a:t>
                      </a: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33/33</a:t>
                      </a: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100.0</a:t>
                      </a:r>
                    </a:p>
                  </a:txBody>
                  <a:tcPr marL="0" marR="0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5017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青森県</a:t>
                      </a: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40/40</a:t>
                      </a: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100.0</a:t>
                      </a:r>
                    </a:p>
                  </a:txBody>
                  <a:tcPr marL="0" marR="0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56705129"/>
                  </a:ext>
                </a:extLst>
              </a:tr>
              <a:tr h="215017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11</a:t>
                      </a: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奈良県</a:t>
                      </a: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37/39</a:t>
                      </a: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94.9</a:t>
                      </a:r>
                    </a:p>
                  </a:txBody>
                  <a:tcPr marL="0" marR="0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15017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12</a:t>
                      </a: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徳島県</a:t>
                      </a: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22/24</a:t>
                      </a: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91.7</a:t>
                      </a:r>
                    </a:p>
                  </a:txBody>
                  <a:tcPr marL="0" marR="0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15017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13</a:t>
                      </a: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山口県</a:t>
                      </a: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17/19</a:t>
                      </a: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89.5</a:t>
                      </a:r>
                    </a:p>
                  </a:txBody>
                  <a:tcPr marL="0" marR="0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15017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14</a:t>
                      </a: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福島県</a:t>
                      </a: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52/59</a:t>
                      </a: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88.1</a:t>
                      </a:r>
                    </a:p>
                  </a:txBody>
                  <a:tcPr marL="0" marR="0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10560129"/>
                  </a:ext>
                </a:extLst>
              </a:tr>
              <a:tr h="215017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15</a:t>
                      </a: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埼玉県</a:t>
                      </a: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54/63</a:t>
                      </a: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85.7</a:t>
                      </a:r>
                    </a:p>
                  </a:txBody>
                  <a:tcPr marL="0" marR="0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15017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16</a:t>
                      </a:r>
                    </a:p>
                  </a:txBody>
                  <a:tcPr marL="0" marR="0" marT="0" marB="0" anchor="b"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愛媛県</a:t>
                      </a:r>
                    </a:p>
                  </a:txBody>
                  <a:tcPr marL="0" marR="0" marT="0" marB="0" anchor="b"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17/20</a:t>
                      </a:r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（↑ </a:t>
                      </a:r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+1</a:t>
                      </a:r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）</a:t>
                      </a:r>
                    </a:p>
                  </a:txBody>
                  <a:tcPr marL="0" marR="0" marT="0" marB="0" anchor="b"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85.0</a:t>
                      </a:r>
                    </a:p>
                  </a:txBody>
                  <a:tcPr marL="0" marR="0" marT="0" marB="0" anchor="b">
                    <a:solidFill>
                      <a:srgbClr val="FCD5B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3081220"/>
                  </a:ext>
                </a:extLst>
              </a:tr>
              <a:tr h="215017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17</a:t>
                      </a: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福岡県</a:t>
                      </a: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49/60</a:t>
                      </a: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81.7</a:t>
                      </a:r>
                    </a:p>
                  </a:txBody>
                  <a:tcPr marL="0" marR="0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15017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18</a:t>
                      </a: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岡山県</a:t>
                      </a: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22/27</a:t>
                      </a: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81.5</a:t>
                      </a:r>
                    </a:p>
                  </a:txBody>
                  <a:tcPr marL="0" marR="0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91614787"/>
                  </a:ext>
                </a:extLst>
              </a:tr>
              <a:tr h="215017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19</a:t>
                      </a:r>
                    </a:p>
                  </a:txBody>
                  <a:tcPr marL="0" marR="0" marT="0" marB="0" anchor="b"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長崎県</a:t>
                      </a:r>
                    </a:p>
                  </a:txBody>
                  <a:tcPr marL="0" marR="0" marT="0" marB="0" anchor="b"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17/21</a:t>
                      </a:r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（↑ </a:t>
                      </a:r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+1</a:t>
                      </a:r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）</a:t>
                      </a:r>
                    </a:p>
                  </a:txBody>
                  <a:tcPr marL="0" marR="0" marT="0" marB="0" anchor="b"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81.0</a:t>
                      </a:r>
                    </a:p>
                  </a:txBody>
                  <a:tcPr marL="0" marR="0" marT="0" marB="0" anchor="b">
                    <a:solidFill>
                      <a:srgbClr val="FCD5B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15017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</a:t>
                      </a: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愛知県</a:t>
                      </a: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43/54</a:t>
                      </a: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79.6</a:t>
                      </a:r>
                    </a:p>
                  </a:txBody>
                  <a:tcPr marL="0" marR="0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15017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21</a:t>
                      </a: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三重県</a:t>
                      </a: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23/29</a:t>
                      </a: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79.3</a:t>
                      </a:r>
                    </a:p>
                  </a:txBody>
                  <a:tcPr marL="0" marR="0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58433575"/>
                  </a:ext>
                </a:extLst>
              </a:tr>
              <a:tr h="215017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22</a:t>
                      </a:r>
                    </a:p>
                  </a:txBody>
                  <a:tcPr marL="0" marR="0" marT="0" marB="0" anchor="b"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東京都</a:t>
                      </a:r>
                    </a:p>
                  </a:txBody>
                  <a:tcPr marL="0" marR="0" marT="0" marB="0" anchor="b"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49/62</a:t>
                      </a:r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（↑ </a:t>
                      </a:r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+1</a:t>
                      </a:r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）</a:t>
                      </a:r>
                    </a:p>
                  </a:txBody>
                  <a:tcPr marL="0" marR="0" marT="0" marB="0" anchor="b"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79.0</a:t>
                      </a:r>
                    </a:p>
                  </a:txBody>
                  <a:tcPr marL="0" marR="0" marT="0" marB="0" anchor="b">
                    <a:solidFill>
                      <a:srgbClr val="FCD5B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9206344"/>
                  </a:ext>
                </a:extLst>
              </a:tr>
              <a:tr h="215017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23</a:t>
                      </a: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栃木県</a:t>
                      </a: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19/25</a:t>
                      </a: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76.0</a:t>
                      </a:r>
                    </a:p>
                  </a:txBody>
                  <a:tcPr marL="0" marR="0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88417831"/>
                  </a:ext>
                </a:extLst>
              </a:tr>
              <a:tr h="215017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24</a:t>
                      </a: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香川県</a:t>
                      </a: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12/17</a:t>
                      </a: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70.6</a:t>
                      </a:r>
                    </a:p>
                  </a:txBody>
                  <a:tcPr marL="0" marR="0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</a:tbl>
          </a:graphicData>
        </a:graphic>
      </p:graphicFrame>
      <p:graphicFrame>
        <p:nvGraphicFramePr>
          <p:cNvPr id="11" name="表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1727305"/>
              </p:ext>
            </p:extLst>
          </p:nvPr>
        </p:nvGraphicFramePr>
        <p:xfrm>
          <a:off x="5323442" y="875582"/>
          <a:ext cx="4093200" cy="5511712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4888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962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567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512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43712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順位</a:t>
                      </a:r>
                    </a:p>
                  </a:txBody>
                  <a:tcPr marL="0" marR="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都道府県</a:t>
                      </a:r>
                    </a:p>
                  </a:txBody>
                  <a:tcPr marL="0" marR="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取組済数</a:t>
                      </a:r>
                      <a:r>
                        <a:rPr lang="en-US" altLang="zh-C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/</a:t>
                      </a:r>
                      <a:r>
                        <a:rPr lang="zh-CN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市区町村数</a:t>
                      </a:r>
                      <a:br>
                        <a:rPr lang="zh-CN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lang="en-US" altLang="zh-C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</a:t>
                      </a:r>
                      <a:r>
                        <a:rPr lang="zh-CN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増加数</a:t>
                      </a:r>
                      <a:r>
                        <a:rPr lang="en-US" altLang="zh-C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</a:p>
                  </a:txBody>
                  <a:tcPr marL="0" marR="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市区町村取組率</a:t>
                      </a:r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(%)</a:t>
                      </a:r>
                    </a:p>
                  </a:txBody>
                  <a:tcPr marL="0" marR="0" marT="0" marB="0" anchor="ctr"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25</a:t>
                      </a: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大阪府</a:t>
                      </a: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30/43</a:t>
                      </a: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69.8</a:t>
                      </a:r>
                    </a:p>
                  </a:txBody>
                  <a:tcPr marL="0" marR="0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60149898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26</a:t>
                      </a: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千葉県</a:t>
                      </a: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37/54</a:t>
                      </a: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68.5</a:t>
                      </a:r>
                    </a:p>
                  </a:txBody>
                  <a:tcPr marL="0" marR="0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13986027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27</a:t>
                      </a:r>
                    </a:p>
                  </a:txBody>
                  <a:tcPr marL="0" marR="0" marT="0" marB="0" anchor="b"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茨城県</a:t>
                      </a:r>
                    </a:p>
                  </a:txBody>
                  <a:tcPr marL="0" marR="0" marT="0" marB="0" anchor="b"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30/44</a:t>
                      </a:r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（↑ </a:t>
                      </a:r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+1</a:t>
                      </a:r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）</a:t>
                      </a:r>
                    </a:p>
                  </a:txBody>
                  <a:tcPr marL="0" marR="0" marT="0" marB="0" anchor="b"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68.2</a:t>
                      </a:r>
                    </a:p>
                  </a:txBody>
                  <a:tcPr marL="0" marR="0" marT="0" marB="0" anchor="b">
                    <a:solidFill>
                      <a:srgbClr val="FCD5B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1176390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28</a:t>
                      </a: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兵庫県</a:t>
                      </a: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26/41</a:t>
                      </a: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63.4</a:t>
                      </a:r>
                    </a:p>
                  </a:txBody>
                  <a:tcPr marL="0" marR="0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29</a:t>
                      </a: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新潟県</a:t>
                      </a: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19/30</a:t>
                      </a: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63.3</a:t>
                      </a:r>
                    </a:p>
                  </a:txBody>
                  <a:tcPr marL="0" marR="0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30</a:t>
                      </a: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大分県</a:t>
                      </a: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10/18</a:t>
                      </a: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55.6</a:t>
                      </a:r>
                    </a:p>
                  </a:txBody>
                  <a:tcPr marL="0" marR="0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31</a:t>
                      </a: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山梨県</a:t>
                      </a: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13/27</a:t>
                      </a: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48.1</a:t>
                      </a:r>
                    </a:p>
                  </a:txBody>
                  <a:tcPr marL="0" marR="0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32</a:t>
                      </a:r>
                    </a:p>
                  </a:txBody>
                  <a:tcPr marL="0" marR="0" marT="0" marB="0" anchor="b"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広島県</a:t>
                      </a:r>
                    </a:p>
                  </a:txBody>
                  <a:tcPr marL="0" marR="0" marT="0" marB="0" anchor="b"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11/23</a:t>
                      </a:r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（↑ </a:t>
                      </a:r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+1</a:t>
                      </a:r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）</a:t>
                      </a:r>
                    </a:p>
                  </a:txBody>
                  <a:tcPr marL="0" marR="0" marT="0" marB="0" anchor="b"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47.8</a:t>
                      </a:r>
                    </a:p>
                  </a:txBody>
                  <a:tcPr marL="0" marR="0" marT="0" marB="0" anchor="b">
                    <a:solidFill>
                      <a:srgbClr val="FCD5B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2063484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33</a:t>
                      </a: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滋賀県</a:t>
                      </a: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8/19</a:t>
                      </a: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42.1</a:t>
                      </a:r>
                    </a:p>
                  </a:txBody>
                  <a:tcPr marL="0" marR="0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34</a:t>
                      </a:r>
                    </a:p>
                  </a:txBody>
                  <a:tcPr marL="0" marR="0" marT="0" marB="0" anchor="b"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佐賀県</a:t>
                      </a:r>
                    </a:p>
                  </a:txBody>
                  <a:tcPr marL="0" marR="0" marT="0" marB="0" anchor="b"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8/20</a:t>
                      </a:r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（↑ </a:t>
                      </a:r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+1</a:t>
                      </a:r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）</a:t>
                      </a:r>
                    </a:p>
                  </a:txBody>
                  <a:tcPr marL="0" marR="0" marT="0" marB="0" anchor="b"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40.0</a:t>
                      </a:r>
                    </a:p>
                  </a:txBody>
                  <a:tcPr marL="0" marR="0" marT="0" marB="0" anchor="b">
                    <a:solidFill>
                      <a:srgbClr val="FCD5B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1146774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34</a:t>
                      </a: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秋田県</a:t>
                      </a: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10/25</a:t>
                      </a: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40.0</a:t>
                      </a:r>
                    </a:p>
                  </a:txBody>
                  <a:tcPr marL="0" marR="0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1731739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36</a:t>
                      </a: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宮崎県</a:t>
                      </a: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10/26</a:t>
                      </a: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38.5</a:t>
                      </a:r>
                    </a:p>
                  </a:txBody>
                  <a:tcPr marL="0" marR="0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37</a:t>
                      </a: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鹿児島県</a:t>
                      </a: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16/43</a:t>
                      </a: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37.2</a:t>
                      </a:r>
                    </a:p>
                  </a:txBody>
                  <a:tcPr marL="0" marR="0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38</a:t>
                      </a: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鳥取県</a:t>
                      </a: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7/19</a:t>
                      </a: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36.8</a:t>
                      </a:r>
                    </a:p>
                  </a:txBody>
                  <a:tcPr marL="0" marR="0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39</a:t>
                      </a: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和歌山県</a:t>
                      </a: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11/30</a:t>
                      </a: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36.7</a:t>
                      </a:r>
                    </a:p>
                  </a:txBody>
                  <a:tcPr marL="0" marR="0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75664661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40</a:t>
                      </a: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岩手県</a:t>
                      </a: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12/33</a:t>
                      </a: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36.4</a:t>
                      </a:r>
                    </a:p>
                  </a:txBody>
                  <a:tcPr marL="0" marR="0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41</a:t>
                      </a:r>
                    </a:p>
                  </a:txBody>
                  <a:tcPr marL="0" marR="0" marT="0" marB="0" anchor="b"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北海道</a:t>
                      </a:r>
                    </a:p>
                  </a:txBody>
                  <a:tcPr marL="0" marR="0" marT="0" marB="0" anchor="b"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62/179</a:t>
                      </a:r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（↑ </a:t>
                      </a:r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+1</a:t>
                      </a:r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）</a:t>
                      </a:r>
                    </a:p>
                  </a:txBody>
                  <a:tcPr marL="0" marR="0" marT="0" marB="0" anchor="b"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34.6</a:t>
                      </a:r>
                    </a:p>
                  </a:txBody>
                  <a:tcPr marL="0" marR="0" marT="0" marB="0" anchor="b">
                    <a:solidFill>
                      <a:srgbClr val="FCD5B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42</a:t>
                      </a:r>
                    </a:p>
                  </a:txBody>
                  <a:tcPr marL="0" marR="0" marT="0" marB="0" anchor="b"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群馬県</a:t>
                      </a:r>
                    </a:p>
                  </a:txBody>
                  <a:tcPr marL="0" marR="0" marT="0" marB="0" anchor="b"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12/35</a:t>
                      </a:r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（↑ </a:t>
                      </a:r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+1</a:t>
                      </a:r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）</a:t>
                      </a:r>
                    </a:p>
                  </a:txBody>
                  <a:tcPr marL="0" marR="0" marT="0" marB="0" anchor="b"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34.3</a:t>
                      </a:r>
                    </a:p>
                  </a:txBody>
                  <a:tcPr marL="0" marR="0" marT="0" marB="0" anchor="b">
                    <a:solidFill>
                      <a:srgbClr val="FCD5B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42</a:t>
                      </a: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宮城県</a:t>
                      </a: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12/35</a:t>
                      </a: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34.3</a:t>
                      </a:r>
                    </a:p>
                  </a:txBody>
                  <a:tcPr marL="0" marR="0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44</a:t>
                      </a: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熊本県</a:t>
                      </a: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15/45</a:t>
                      </a: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33.3</a:t>
                      </a:r>
                    </a:p>
                  </a:txBody>
                  <a:tcPr marL="0" marR="0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45</a:t>
                      </a: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山形県</a:t>
                      </a: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11/35</a:t>
                      </a: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31.4</a:t>
                      </a:r>
                    </a:p>
                  </a:txBody>
                  <a:tcPr marL="0" marR="0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46</a:t>
                      </a:r>
                    </a:p>
                  </a:txBody>
                  <a:tcPr marL="0" marR="0" marT="0" marB="0" anchor="b"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高知県</a:t>
                      </a:r>
                    </a:p>
                  </a:txBody>
                  <a:tcPr marL="0" marR="0" marT="0" marB="0" anchor="b"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10/34</a:t>
                      </a:r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（↑ </a:t>
                      </a:r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+2</a:t>
                      </a:r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）</a:t>
                      </a:r>
                    </a:p>
                  </a:txBody>
                  <a:tcPr marL="0" marR="0" marT="0" marB="0" anchor="b"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29.4</a:t>
                      </a:r>
                    </a:p>
                  </a:txBody>
                  <a:tcPr marL="0" marR="0" marT="0" marB="0" anchor="b">
                    <a:solidFill>
                      <a:srgbClr val="FCD5B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47</a:t>
                      </a: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沖縄県</a:t>
                      </a: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11/41</a:t>
                      </a: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26.8</a:t>
                      </a:r>
                    </a:p>
                  </a:txBody>
                  <a:tcPr marL="0" marR="0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</a:tbl>
          </a:graphicData>
        </a:graphic>
      </p:graphicFrame>
      <p:sp>
        <p:nvSpPr>
          <p:cNvPr id="12" name="テキスト ボックス 11"/>
          <p:cNvSpPr txBox="1"/>
          <p:nvPr/>
        </p:nvSpPr>
        <p:spPr bwMode="auto">
          <a:xfrm>
            <a:off x="6791923" y="6435299"/>
            <a:ext cx="3034976" cy="38779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20000"/>
              </a:lnSpc>
              <a:spcBef>
                <a:spcPts val="400"/>
              </a:spcBef>
            </a:pPr>
            <a:r>
              <a:rPr kumimoji="1" lang="en-US" altLang="ja-JP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※</a:t>
            </a:r>
            <a:r>
              <a:rPr kumimoji="1"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令和</a:t>
            </a:r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３</a:t>
            </a:r>
            <a:r>
              <a:rPr kumimoji="1"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年７月</a:t>
            </a:r>
            <a:r>
              <a:rPr kumimoji="1" lang="en-US" altLang="ja-JP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14</a:t>
            </a:r>
            <a:r>
              <a:rPr kumimoji="1"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日時点からの増加数</a:t>
            </a:r>
            <a:br>
              <a:rPr kumimoji="1" lang="en-US" altLang="ja-JP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</a:br>
            <a:r>
              <a:rPr kumimoji="1" lang="en-US" altLang="ja-JP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※</a:t>
            </a:r>
            <a:r>
              <a:rPr kumimoji="1"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網掛けが増加した都道府県（９都道府県）</a:t>
            </a:r>
            <a:endParaRPr kumimoji="1" lang="en-US" altLang="ja-JP" sz="105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903965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正方形/長方形 34"/>
          <p:cNvSpPr/>
          <p:nvPr/>
        </p:nvSpPr>
        <p:spPr>
          <a:xfrm>
            <a:off x="4544292" y="963147"/>
            <a:ext cx="5090519" cy="3240000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6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 UI" panose="020B0604030504040204" pitchFamily="50" charset="-128"/>
              <a:ea typeface="Meiryo UI"/>
              <a:cs typeface="+mn-cs"/>
            </a:endParaRPr>
          </a:p>
        </p:txBody>
      </p:sp>
      <p:sp>
        <p:nvSpPr>
          <p:cNvPr id="36" name="正方形/長方形 35"/>
          <p:cNvSpPr/>
          <p:nvPr/>
        </p:nvSpPr>
        <p:spPr>
          <a:xfrm>
            <a:off x="4760872" y="4314457"/>
            <a:ext cx="4873939" cy="2488914"/>
          </a:xfrm>
          <a:prstGeom prst="rect">
            <a:avLst/>
          </a:prstGeom>
          <a:solidFill>
            <a:srgbClr val="EBF6F9"/>
          </a:solidFill>
          <a:ln>
            <a:noFill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6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 UI" panose="020B0604030504040204" pitchFamily="50" charset="-128"/>
              <a:ea typeface="Meiryo UI"/>
              <a:cs typeface="+mn-cs"/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287766" y="963147"/>
            <a:ext cx="4356805" cy="5840224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6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 UI" panose="020B0604030504040204" pitchFamily="50" charset="-128"/>
              <a:ea typeface="Meiryo UI"/>
              <a:cs typeface="+mn-cs"/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9707204" y="6624757"/>
            <a:ext cx="366785" cy="203705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0AC68E9-93AC-4EE7-A0E0-E98C161A901A}" type="slidenum">
              <a:rPr kumimoji="1" lang="ja-JP" altLang="en-US" sz="1015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1" lang="ja-JP" altLang="en-US" sz="1015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cs typeface="+mn-cs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1023218" y="99086"/>
            <a:ext cx="786550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06" tIns="45704" rIns="91406" bIns="45704" numCol="1" anchor="ctr" anchorCtr="0" compatLnSpc="1">
            <a:prstTxWarp prst="textNoShape">
              <a:avLst/>
            </a:prstTxWarp>
          </a:bodyPr>
          <a:lstStyle>
            <a:lvl1pPr algn="ctr" fontAlgn="base">
              <a:spcBef>
                <a:spcPct val="0"/>
              </a:spcBef>
              <a:spcAft>
                <a:spcPct val="0"/>
              </a:spcAft>
              <a:defRPr kumimoji="1" sz="20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algn="ctr" fontAlgn="base">
              <a:spcBef>
                <a:spcPct val="0"/>
              </a:spcBef>
              <a:spcAft>
                <a:spcPct val="0"/>
              </a:spcAft>
              <a:defRPr kumimoji="1" sz="4062">
                <a:latin typeface="Calibri" pitchFamily="34" charset="0"/>
                <a:ea typeface="ＭＳ Ｐゴシック" charset="-128"/>
              </a:defRPr>
            </a:lvl2pPr>
            <a:lvl3pPr algn="ctr" fontAlgn="base">
              <a:spcBef>
                <a:spcPct val="0"/>
              </a:spcBef>
              <a:spcAft>
                <a:spcPct val="0"/>
              </a:spcAft>
              <a:defRPr kumimoji="1" sz="4062">
                <a:latin typeface="Calibri" pitchFamily="34" charset="0"/>
                <a:ea typeface="ＭＳ Ｐゴシック" charset="-128"/>
              </a:defRPr>
            </a:lvl3pPr>
            <a:lvl4pPr algn="ctr" fontAlgn="base">
              <a:spcBef>
                <a:spcPct val="0"/>
              </a:spcBef>
              <a:spcAft>
                <a:spcPct val="0"/>
              </a:spcAft>
              <a:defRPr kumimoji="1" sz="4062">
                <a:latin typeface="Calibri" pitchFamily="34" charset="0"/>
                <a:ea typeface="ＭＳ Ｐゴシック" charset="-128"/>
              </a:defRPr>
            </a:lvl4pPr>
            <a:lvl5pPr algn="ctr" fontAlgn="base">
              <a:spcBef>
                <a:spcPct val="0"/>
              </a:spcBef>
              <a:spcAft>
                <a:spcPct val="0"/>
              </a:spcAft>
              <a:defRPr kumimoji="1" sz="4062">
                <a:latin typeface="Calibri" pitchFamily="34" charset="0"/>
                <a:ea typeface="ＭＳ Ｐゴシック" charset="-128"/>
              </a:defRPr>
            </a:lvl5pPr>
            <a:lvl6pPr marL="421884" algn="ctr" fontAlgn="base">
              <a:spcBef>
                <a:spcPct val="0"/>
              </a:spcBef>
              <a:spcAft>
                <a:spcPct val="0"/>
              </a:spcAft>
              <a:defRPr kumimoji="1" sz="4062">
                <a:latin typeface="Calibri" pitchFamily="34" charset="0"/>
                <a:ea typeface="ＭＳ Ｐゴシック" charset="-128"/>
              </a:defRPr>
            </a:lvl6pPr>
            <a:lvl7pPr marL="843772" algn="ctr" fontAlgn="base">
              <a:spcBef>
                <a:spcPct val="0"/>
              </a:spcBef>
              <a:spcAft>
                <a:spcPct val="0"/>
              </a:spcAft>
              <a:defRPr kumimoji="1" sz="4062">
                <a:latin typeface="Calibri" pitchFamily="34" charset="0"/>
                <a:ea typeface="ＭＳ Ｐゴシック" charset="-128"/>
              </a:defRPr>
            </a:lvl7pPr>
            <a:lvl8pPr marL="1265656" algn="ctr" fontAlgn="base">
              <a:spcBef>
                <a:spcPct val="0"/>
              </a:spcBef>
              <a:spcAft>
                <a:spcPct val="0"/>
              </a:spcAft>
              <a:defRPr kumimoji="1" sz="4062">
                <a:latin typeface="Calibri" pitchFamily="34" charset="0"/>
                <a:ea typeface="ＭＳ Ｐゴシック" charset="-128"/>
              </a:defRPr>
            </a:lvl8pPr>
            <a:lvl9pPr marL="1687542" algn="ctr" fontAlgn="base">
              <a:spcBef>
                <a:spcPct val="0"/>
              </a:spcBef>
              <a:spcAft>
                <a:spcPct val="0"/>
              </a:spcAft>
              <a:defRPr kumimoji="1" sz="4062">
                <a:latin typeface="Calibri" pitchFamily="34" charset="0"/>
                <a:ea typeface="ＭＳ Ｐゴシック" charset="-128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市区町村の人口規模別オープンデータ取組率・人口カバー率</a:t>
            </a:r>
          </a:p>
        </p:txBody>
      </p:sp>
      <p:sp>
        <p:nvSpPr>
          <p:cNvPr id="4" name="正方形/長方形 66"/>
          <p:cNvSpPr>
            <a:spLocks noChangeArrowheads="1"/>
          </p:cNvSpPr>
          <p:nvPr/>
        </p:nvSpPr>
        <p:spPr bwMode="auto">
          <a:xfrm>
            <a:off x="287766" y="963147"/>
            <a:ext cx="9321054" cy="4730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72000" tIns="72000" rIns="72000" bIns="72000" anchor="t"/>
          <a:lstStyle>
            <a:lvl1pPr>
              <a:defRPr kumimoji="1" sz="1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①　オープンデータ取組率</a:t>
            </a:r>
            <a:r>
              <a:rPr kumimoji="0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（各分類における、総自治体数に対する取組済自治体数の割合）</a:t>
            </a:r>
            <a:endParaRPr kumimoji="0" lang="en-US" altLang="ja-JP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" name="正方形/長方形 66"/>
          <p:cNvSpPr>
            <a:spLocks noChangeArrowheads="1"/>
          </p:cNvSpPr>
          <p:nvPr/>
        </p:nvSpPr>
        <p:spPr bwMode="auto">
          <a:xfrm>
            <a:off x="4809214" y="4599057"/>
            <a:ext cx="2952000" cy="1603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72000" tIns="72000" rIns="72000" bIns="72000" anchor="t"/>
          <a:lstStyle>
            <a:lvl1pPr>
              <a:defRPr kumimoji="1" sz="1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②　人口カバー率</a:t>
            </a:r>
            <a:endParaRPr kumimoji="0" lang="en-US" altLang="ja-JP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（総人口に対する、取組済</a:t>
            </a:r>
            <a:br>
              <a:rPr kumimoji="0" lang="en-US" altLang="ja-JP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</a:br>
            <a:r>
              <a:rPr kumimoji="0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 自治体の人口合計の割合）</a:t>
            </a:r>
            <a:endParaRPr kumimoji="0" lang="en-US" altLang="ja-JP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aphicFrame>
        <p:nvGraphicFramePr>
          <p:cNvPr id="11" name="グラフ 10"/>
          <p:cNvGraphicFramePr>
            <a:graphicFrameLocks/>
          </p:cNvGraphicFramePr>
          <p:nvPr/>
        </p:nvGraphicFramePr>
        <p:xfrm>
          <a:off x="7236744" y="4081935"/>
          <a:ext cx="2660075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9" name="グラフ 1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01950623"/>
              </p:ext>
            </p:extLst>
          </p:nvPr>
        </p:nvGraphicFramePr>
        <p:xfrm>
          <a:off x="2190604" y="1709031"/>
          <a:ext cx="2663786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0" name="円/楕円 19"/>
          <p:cNvSpPr/>
          <p:nvPr/>
        </p:nvSpPr>
        <p:spPr>
          <a:xfrm>
            <a:off x="3092033" y="2716838"/>
            <a:ext cx="856343" cy="816783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100</a:t>
            </a:r>
            <a:r>
              <a:rPr kumimoji="1" lang="ja-JP" alt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％</a:t>
            </a:r>
          </a:p>
        </p:txBody>
      </p:sp>
      <p:sp>
        <p:nvSpPr>
          <p:cNvPr id="30" name="正方形/長方形 66"/>
          <p:cNvSpPr>
            <a:spLocks noChangeArrowheads="1"/>
          </p:cNvSpPr>
          <p:nvPr/>
        </p:nvSpPr>
        <p:spPr bwMode="auto">
          <a:xfrm>
            <a:off x="124267" y="574117"/>
            <a:ext cx="9321054" cy="4730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72000" tIns="72000" rIns="72000" bIns="72000" anchor="t"/>
          <a:lstStyle>
            <a:lvl1pPr>
              <a:defRPr kumimoji="1" sz="1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●全国の市区町村を対象に集計</a:t>
            </a:r>
            <a:endParaRPr kumimoji="0" lang="en-US" altLang="ja-JP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2" name="正方形/長方形 66"/>
          <p:cNvSpPr>
            <a:spLocks noChangeArrowheads="1"/>
          </p:cNvSpPr>
          <p:nvPr/>
        </p:nvSpPr>
        <p:spPr bwMode="auto">
          <a:xfrm>
            <a:off x="666536" y="1290383"/>
            <a:ext cx="3552128" cy="2611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72000" tIns="72000" rIns="72000" bIns="72000" anchor="t"/>
          <a:lstStyle>
            <a:lvl1pPr>
              <a:defRPr kumimoji="1" sz="1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※</a:t>
            </a:r>
            <a:r>
              <a:rPr kumimoji="0" lang="ja-JP" alt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令和３年</a:t>
            </a:r>
            <a:r>
              <a:rPr kumimoji="0" lang="en-US" altLang="ja-JP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10</a:t>
            </a:r>
            <a:r>
              <a:rPr kumimoji="0" lang="ja-JP" alt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月</a:t>
            </a:r>
            <a:r>
              <a:rPr kumimoji="0" lang="en-US" altLang="ja-JP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12</a:t>
            </a:r>
            <a:r>
              <a:rPr kumimoji="0" lang="ja-JP" alt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日時点の自治体取組状況を元に集計</a:t>
            </a:r>
            <a:endParaRPr kumimoji="0" lang="en-US" altLang="ja-JP" sz="11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3" name="正方形/長方形 66"/>
          <p:cNvSpPr>
            <a:spLocks noChangeArrowheads="1"/>
          </p:cNvSpPr>
          <p:nvPr/>
        </p:nvSpPr>
        <p:spPr bwMode="auto">
          <a:xfrm>
            <a:off x="4840485" y="5746709"/>
            <a:ext cx="3552128" cy="7433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72000" tIns="72000" rIns="72000" bIns="72000" anchor="t"/>
          <a:lstStyle>
            <a:lvl1pPr>
              <a:defRPr kumimoji="1" sz="1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※</a:t>
            </a:r>
            <a:r>
              <a:rPr kumimoji="0" lang="ja-JP" alt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令和３年</a:t>
            </a:r>
            <a:r>
              <a:rPr kumimoji="0" lang="en-US" altLang="ja-JP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10</a:t>
            </a:r>
            <a:r>
              <a:rPr kumimoji="0" lang="ja-JP" alt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月</a:t>
            </a:r>
            <a:r>
              <a:rPr kumimoji="0" lang="en-US" altLang="ja-JP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12</a:t>
            </a:r>
            <a:r>
              <a:rPr kumimoji="0" lang="ja-JP" alt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日時点の自治体取組状況と</a:t>
            </a:r>
            <a:endParaRPr kumimoji="0" lang="en-US" altLang="ja-JP" sz="11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 平成</a:t>
            </a:r>
            <a:r>
              <a:rPr kumimoji="0" lang="en-US" altLang="ja-JP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27</a:t>
            </a:r>
            <a:r>
              <a:rPr kumimoji="0" lang="ja-JP" alt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年国勢調査結果</a:t>
            </a:r>
            <a:r>
              <a:rPr kumimoji="0" lang="ja-JP" altLang="en-US" sz="8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（平成</a:t>
            </a:r>
            <a:r>
              <a:rPr kumimoji="0" lang="en-US" altLang="ja-JP" sz="8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27</a:t>
            </a:r>
            <a:r>
              <a:rPr kumimoji="0" lang="ja-JP" altLang="en-US" sz="8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</a:t>
            </a:r>
            <a:r>
              <a:rPr kumimoji="0" lang="en-US" altLang="ja-JP" sz="8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10</a:t>
            </a:r>
            <a:r>
              <a:rPr kumimoji="0" lang="ja-JP" altLang="en-US" sz="8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月１日）</a:t>
            </a:r>
            <a:r>
              <a:rPr kumimoji="0" lang="ja-JP" alt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</a:t>
            </a:r>
            <a:endParaRPr kumimoji="0" lang="en-US" altLang="ja-JP" sz="11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 </a:t>
            </a:r>
            <a:r>
              <a:rPr kumimoji="0" lang="ja-JP" alt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元に集計</a:t>
            </a:r>
            <a:endParaRPr kumimoji="0" lang="en-US" altLang="ja-JP" sz="11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4" name="正方形/長方形 66"/>
          <p:cNvSpPr>
            <a:spLocks noChangeArrowheads="1"/>
          </p:cNvSpPr>
          <p:nvPr/>
        </p:nvSpPr>
        <p:spPr bwMode="auto">
          <a:xfrm>
            <a:off x="669578" y="1474967"/>
            <a:ext cx="7911718" cy="5053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72000" tIns="72000" rIns="72000" bIns="72000" anchor="t"/>
          <a:lstStyle>
            <a:lvl1pPr>
              <a:defRPr kumimoji="1" sz="1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※</a:t>
            </a:r>
            <a:r>
              <a:rPr kumimoji="0" lang="ja-JP" alt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大規模市・中規模市・小規模市・市町村の分類については、平成</a:t>
            </a:r>
            <a:r>
              <a:rPr kumimoji="0" lang="en-US" altLang="ja-JP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27</a:t>
            </a:r>
            <a:r>
              <a:rPr kumimoji="0" lang="ja-JP" alt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年国勢調査結果</a:t>
            </a:r>
            <a:r>
              <a:rPr kumimoji="0" lang="ja-JP" altLang="en-US" sz="8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（平成</a:t>
            </a:r>
            <a:r>
              <a:rPr kumimoji="0" lang="en-US" altLang="ja-JP" sz="8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27</a:t>
            </a:r>
            <a:r>
              <a:rPr kumimoji="0" lang="ja-JP" altLang="en-US" sz="8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</a:t>
            </a:r>
            <a:r>
              <a:rPr kumimoji="0" lang="en-US" altLang="ja-JP" sz="8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10</a:t>
            </a:r>
            <a:r>
              <a:rPr kumimoji="0" lang="ja-JP" altLang="en-US" sz="8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月１日）</a:t>
            </a:r>
            <a:r>
              <a:rPr kumimoji="0" lang="ja-JP" alt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を利用</a:t>
            </a:r>
            <a:endParaRPr kumimoji="0" lang="en-US" altLang="ja-JP" sz="11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aphicFrame>
        <p:nvGraphicFramePr>
          <p:cNvPr id="37" name="グラフ 3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8242695"/>
              </p:ext>
            </p:extLst>
          </p:nvPr>
        </p:nvGraphicFramePr>
        <p:xfrm>
          <a:off x="7089551" y="4173236"/>
          <a:ext cx="3168696" cy="29214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31" name="グラフ 3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60590704"/>
              </p:ext>
            </p:extLst>
          </p:nvPr>
        </p:nvGraphicFramePr>
        <p:xfrm>
          <a:off x="6805295" y="1547467"/>
          <a:ext cx="2944121" cy="27583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39" name="グラフ 38">
            <a:extLst>
              <a:ext uri="{FF2B5EF4-FFF2-40B4-BE49-F238E27FC236}">
                <a16:creationId xmlns:a16="http://schemas.microsoft.com/office/drawing/2014/main" id="{B202A5FB-8350-4073-B9B2-01DA7587738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93590204"/>
              </p:ext>
            </p:extLst>
          </p:nvPr>
        </p:nvGraphicFramePr>
        <p:xfrm>
          <a:off x="4620010" y="1631448"/>
          <a:ext cx="2817706" cy="27715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14" name="円/楕円 13"/>
          <p:cNvSpPr/>
          <p:nvPr/>
        </p:nvSpPr>
        <p:spPr>
          <a:xfrm>
            <a:off x="5550575" y="2771626"/>
            <a:ext cx="856343" cy="816783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100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％</a:t>
            </a:r>
          </a:p>
        </p:txBody>
      </p:sp>
      <p:graphicFrame>
        <p:nvGraphicFramePr>
          <p:cNvPr id="40" name="グラフ 39">
            <a:extLst>
              <a:ext uri="{FF2B5EF4-FFF2-40B4-BE49-F238E27FC236}">
                <a16:creationId xmlns:a16="http://schemas.microsoft.com/office/drawing/2014/main" id="{1C0A70A6-19EC-47C5-A852-B295B270A77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7501166"/>
              </p:ext>
            </p:extLst>
          </p:nvPr>
        </p:nvGraphicFramePr>
        <p:xfrm>
          <a:off x="6817105" y="1631448"/>
          <a:ext cx="2817706" cy="27715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sp>
        <p:nvSpPr>
          <p:cNvPr id="47" name="円/楕円 14"/>
          <p:cNvSpPr/>
          <p:nvPr/>
        </p:nvSpPr>
        <p:spPr>
          <a:xfrm>
            <a:off x="7797786" y="2750570"/>
            <a:ext cx="856343" cy="816783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11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100</a:t>
            </a:r>
            <a:endParaRPr kumimoji="1" lang="en-US" altLang="ja-JP" sz="11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％</a:t>
            </a:r>
          </a:p>
        </p:txBody>
      </p:sp>
      <p:graphicFrame>
        <p:nvGraphicFramePr>
          <p:cNvPr id="38" name="グラフ 37">
            <a:extLst>
              <a:ext uri="{FF2B5EF4-FFF2-40B4-BE49-F238E27FC236}">
                <a16:creationId xmlns:a16="http://schemas.microsoft.com/office/drawing/2014/main" id="{00000000-0008-0000-05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00749246"/>
              </p:ext>
            </p:extLst>
          </p:nvPr>
        </p:nvGraphicFramePr>
        <p:xfrm>
          <a:off x="131798" y="1825187"/>
          <a:ext cx="2587938" cy="24805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sp>
        <p:nvSpPr>
          <p:cNvPr id="13" name="円/楕円 12"/>
          <p:cNvSpPr/>
          <p:nvPr/>
        </p:nvSpPr>
        <p:spPr>
          <a:xfrm>
            <a:off x="1047977" y="2708181"/>
            <a:ext cx="856343" cy="816783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11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100</a:t>
            </a:r>
            <a:endParaRPr kumimoji="1" lang="en-US" altLang="ja-JP" sz="11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％</a:t>
            </a:r>
          </a:p>
        </p:txBody>
      </p:sp>
      <p:graphicFrame>
        <p:nvGraphicFramePr>
          <p:cNvPr id="41" name="グラフ 40">
            <a:extLst>
              <a:ext uri="{FF2B5EF4-FFF2-40B4-BE49-F238E27FC236}">
                <a16:creationId xmlns:a16="http://schemas.microsoft.com/office/drawing/2014/main" id="{00000000-0008-0000-0500-000007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63028373"/>
              </p:ext>
            </p:extLst>
          </p:nvPr>
        </p:nvGraphicFramePr>
        <p:xfrm>
          <a:off x="222029" y="4173236"/>
          <a:ext cx="2587938" cy="27046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0"/>
          </a:graphicData>
        </a:graphic>
      </p:graphicFrame>
      <p:sp>
        <p:nvSpPr>
          <p:cNvPr id="49" name="円/楕円 15"/>
          <p:cNvSpPr/>
          <p:nvPr/>
        </p:nvSpPr>
        <p:spPr>
          <a:xfrm>
            <a:off x="1013405" y="5201149"/>
            <a:ext cx="890915" cy="86566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1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８３</a:t>
            </a:r>
            <a:endParaRPr kumimoji="1" lang="en-US" altLang="ja-JP" sz="11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％</a:t>
            </a:r>
          </a:p>
        </p:txBody>
      </p:sp>
      <p:graphicFrame>
        <p:nvGraphicFramePr>
          <p:cNvPr id="43" name="グラフ 42">
            <a:extLst>
              <a:ext uri="{FF2B5EF4-FFF2-40B4-BE49-F238E27FC236}">
                <a16:creationId xmlns:a16="http://schemas.microsoft.com/office/drawing/2014/main" id="{00000000-0008-0000-0500-000008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5345417"/>
              </p:ext>
            </p:extLst>
          </p:nvPr>
        </p:nvGraphicFramePr>
        <p:xfrm>
          <a:off x="2073911" y="4175339"/>
          <a:ext cx="2808805" cy="26390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1"/>
          </a:graphicData>
        </a:graphic>
      </p:graphicFrame>
      <p:sp>
        <p:nvSpPr>
          <p:cNvPr id="46" name="円/楕円 16">
            <a:extLst>
              <a:ext uri="{FF2B5EF4-FFF2-40B4-BE49-F238E27FC236}">
                <a16:creationId xmlns:a16="http://schemas.microsoft.com/office/drawing/2014/main" id="{96ECC0CB-C82C-4E42-B0ED-4C304381CA9A}"/>
              </a:ext>
            </a:extLst>
          </p:cNvPr>
          <p:cNvSpPr/>
          <p:nvPr/>
        </p:nvSpPr>
        <p:spPr>
          <a:xfrm>
            <a:off x="3146250" y="5188730"/>
            <a:ext cx="856343" cy="816783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1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５６</a:t>
            </a:r>
            <a:endParaRPr kumimoji="1" lang="en-US" altLang="ja-JP" sz="11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％</a:t>
            </a:r>
          </a:p>
        </p:txBody>
      </p:sp>
      <p:graphicFrame>
        <p:nvGraphicFramePr>
          <p:cNvPr id="45" name="グラフ 44">
            <a:extLst>
              <a:ext uri="{FF2B5EF4-FFF2-40B4-BE49-F238E27FC236}">
                <a16:creationId xmlns:a16="http://schemas.microsoft.com/office/drawing/2014/main" id="{00000000-0008-0000-0500-000009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83716972"/>
              </p:ext>
            </p:extLst>
          </p:nvPr>
        </p:nvGraphicFramePr>
        <p:xfrm>
          <a:off x="6496453" y="4290233"/>
          <a:ext cx="3898145" cy="24998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2"/>
          </a:graphicData>
        </a:graphic>
      </p:graphicFrame>
      <p:sp>
        <p:nvSpPr>
          <p:cNvPr id="53" name="円/楕円 17"/>
          <p:cNvSpPr/>
          <p:nvPr/>
        </p:nvSpPr>
        <p:spPr>
          <a:xfrm>
            <a:off x="8090592" y="5113776"/>
            <a:ext cx="856343" cy="816783"/>
          </a:xfrm>
          <a:prstGeom prst="ellipse">
            <a:avLst/>
          </a:prstGeom>
          <a:gradFill>
            <a:gsLst>
              <a:gs pos="0">
                <a:srgbClr val="92D050"/>
              </a:gs>
              <a:gs pos="35000">
                <a:schemeClr val="accent3">
                  <a:lumMod val="20000"/>
                  <a:lumOff val="8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</a:gra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９０</a:t>
            </a:r>
            <a:endParaRPr kumimoji="1" lang="en-US" altLang="ja-JP" sz="11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％</a:t>
            </a:r>
          </a:p>
        </p:txBody>
      </p:sp>
    </p:spTree>
    <p:extLst>
      <p:ext uri="{BB962C8B-B14F-4D97-AF65-F5344CB8AC3E}">
        <p14:creationId xmlns:p14="http://schemas.microsoft.com/office/powerpoint/2010/main" val="1096426456"/>
      </p:ext>
    </p:extLst>
  </p:cSld>
  <p:clrMapOvr>
    <a:masterClrMapping/>
  </p:clrMapOvr>
</p:sld>
</file>

<file path=ppt/theme/theme1.xml><?xml version="1.0" encoding="utf-8"?>
<a:theme xmlns:a="http://schemas.openxmlformats.org/drawingml/2006/main" name="CIOマスタ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 bwMode="auto">
        <a:noFill/>
        <a:ln w="9525" algn="ctr">
          <a:noFill/>
          <a:miter lim="800000"/>
          <a:headEnd/>
          <a:tailEnd/>
        </a:ln>
        <a:effectLst/>
      </a:spPr>
      <a:bodyPr wrap="square" lIns="91406" tIns="45704" rIns="91406" bIns="45704" rtlCol="0">
        <a:spAutoFit/>
      </a:bodyPr>
      <a:lstStyle>
        <a:defPPr algn="l">
          <a:defRPr kumimoji="1" sz="1800" b="1" dirty="0" smtClean="0">
            <a:solidFill>
              <a:sysClr val="windowText" lastClr="000000"/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CIO室テンプレー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 bwMode="auto">
        <a:noFill/>
        <a:ln w="9525" algn="ctr">
          <a:noFill/>
          <a:miter lim="800000"/>
          <a:headEnd/>
          <a:tailEnd/>
        </a:ln>
        <a:effectLst/>
      </a:spPr>
      <a:bodyPr wrap="none" lIns="91406" tIns="45704" rIns="91406" bIns="45704" rtlCol="0">
        <a:spAutoFit/>
      </a:bodyPr>
      <a:lstStyle>
        <a:defPPr>
          <a:defRPr kumimoji="1" b="0" dirty="0" smtClean="0"/>
        </a:defPPr>
      </a:lstStyle>
    </a:txDef>
  </a:objectDefaults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Yu Gothic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Yu Gothic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E8684AFC7BA4E946AF96F6A5CBEE62BB" ma:contentTypeVersion="36" ma:contentTypeDescription="新しいドキュメントを作成します。" ma:contentTypeScope="" ma:versionID="2912107b7264d4aefd251cad6a34db0d">
  <xsd:schema xmlns:xsd="http://www.w3.org/2001/XMLSchema" xmlns:xs="http://www.w3.org/2001/XMLSchema" xmlns:p="http://schemas.microsoft.com/office/2006/metadata/properties" xmlns:ns1="http://schemas.microsoft.com/sharepoint/v3" xmlns:ns2="89559dea-130d-4237-8e78-1ce7f44b9a24" xmlns:ns3="0e1d05ab-b491-48cc-a1d7-91236226a3a4" targetNamespace="http://schemas.microsoft.com/office/2006/metadata/properties" ma:root="true" ma:fieldsID="3bdf01f10b0338da7a5a85bd71431d3e" ns1:_="" ns2:_="" ns3:_="">
    <xsd:import namespace="http://schemas.microsoft.com/sharepoint/v3"/>
    <xsd:import namespace="89559dea-130d-4237-8e78-1ce7f44b9a24"/>
    <xsd:import namespace="0e1d05ab-b491-48cc-a1d7-91236226a3a4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OCR" minOccurs="0"/>
                <xsd:element ref="ns1:_ip_UnifiedCompliancePolicyProperties" minOccurs="0"/>
                <xsd:element ref="ns1:_ip_UnifiedCompliancePolicyUIAction" minOccurs="0"/>
                <xsd:element ref="ns3:MediaServiceLocation" minOccurs="0"/>
                <xsd:element ref="ns2:SharedWithUsers" minOccurs="0"/>
                <xsd:element ref="ns2:SharedWithDetails" minOccurs="0"/>
                <xsd:element ref="ns3:d1ca" minOccurs="0"/>
                <xsd:element ref="ns3:_Flow_SignoffStatus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統合コンプライアンス ポリシーのプロパティ" ma:hidden="true" ma:internalName="_ip_UnifiedCompliancePolicyProperties">
      <xsd:simpleType>
        <xsd:restriction base="dms:Note"/>
      </xsd:simpleType>
    </xsd:element>
    <xsd:element name="_ip_UnifiedCompliancePolicyUIAction" ma:index="21" nillable="true" ma:displayName="統合コンプライアンス ポリシーの UI アクション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9559dea-130d-4237-8e78-1ce7f44b9a24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ドキュメント ID 値" ma:description="このアイテムに割り当てられているドキュメント ID の値です。" ma:internalName="_dlc_DocId" ma:readOnly="true">
      <xsd:simpleType>
        <xsd:restriction base="dms:Text"/>
      </xsd:simpleType>
    </xsd:element>
    <xsd:element name="_dlc_DocIdUrl" ma:index="9" nillable="true" ma:displayName="ドキュメントID:" ma:description="このドキュメントへの常時接続リンクです。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ID を保持" ma:description="追加時に ID を保持します。" ma:hidden="true" ma:internalName="_dlc_DocIdPersistId" ma:readOnly="true">
      <xsd:simpleType>
        <xsd:restriction base="dms:Boolean"/>
      </xsd:simpleType>
    </xsd:element>
    <xsd:element name="SharedWithUsers" ma:index="23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4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e1d05ab-b491-48cc-a1d7-91236226a3a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2" nillable="true" ma:displayName="Location" ma:internalName="MediaServiceLocation" ma:readOnly="true">
      <xsd:simpleType>
        <xsd:restriction base="dms:Text"/>
      </xsd:simpleType>
    </xsd:element>
    <xsd:element name="d1ca" ma:index="25" nillable="true" ma:displayName="数値" ma:internalName="d1ca">
      <xsd:simpleType>
        <xsd:restriction base="dms:Number"/>
      </xsd:simpleType>
    </xsd:element>
    <xsd:element name="_Flow_SignoffStatus" ma:index="26" nillable="true" ma:displayName="承認の状態" ma:internalName="_x627f__x8a8d__x306e__x72b6__x614b_">
      <xsd:simpleType>
        <xsd:restriction base="dms:Text"/>
      </xsd:simpleType>
    </xsd:element>
    <xsd:element name="MediaLengthInSeconds" ma:index="27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89559dea-130d-4237-8e78-1ce7f44b9a24">DIGI-808455956-3144179</_dlc_DocId>
    <_Flow_SignoffStatus xmlns="0e1d05ab-b491-48cc-a1d7-91236226a3a4" xsi:nil="true"/>
    <d1ca xmlns="0e1d05ab-b491-48cc-a1d7-91236226a3a4" xsi:nil="true"/>
    <_ip_UnifiedCompliancePolicyUIAction xmlns="http://schemas.microsoft.com/sharepoint/v3" xsi:nil="true"/>
    <_dlc_DocIdUrl xmlns="89559dea-130d-4237-8e78-1ce7f44b9a24">
      <Url>https://digitalgojp.sharepoint.com/sites/digi_portal/_layouts/15/DocIdRedir.aspx?ID=DIGI-808455956-3144179</Url>
      <Description>DIGI-808455956-3144179</Description>
    </_dlc_DocIdUrl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14559BB1-2572-480B-8283-E8A1FCE02FB5}"/>
</file>

<file path=customXml/itemProps2.xml><?xml version="1.0" encoding="utf-8"?>
<ds:datastoreItem xmlns:ds="http://schemas.openxmlformats.org/officeDocument/2006/customXml" ds:itemID="{BA000815-75DC-4252-8F4C-45DB5E48FBD4}"/>
</file>

<file path=customXml/itemProps3.xml><?xml version="1.0" encoding="utf-8"?>
<ds:datastoreItem xmlns:ds="http://schemas.openxmlformats.org/officeDocument/2006/customXml" ds:itemID="{1BDE69F1-890C-41FF-A8ED-310F3E32E1FC}"/>
</file>

<file path=customXml/itemProps4.xml><?xml version="1.0" encoding="utf-8"?>
<ds:datastoreItem xmlns:ds="http://schemas.openxmlformats.org/officeDocument/2006/customXml" ds:itemID="{0C014D64-4E69-418C-BB72-A5C1FA762120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783</Words>
  <Application>Microsoft Office PowerPoint</Application>
  <PresentationFormat>A4 210 x 297 mm</PresentationFormat>
  <Paragraphs>305</Paragraphs>
  <Slides>3</Slides>
  <Notes>3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3</vt:i4>
      </vt:variant>
    </vt:vector>
  </HeadingPairs>
  <TitlesOfParts>
    <vt:vector size="13" baseType="lpstr">
      <vt:lpstr>HGS創英角ｺﾞｼｯｸUB</vt:lpstr>
      <vt:lpstr>HG丸ｺﾞｼｯｸM-PRO</vt:lpstr>
      <vt:lpstr>Meiryo UI</vt:lpstr>
      <vt:lpstr>メイリオ</vt:lpstr>
      <vt:lpstr>Yu Gothic</vt:lpstr>
      <vt:lpstr>Arial</vt:lpstr>
      <vt:lpstr>Calibri</vt:lpstr>
      <vt:lpstr>Wingdings</vt:lpstr>
      <vt:lpstr>CIOマスタ2</vt:lpstr>
      <vt:lpstr>CIO室テンプレート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2021-10-13T09:39:39Z</dcterms:created>
  <dcterms:modified xsi:type="dcterms:W3CDTF">2021-10-13T09:39:47Z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Order">
    <vt:r8>3926200</vt:r8>
  </property>
  <property fmtid="{D5CDD505-2E9C-101B-9397-08002B2CF9AE}" pid="3" name="ContentTypeId">
    <vt:lpwstr>0x010100E8684AFC7BA4E946AF96F6A5CBEE62BB</vt:lpwstr>
  </property>
  <property fmtid="{D5CDD505-2E9C-101B-9397-08002B2CF9AE}" pid="4" name="_dlc_DocIdItemGuid">
    <vt:lpwstr>569743a4-8ae4-425e-8d9a-79631cfc2e9f</vt:lpwstr>
  </property>
</Properties>
</file>