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autoCompressPictures="0">
  <p:sldMasterIdLst>
    <p:sldMasterId id="2147483687" r:id="rId1"/>
    <p:sldMasterId id="2147483692" r:id="rId2"/>
  </p:sldMasterIdLst>
  <p:notesMasterIdLst>
    <p:notesMasterId r:id="rId11"/>
  </p:notesMasterIdLst>
  <p:handoutMasterIdLst>
    <p:handoutMasterId r:id="rId12"/>
  </p:handoutMasterIdLst>
  <p:sldIdLst>
    <p:sldId id="693" r:id="rId3"/>
    <p:sldId id="782" r:id="rId4"/>
    <p:sldId id="795" r:id="rId5"/>
    <p:sldId id="785" r:id="rId6"/>
    <p:sldId id="797" r:id="rId7"/>
    <p:sldId id="796" r:id="rId8"/>
    <p:sldId id="786" r:id="rId9"/>
    <p:sldId id="788"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3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FFFF99"/>
    <a:srgbClr val="DCE6F2"/>
    <a:srgbClr val="0070C0"/>
    <a:srgbClr val="EDF6F9"/>
    <a:srgbClr val="558ED5"/>
    <a:srgbClr val="FFFFFF"/>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51BBBA-FC9E-4B1F-A5F1-BE1B1C980AA1}" v="93" dt="2021-07-06T08:58:07.5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424" autoAdjust="0"/>
  </p:normalViewPr>
  <p:slideViewPr>
    <p:cSldViewPr snapToGrid="0" showGuides="1">
      <p:cViewPr varScale="1">
        <p:scale>
          <a:sx n="91" d="100"/>
          <a:sy n="91" d="100"/>
        </p:scale>
        <p:origin x="324" y="84"/>
      </p:cViewPr>
      <p:guideLst>
        <p:guide orient="horz" pos="2137"/>
        <p:guide pos="3120"/>
      </p:guideLst>
    </p:cSldViewPr>
  </p:slideViewPr>
  <p:outlineViewPr>
    <p:cViewPr>
      <p:scale>
        <a:sx n="33" d="100"/>
        <a:sy n="33" d="100"/>
      </p:scale>
      <p:origin x="0" y="-258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575" cy="498475"/>
          </a:xfrm>
          <a:prstGeom prst="rect">
            <a:avLst/>
          </a:prstGeom>
        </p:spPr>
        <p:txBody>
          <a:bodyPr vert="horz" lIns="91404" tIns="45701" rIns="91404" bIns="4570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4"/>
            <a:ext cx="2949575" cy="498475"/>
          </a:xfrm>
          <a:prstGeom prst="rect">
            <a:avLst/>
          </a:prstGeom>
        </p:spPr>
        <p:txBody>
          <a:bodyPr vert="horz" lIns="91404" tIns="45701" rIns="91404" bIns="45701" rtlCol="0"/>
          <a:lstStyle>
            <a:lvl1pPr algn="r">
              <a:defRPr sz="1200"/>
            </a:lvl1pPr>
          </a:lstStyle>
          <a:p>
            <a:fld id="{6D3D5CFA-2EDD-4AD6-B846-986C6BDA813F}" type="datetimeFigureOut">
              <a:rPr kumimoji="1" lang="ja-JP" altLang="en-US" smtClean="0"/>
              <a:t>2021/8/30</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04" tIns="45701" rIns="91404" bIns="4570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4"/>
            <a:ext cx="2949575" cy="498475"/>
          </a:xfrm>
          <a:prstGeom prst="rect">
            <a:avLst/>
          </a:prstGeom>
        </p:spPr>
        <p:txBody>
          <a:bodyPr vert="horz" lIns="91404" tIns="45701" rIns="91404" bIns="45701" rtlCol="0" anchor="b"/>
          <a:lstStyle>
            <a:lvl1pPr algn="r">
              <a:defRPr sz="1200"/>
            </a:lvl1pPr>
          </a:lstStyle>
          <a:p>
            <a:fld id="{954E6746-EAC5-4CFF-ACA3-A8B5963C5FB4}" type="slidenum">
              <a:rPr kumimoji="1" lang="ja-JP" altLang="en-US" smtClean="0"/>
              <a:t>‹#›</a:t>
            </a:fld>
            <a:endParaRPr kumimoji="1" lang="ja-JP" altLang="en-US"/>
          </a:p>
        </p:txBody>
      </p:sp>
    </p:spTree>
    <p:extLst>
      <p:ext uri="{BB962C8B-B14F-4D97-AF65-F5344CB8AC3E}">
        <p14:creationId xmlns:p14="http://schemas.microsoft.com/office/powerpoint/2010/main" val="397427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6"/>
            <a:ext cx="2949575" cy="498475"/>
          </a:xfrm>
          <a:prstGeom prst="rect">
            <a:avLst/>
          </a:prstGeom>
        </p:spPr>
        <p:txBody>
          <a:bodyPr vert="horz" lIns="91390" tIns="45693" rIns="91390" bIns="456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6"/>
            <a:ext cx="2949575" cy="498475"/>
          </a:xfrm>
          <a:prstGeom prst="rect">
            <a:avLst/>
          </a:prstGeom>
        </p:spPr>
        <p:txBody>
          <a:bodyPr vert="horz" lIns="91390" tIns="45693" rIns="91390" bIns="45693" rtlCol="0"/>
          <a:lstStyle>
            <a:lvl1pPr algn="r">
              <a:defRPr sz="1200"/>
            </a:lvl1pPr>
          </a:lstStyle>
          <a:p>
            <a:fld id="{C2C0FCEA-6E7B-43F1-AC95-7BEC49869D26}" type="datetimeFigureOut">
              <a:rPr kumimoji="1" lang="ja-JP" altLang="en-US" smtClean="0"/>
              <a:t>2021/8/30</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1390" tIns="45693" rIns="91390" bIns="45693" rtlCol="0" anchor="ctr"/>
          <a:lstStyle/>
          <a:p>
            <a:endParaRPr lang="ja-JP" altLang="en-US"/>
          </a:p>
        </p:txBody>
      </p:sp>
      <p:sp>
        <p:nvSpPr>
          <p:cNvPr id="5" name="ノート プレースホルダー 4"/>
          <p:cNvSpPr>
            <a:spLocks noGrp="1"/>
          </p:cNvSpPr>
          <p:nvPr>
            <p:ph type="body" sz="quarter" idx="3"/>
          </p:nvPr>
        </p:nvSpPr>
        <p:spPr>
          <a:xfrm>
            <a:off x="681038" y="4783144"/>
            <a:ext cx="5445125" cy="3913187"/>
          </a:xfrm>
          <a:prstGeom prst="rect">
            <a:avLst/>
          </a:prstGeom>
        </p:spPr>
        <p:txBody>
          <a:bodyPr vert="horz" lIns="91390" tIns="45693" rIns="91390" bIns="456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390" tIns="45693" rIns="91390" bIns="456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6"/>
            <a:ext cx="2949575" cy="498475"/>
          </a:xfrm>
          <a:prstGeom prst="rect">
            <a:avLst/>
          </a:prstGeom>
        </p:spPr>
        <p:txBody>
          <a:bodyPr vert="horz" lIns="91390" tIns="45693" rIns="91390" bIns="45693" rtlCol="0" anchor="b"/>
          <a:lstStyle>
            <a:lvl1pPr algn="r">
              <a:defRPr sz="1200"/>
            </a:lvl1pPr>
          </a:lstStyle>
          <a:p>
            <a:fld id="{AD09F5A4-BF3C-4C7D-A329-36CE5C58CD93}" type="slidenum">
              <a:rPr kumimoji="1" lang="ja-JP" altLang="en-US" smtClean="0"/>
              <a:t>‹#›</a:t>
            </a:fld>
            <a:endParaRPr kumimoji="1" lang="ja-JP" altLang="en-US"/>
          </a:p>
        </p:txBody>
      </p:sp>
    </p:spTree>
    <p:extLst>
      <p:ext uri="{BB962C8B-B14F-4D97-AF65-F5344CB8AC3E}">
        <p14:creationId xmlns:p14="http://schemas.microsoft.com/office/powerpoint/2010/main" val="10209898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D09F5A4-BF3C-4C7D-A329-36CE5C58CD93}" type="slidenum">
              <a:rPr kumimoji="1" lang="ja-JP" altLang="en-US" smtClean="0"/>
              <a:t>0</a:t>
            </a:fld>
            <a:endParaRPr kumimoji="1" lang="ja-JP" altLang="en-US"/>
          </a:p>
        </p:txBody>
      </p:sp>
    </p:spTree>
    <p:extLst>
      <p:ext uri="{BB962C8B-B14F-4D97-AF65-F5344CB8AC3E}">
        <p14:creationId xmlns:p14="http://schemas.microsoft.com/office/powerpoint/2010/main" val="280027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89" y="1312863"/>
            <a:ext cx="9217025" cy="2836862"/>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2198" rIns="0" bIns="42198" anchor="ctr"/>
          <a:lstStyle/>
          <a:p>
            <a:pPr algn="ctr" defTabSz="844083" eaLnBrk="0" fontAlgn="base" hangingPunct="0">
              <a:spcBef>
                <a:spcPct val="0"/>
              </a:spcBef>
              <a:spcAft>
                <a:spcPct val="0"/>
              </a:spcAft>
            </a:pPr>
            <a:endParaRPr kumimoji="1" lang="ja-JP" altLang="ja-JP" sz="1846" b="1" dirty="0">
              <a:solidFill>
                <a:srgbClr val="000000"/>
              </a:solidFill>
              <a:latin typeface="メイリオ" panose="020B0604030504040204" pitchFamily="50" charset="-128"/>
              <a:ea typeface="メイリオ" panose="020B0604030504040204" pitchFamily="50" charset="-128"/>
            </a:endParaRPr>
          </a:p>
        </p:txBody>
      </p:sp>
      <p:sp>
        <p:nvSpPr>
          <p:cNvPr id="5" name="AutoShape 8"/>
          <p:cNvSpPr>
            <a:spLocks noChangeArrowheads="1"/>
          </p:cNvSpPr>
          <p:nvPr userDrawn="1"/>
        </p:nvSpPr>
        <p:spPr bwMode="auto">
          <a:xfrm>
            <a:off x="776288" y="1841502"/>
            <a:ext cx="8280400" cy="1781175"/>
          </a:xfrm>
          <a:prstGeom prst="roundRect">
            <a:avLst>
              <a:gd name="adj" fmla="val 50000"/>
            </a:avLst>
          </a:prstGeom>
          <a:solidFill>
            <a:srgbClr val="FFFFFF"/>
          </a:solidFill>
          <a:ln>
            <a:noFill/>
          </a:ln>
        </p:spPr>
        <p:txBody>
          <a:bodyPr lIns="0" tIns="42198" rIns="0" bIns="42198" anchor="ctr"/>
          <a:lstStyle/>
          <a:p>
            <a:pPr algn="ctr" defTabSz="844083" eaLnBrk="0" fontAlgn="base" hangingPunct="0">
              <a:spcBef>
                <a:spcPct val="0"/>
              </a:spcBef>
              <a:spcAft>
                <a:spcPct val="0"/>
              </a:spcAft>
              <a:defRPr/>
            </a:pPr>
            <a:endParaRPr kumimoji="1" lang="ja-JP" altLang="ja-JP" sz="2400" dirty="0">
              <a:solidFill>
                <a:srgbClr val="000099"/>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6" name="Picture 7" descr="kantei"/>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73051" y="4221165"/>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2"/>
            <a:ext cx="8420100" cy="1470025"/>
          </a:xfrm>
        </p:spPr>
        <p:txBody>
          <a:bodyPr/>
          <a:lstStyle>
            <a:lvl1pPr>
              <a:defRPr sz="3323"/>
            </a:lvl1pPr>
          </a:lstStyle>
          <a:p>
            <a:r>
              <a:rPr lang="ja-JP" altLang="en-US" dirty="0"/>
              <a:t>マスター タイトルの書式設定</a:t>
            </a:r>
          </a:p>
        </p:txBody>
      </p:sp>
      <p:sp>
        <p:nvSpPr>
          <p:cNvPr id="3" name="サブタイトル 2"/>
          <p:cNvSpPr>
            <a:spLocks noGrp="1"/>
          </p:cNvSpPr>
          <p:nvPr>
            <p:ph type="subTitle" idx="1"/>
          </p:nvPr>
        </p:nvSpPr>
        <p:spPr>
          <a:xfrm>
            <a:off x="4547955" y="4469606"/>
            <a:ext cx="5013559" cy="1752600"/>
          </a:xfrm>
        </p:spPr>
        <p:txBody>
          <a:bodyPr/>
          <a:lstStyle>
            <a:lvl1pPr marL="0" indent="0" algn="l">
              <a:buNone/>
              <a:defRPr>
                <a:solidFill>
                  <a:schemeClr val="tx1"/>
                </a:solidFill>
              </a:defRPr>
            </a:lvl1pPr>
            <a:lvl2pPr marL="421884" indent="0" algn="ctr">
              <a:buNone/>
              <a:defRPr>
                <a:solidFill>
                  <a:schemeClr val="tx1">
                    <a:tint val="75000"/>
                  </a:schemeClr>
                </a:solidFill>
              </a:defRPr>
            </a:lvl2pPr>
            <a:lvl3pPr marL="843772" indent="0" algn="ctr">
              <a:buNone/>
              <a:defRPr>
                <a:solidFill>
                  <a:schemeClr val="tx1">
                    <a:tint val="75000"/>
                  </a:schemeClr>
                </a:solidFill>
              </a:defRPr>
            </a:lvl3pPr>
            <a:lvl4pPr marL="1265656" indent="0" algn="ctr">
              <a:buNone/>
              <a:defRPr>
                <a:solidFill>
                  <a:schemeClr val="tx1">
                    <a:tint val="75000"/>
                  </a:schemeClr>
                </a:solidFill>
              </a:defRPr>
            </a:lvl4pPr>
            <a:lvl5pPr marL="1687542" indent="0" algn="ctr">
              <a:buNone/>
              <a:defRPr>
                <a:solidFill>
                  <a:schemeClr val="tx1">
                    <a:tint val="75000"/>
                  </a:schemeClr>
                </a:solidFill>
              </a:defRPr>
            </a:lvl5pPr>
            <a:lvl6pPr marL="2109428" indent="0" algn="ctr">
              <a:buNone/>
              <a:defRPr>
                <a:solidFill>
                  <a:schemeClr val="tx1">
                    <a:tint val="75000"/>
                  </a:schemeClr>
                </a:solidFill>
              </a:defRPr>
            </a:lvl6pPr>
            <a:lvl7pPr marL="2531312" indent="0" algn="ctr">
              <a:buNone/>
              <a:defRPr>
                <a:solidFill>
                  <a:schemeClr val="tx1">
                    <a:tint val="75000"/>
                  </a:schemeClr>
                </a:solidFill>
              </a:defRPr>
            </a:lvl7pPr>
            <a:lvl8pPr marL="2953198" indent="0" algn="ctr">
              <a:buNone/>
              <a:defRPr>
                <a:solidFill>
                  <a:schemeClr val="tx1">
                    <a:tint val="75000"/>
                  </a:schemeClr>
                </a:solidFill>
              </a:defRPr>
            </a:lvl8pPr>
            <a:lvl9pPr marL="3375083" indent="0" algn="ctr">
              <a:buNone/>
              <a:defRPr>
                <a:solidFill>
                  <a:schemeClr val="tx1">
                    <a:tint val="75000"/>
                  </a:schemeClr>
                </a:solidFill>
              </a:defRPr>
            </a:lvl9pPr>
          </a:lstStyle>
          <a:p>
            <a:r>
              <a:rPr lang="ja-JP" altLang="en-US"/>
              <a:t>マスター サブタイトルの書式設定</a:t>
            </a:r>
            <a:endParaRPr lang="ja-JP" altLang="en-US" dirty="0"/>
          </a:p>
        </p:txBody>
      </p:sp>
      <p:sp>
        <p:nvSpPr>
          <p:cNvPr id="7" name="日付プレースホルダ 3"/>
          <p:cNvSpPr>
            <a:spLocks noGrp="1"/>
          </p:cNvSpPr>
          <p:nvPr>
            <p:ph type="dt" sz="half" idx="10"/>
          </p:nvPr>
        </p:nvSpPr>
        <p:spPr>
          <a:xfrm>
            <a:off x="3175" y="6578602"/>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02"/>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02"/>
            <a:ext cx="2311400" cy="271463"/>
          </a:xfrm>
        </p:spPr>
        <p:txBody>
          <a:bodyPr/>
          <a:lstStyle>
            <a:lvl1pPr>
              <a:defRPr b="1"/>
            </a:lvl1pPr>
          </a:lstStyle>
          <a:p>
            <a:pPr>
              <a:defRPr/>
            </a:pPr>
            <a:fld id="{2D445476-B57F-464F-8319-C26E69740EC0}" type="slidenum">
              <a:rPr lang="ja-JP" altLang="en-US"/>
              <a:pPr>
                <a:defRPr/>
              </a:pPr>
              <a:t>‹#›</a:t>
            </a:fld>
            <a:endParaRPr lang="ja-JP" altLang="en-US"/>
          </a:p>
        </p:txBody>
      </p:sp>
    </p:spTree>
    <p:extLst>
      <p:ext uri="{BB962C8B-B14F-4D97-AF65-F5344CB8AC3E}">
        <p14:creationId xmlns:p14="http://schemas.microsoft.com/office/powerpoint/2010/main" val="1708441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pPr>
              <a:defRPr/>
            </a:pPr>
            <a:fld id="{9BE91C65-3B68-4B3B-A815-6062B9331FB3}" type="slidenum">
              <a:rPr lang="ja-JP" altLang="en-US"/>
              <a:pPr>
                <a:defRPr/>
              </a:pPr>
              <a:t>‹#›</a:t>
            </a:fld>
            <a:endParaRPr lang="ja-JP" altLang="en-US"/>
          </a:p>
        </p:txBody>
      </p:sp>
    </p:spTree>
    <p:extLst>
      <p:ext uri="{BB962C8B-B14F-4D97-AF65-F5344CB8AC3E}">
        <p14:creationId xmlns:p14="http://schemas.microsoft.com/office/powerpoint/2010/main" val="165271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3672728"/>
            <a:ext cx="9906000" cy="177800"/>
            <a:chOff x="-4" y="276"/>
            <a:chExt cx="5764" cy="112"/>
          </a:xfrm>
        </p:grpSpPr>
        <p:pic>
          <p:nvPicPr>
            <p:cNvPr id="3"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4"/>
          <p:cNvSpPr>
            <a:spLocks noGrp="1"/>
          </p:cNvSpPr>
          <p:nvPr>
            <p:ph type="sldNum" sz="quarter" idx="12"/>
          </p:nvPr>
        </p:nvSpPr>
        <p:spPr/>
        <p:txBody>
          <a:bodyPr/>
          <a:lstStyle>
            <a:lvl1pPr>
              <a:defRPr/>
            </a:lvl1pPr>
          </a:lstStyle>
          <a:p>
            <a:pPr>
              <a:defRPr/>
            </a:pPr>
            <a:fld id="{1687948E-1AE4-4E84-BE0C-E2D0D99BBCA7}" type="slidenum">
              <a:rPr lang="ja-JP" altLang="en-US"/>
              <a:pPr>
                <a:defRPr/>
              </a:pPr>
              <a:t>‹#›</a:t>
            </a:fld>
            <a:endParaRPr lang="ja-JP" altLang="en-US"/>
          </a:p>
        </p:txBody>
      </p:sp>
    </p:spTree>
    <p:extLst>
      <p:ext uri="{BB962C8B-B14F-4D97-AF65-F5344CB8AC3E}">
        <p14:creationId xmlns:p14="http://schemas.microsoft.com/office/powerpoint/2010/main" val="3062703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grpSp>
        <p:nvGrpSpPr>
          <p:cNvPr id="2" name="正方形/長方形 5"/>
          <p:cNvGrpSpPr>
            <a:grpSpLocks/>
          </p:cNvGrpSpPr>
          <p:nvPr userDrawn="1"/>
        </p:nvGrpSpPr>
        <p:grpSpPr bwMode="auto">
          <a:xfrm>
            <a:off x="0" y="485775"/>
            <a:ext cx="9906000" cy="177800"/>
            <a:chOff x="-4" y="276"/>
            <a:chExt cx="5764" cy="112"/>
          </a:xfrm>
        </p:grpSpPr>
        <p:pic>
          <p:nvPicPr>
            <p:cNvPr id="3"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5" name="日付プレースホルダー 2"/>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ー 3"/>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4"/>
          <p:cNvSpPr>
            <a:spLocks noGrp="1"/>
          </p:cNvSpPr>
          <p:nvPr>
            <p:ph type="sldNum" sz="quarter" idx="12"/>
          </p:nvPr>
        </p:nvSpPr>
        <p:spPr/>
        <p:txBody>
          <a:bodyPr/>
          <a:lstStyle>
            <a:lvl1pPr>
              <a:defRPr/>
            </a:lvl1pPr>
          </a:lstStyle>
          <a:p>
            <a:pPr>
              <a:defRPr/>
            </a:pPr>
            <a:fld id="{1687948E-1AE4-4E84-BE0C-E2D0D99BBCA7}" type="slidenum">
              <a:rPr lang="ja-JP" altLang="en-US"/>
              <a:pPr>
                <a:defRPr/>
              </a:pPr>
              <a:t>‹#›</a:t>
            </a:fld>
            <a:endParaRPr lang="ja-JP" altLang="en-US" dirty="0"/>
          </a:p>
        </p:txBody>
      </p:sp>
    </p:spTree>
    <p:extLst>
      <p:ext uri="{BB962C8B-B14F-4D97-AF65-F5344CB8AC3E}">
        <p14:creationId xmlns:p14="http://schemas.microsoft.com/office/powerpoint/2010/main" val="667651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485775"/>
            <a:ext cx="9906000" cy="177800"/>
            <a:chOff x="-4" y="276"/>
            <a:chExt cx="5764" cy="112"/>
          </a:xfrm>
        </p:grpSpPr>
        <p:pic>
          <p:nvPicPr>
            <p:cNvPr id="5"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9255"/>
            <a:ext cx="8915400" cy="565674"/>
          </a:xfrm>
        </p:spPr>
        <p:txBody>
          <a:bodyPr/>
          <a:lstStyle>
            <a:lvl1pPr>
              <a:defRPr sz="1846"/>
            </a:lvl1pPr>
          </a:lstStyle>
          <a:p>
            <a:r>
              <a:rPr lang="ja-JP" altLang="en-US"/>
              <a:t>マスター タイトルの書式設定</a:t>
            </a:r>
          </a:p>
        </p:txBody>
      </p:sp>
      <p:sp>
        <p:nvSpPr>
          <p:cNvPr id="3" name="コンテンツ プレースホルダ 2"/>
          <p:cNvSpPr>
            <a:spLocks noGrp="1"/>
          </p:cNvSpPr>
          <p:nvPr>
            <p:ph idx="1"/>
          </p:nvPr>
        </p:nvSpPr>
        <p:spPr>
          <a:xfrm>
            <a:off x="495300" y="708025"/>
            <a:ext cx="8915400" cy="4456628"/>
          </a:xfrm>
        </p:spPr>
        <p:txBody>
          <a:bodyPr/>
          <a:lstStyle>
            <a:lvl1pPr>
              <a:defRPr sz="1662"/>
            </a:lvl1pPr>
            <a:lvl2pPr>
              <a:defRPr sz="1477"/>
            </a:lvl2pPr>
            <a:lvl3pPr>
              <a:defRPr sz="1292"/>
            </a:lvl3pPr>
            <a:lvl4pPr>
              <a:defRPr sz="1108"/>
            </a:lvl4pPr>
            <a:lvl5pPr>
              <a:defRPr sz="1108"/>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dirty="0"/>
          </a:p>
        </p:txBody>
      </p:sp>
    </p:spTree>
    <p:extLst>
      <p:ext uri="{BB962C8B-B14F-4D97-AF65-F5344CB8AC3E}">
        <p14:creationId xmlns:p14="http://schemas.microsoft.com/office/powerpoint/2010/main" val="1818959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844083" fontAlgn="base">
                <a:spcBef>
                  <a:spcPct val="0"/>
                </a:spcBef>
                <a:spcAft>
                  <a:spcPct val="0"/>
                </a:spcAft>
                <a:defRPr/>
              </a:pPr>
              <a:endParaRPr lang="ja-JP" altLang="en-US" sz="1939" b="0" dirty="0">
                <a:solidFill>
                  <a:srgbClr val="000000"/>
                </a:solidFill>
                <a:effectLst>
                  <a:outerShdw blurRad="38100" dist="38100" dir="2700000" algn="tl">
                    <a:srgbClr val="C0C0C0"/>
                  </a:outerShdw>
                </a:effectLst>
                <a:latin typeface="Century Gothic" panose="020B0502020202020204" pitchFamily="34" charset="0"/>
                <a:ea typeface="メイリオ" panose="020B0604030504040204" pitchFamily="50" charset="-128"/>
              </a:endParaRPr>
            </a:p>
          </p:txBody>
        </p:sp>
      </p:grpSp>
      <p:sp>
        <p:nvSpPr>
          <p:cNvPr id="2" name="タイトル 1"/>
          <p:cNvSpPr>
            <a:spLocks noGrp="1"/>
          </p:cNvSpPr>
          <p:nvPr>
            <p:ph type="title"/>
          </p:nvPr>
        </p:nvSpPr>
        <p:spPr>
          <a:xfrm>
            <a:off x="495300" y="8622"/>
            <a:ext cx="8915400" cy="521605"/>
          </a:xfrm>
        </p:spPr>
        <p:txBody>
          <a:bodyPr/>
          <a:lstStyle>
            <a:lvl1pPr>
              <a:defRPr sz="1846"/>
            </a:lvl1pPr>
          </a:lstStyle>
          <a:p>
            <a:r>
              <a:rPr lang="ja-JP" altLang="en-US" dirty="0"/>
              <a:t>マスター タイトルの書式設定</a:t>
            </a:r>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sz="1292" b="0">
                <a:latin typeface="メイリオ" panose="020B0604030504040204" pitchFamily="50" charset="-128"/>
                <a:ea typeface="メイリオ" panose="020B0604030504040204" pitchFamily="50" charset="-128"/>
                <a:cs typeface="メイリオ" panose="020B0604030504040204" pitchFamily="50" charset="-128"/>
              </a:defRPr>
            </a:lvl1pPr>
          </a:lstStyle>
          <a:p>
            <a:pPr>
              <a:defRPr/>
            </a:pPr>
            <a:fld id="{067EFC52-C34A-4A1B-879C-F7681BFACCAD}" type="slidenum">
              <a:rPr lang="ja-JP" altLang="en-US" smtClean="0"/>
              <a:pPr>
                <a:defRPr/>
              </a:pPr>
              <a:t>‹#›</a:t>
            </a:fld>
            <a:endParaRPr lang="ja-JP" altLang="en-US" dirty="0"/>
          </a:p>
        </p:txBody>
      </p:sp>
    </p:spTree>
    <p:extLst>
      <p:ext uri="{BB962C8B-B14F-4D97-AF65-F5344CB8AC3E}">
        <p14:creationId xmlns:p14="http://schemas.microsoft.com/office/powerpoint/2010/main" val="246425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pPr>
              <a:defRPr/>
            </a:pPr>
            <a:fld id="{9BE91C65-3B68-4B3B-A815-6062B9331FB3}" type="slidenum">
              <a:rPr lang="ja-JP" altLang="en-US"/>
              <a:pPr>
                <a:defRPr/>
              </a:pPr>
              <a:t>‹#›</a:t>
            </a:fld>
            <a:endParaRPr lang="ja-JP" altLang="en-US"/>
          </a:p>
        </p:txBody>
      </p:sp>
    </p:spTree>
    <p:extLst>
      <p:ext uri="{BB962C8B-B14F-4D97-AF65-F5344CB8AC3E}">
        <p14:creationId xmlns:p14="http://schemas.microsoft.com/office/powerpoint/2010/main" val="2733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344495" y="1312863"/>
            <a:ext cx="9217025" cy="2836863"/>
          </a:xfrm>
          <a:prstGeom prst="rect">
            <a:avLst/>
          </a:prstGeom>
          <a:solidFill>
            <a:srgbClr val="000099"/>
          </a:solidFill>
          <a:ln>
            <a:noFill/>
          </a:ln>
          <a:extLst>
            <a:ext uri="{91240B29-F687-4F45-9708-019B960494DF}">
              <a14:hiddenLine xmlns:a14="http://schemas.microsoft.com/office/drawing/2010/main" w="57150">
                <a:solidFill>
                  <a:srgbClr val="000000"/>
                </a:solidFill>
                <a:miter lim="800000"/>
                <a:headEnd/>
                <a:tailEnd/>
              </a14:hiddenLine>
            </a:ext>
          </a:extLst>
        </p:spPr>
        <p:txBody>
          <a:bodyPr lIns="0" tIns="45709" rIns="0" bIns="45709" anchor="ctr"/>
          <a:lstStyle/>
          <a:p>
            <a:pPr algn="ctr" defTabSz="914400" eaLnBrk="0" fontAlgn="base" hangingPunct="0">
              <a:spcBef>
                <a:spcPct val="0"/>
              </a:spcBef>
              <a:spcAft>
                <a:spcPct val="0"/>
              </a:spcAft>
            </a:pPr>
            <a:endParaRPr kumimoji="1" lang="ja-JP" altLang="ja-JP" sz="3200" b="1">
              <a:solidFill>
                <a:srgbClr val="000000"/>
              </a:solidFill>
              <a:latin typeface="HG丸ｺﾞｼｯｸM-PRO" pitchFamily="50" charset="-128"/>
              <a:ea typeface="HG丸ｺﾞｼｯｸM-PRO" pitchFamily="50" charset="-128"/>
            </a:endParaRPr>
          </a:p>
        </p:txBody>
      </p:sp>
      <p:sp>
        <p:nvSpPr>
          <p:cNvPr id="5" name="AutoShape 8"/>
          <p:cNvSpPr>
            <a:spLocks noChangeArrowheads="1"/>
          </p:cNvSpPr>
          <p:nvPr userDrawn="1"/>
        </p:nvSpPr>
        <p:spPr bwMode="auto">
          <a:xfrm>
            <a:off x="776288" y="1841503"/>
            <a:ext cx="8280400" cy="1781175"/>
          </a:xfrm>
          <a:prstGeom prst="roundRect">
            <a:avLst>
              <a:gd name="adj" fmla="val 50000"/>
            </a:avLst>
          </a:prstGeom>
          <a:solidFill>
            <a:srgbClr val="FFFFFF"/>
          </a:solidFill>
          <a:ln>
            <a:noFill/>
          </a:ln>
        </p:spPr>
        <p:txBody>
          <a:bodyPr lIns="0" tIns="45709" rIns="0" bIns="45709" anchor="ctr"/>
          <a:lstStyle/>
          <a:p>
            <a:pPr algn="ctr" defTabSz="914400" eaLnBrk="0" fontAlgn="base" hangingPunct="0">
              <a:spcBef>
                <a:spcPct val="0"/>
              </a:spcBef>
              <a:spcAft>
                <a:spcPct val="0"/>
              </a:spcAft>
              <a:defRPr/>
            </a:pPr>
            <a:endParaRPr kumimoji="1" lang="ja-JP" altLang="ja-JP" sz="2600" dirty="0">
              <a:solidFill>
                <a:srgbClr val="000099"/>
              </a:solidFill>
              <a:effectLst>
                <a:outerShdw blurRad="38100" dist="38100" dir="2700000" algn="tl">
                  <a:srgbClr val="C0C0C0"/>
                </a:outerShdw>
              </a:effectLst>
              <a:latin typeface="HGS創英角ｺﾞｼｯｸUB" pitchFamily="50" charset="-128"/>
              <a:ea typeface="HGS創英角ｺﾞｼｯｸUB" pitchFamily="50" charset="-128"/>
            </a:endParaRPr>
          </a:p>
        </p:txBody>
      </p:sp>
      <p:pic>
        <p:nvPicPr>
          <p:cNvPr id="6" name="Picture 7" descr="kantei"/>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73051" y="4221177"/>
            <a:ext cx="3357563" cy="224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742950" y="1988844"/>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4547962" y="4469607"/>
            <a:ext cx="5013559" cy="1752600"/>
          </a:xfrm>
        </p:spPr>
        <p:txBody>
          <a:bodyPr/>
          <a:lstStyle>
            <a:lvl1pPr marL="0" indent="0" algn="l">
              <a:buNone/>
              <a:defRPr>
                <a:solidFill>
                  <a:schemeClr val="tx1"/>
                </a:solidFill>
              </a:defRPr>
            </a:lvl1pPr>
            <a:lvl2pPr marL="456978" indent="0" algn="ctr">
              <a:buNone/>
              <a:defRPr>
                <a:solidFill>
                  <a:schemeClr val="tx1">
                    <a:tint val="75000"/>
                  </a:schemeClr>
                </a:solidFill>
              </a:defRPr>
            </a:lvl2pPr>
            <a:lvl3pPr marL="913958" indent="0" algn="ctr">
              <a:buNone/>
              <a:defRPr>
                <a:solidFill>
                  <a:schemeClr val="tx1">
                    <a:tint val="75000"/>
                  </a:schemeClr>
                </a:solidFill>
              </a:defRPr>
            </a:lvl3pPr>
            <a:lvl4pPr marL="1370937" indent="0" algn="ctr">
              <a:buNone/>
              <a:defRPr>
                <a:solidFill>
                  <a:schemeClr val="tx1">
                    <a:tint val="75000"/>
                  </a:schemeClr>
                </a:solidFill>
              </a:defRPr>
            </a:lvl4pPr>
            <a:lvl5pPr marL="1827917" indent="0" algn="ctr">
              <a:buNone/>
              <a:defRPr>
                <a:solidFill>
                  <a:schemeClr val="tx1">
                    <a:tint val="75000"/>
                  </a:schemeClr>
                </a:solidFill>
              </a:defRPr>
            </a:lvl5pPr>
            <a:lvl6pPr marL="2284896" indent="0" algn="ctr">
              <a:buNone/>
              <a:defRPr>
                <a:solidFill>
                  <a:schemeClr val="tx1">
                    <a:tint val="75000"/>
                  </a:schemeClr>
                </a:solidFill>
              </a:defRPr>
            </a:lvl6pPr>
            <a:lvl7pPr marL="2741874" indent="0" algn="ctr">
              <a:buNone/>
              <a:defRPr>
                <a:solidFill>
                  <a:schemeClr val="tx1">
                    <a:tint val="75000"/>
                  </a:schemeClr>
                </a:solidFill>
              </a:defRPr>
            </a:lvl7pPr>
            <a:lvl8pPr marL="3198855" indent="0" algn="ctr">
              <a:buNone/>
              <a:defRPr>
                <a:solidFill>
                  <a:schemeClr val="tx1">
                    <a:tint val="75000"/>
                  </a:schemeClr>
                </a:solidFill>
              </a:defRPr>
            </a:lvl8pPr>
            <a:lvl9pPr marL="3655833" indent="0" algn="ctr">
              <a:buNone/>
              <a:defRPr>
                <a:solidFill>
                  <a:schemeClr val="tx1">
                    <a:tint val="75000"/>
                  </a:schemeClr>
                </a:solidFill>
              </a:defRPr>
            </a:lvl9pPr>
          </a:lstStyle>
          <a:p>
            <a:r>
              <a:rPr lang="ja-JP" altLang="en-US"/>
              <a:t>マスタ サブタイトルの書式設定</a:t>
            </a:r>
            <a:endParaRPr lang="ja-JP" altLang="en-US" dirty="0"/>
          </a:p>
        </p:txBody>
      </p:sp>
      <p:sp>
        <p:nvSpPr>
          <p:cNvPr id="7" name="日付プレースホルダ 3"/>
          <p:cNvSpPr>
            <a:spLocks noGrp="1"/>
          </p:cNvSpPr>
          <p:nvPr>
            <p:ph type="dt" sz="half" idx="10"/>
          </p:nvPr>
        </p:nvSpPr>
        <p:spPr>
          <a:xfrm>
            <a:off x="3175" y="6578614"/>
            <a:ext cx="2311400" cy="271463"/>
          </a:xfrm>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a:xfrm>
            <a:off x="3384550" y="6578614"/>
            <a:ext cx="3136900" cy="271463"/>
          </a:xfrm>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a:xfrm>
            <a:off x="7591425" y="6578614"/>
            <a:ext cx="2311400" cy="271463"/>
          </a:xfrm>
        </p:spPr>
        <p:txBody>
          <a:bodyPr/>
          <a:lstStyle>
            <a:lvl1pPr>
              <a:defRPr b="1"/>
            </a:lvl1pPr>
          </a:lstStyle>
          <a:p>
            <a:pPr>
              <a:defRPr/>
            </a:pPr>
            <a:fld id="{2D445476-B57F-464F-8319-C26E69740EC0}" type="slidenum">
              <a:rPr lang="ja-JP" altLang="en-US"/>
              <a:pPr>
                <a:defRPr/>
              </a:pPr>
              <a:t>‹#›</a:t>
            </a:fld>
            <a:endParaRPr lang="ja-JP" altLang="en-US"/>
          </a:p>
        </p:txBody>
      </p:sp>
    </p:spTree>
    <p:extLst>
      <p:ext uri="{BB962C8B-B14F-4D97-AF65-F5344CB8AC3E}">
        <p14:creationId xmlns:p14="http://schemas.microsoft.com/office/powerpoint/2010/main" val="343688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368537"/>
            <a:ext cx="9906000" cy="177800"/>
            <a:chOff x="-4" y="276"/>
            <a:chExt cx="5764" cy="112"/>
          </a:xfrm>
        </p:grpSpPr>
        <p:pic>
          <p:nvPicPr>
            <p:cNvPr id="5"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9255"/>
            <a:ext cx="8915400" cy="565675"/>
          </a:xfrm>
        </p:spPr>
        <p:txBody>
          <a:bodyPr/>
          <a:lstStyle>
            <a:lvl1pPr>
              <a:defRPr sz="3200"/>
            </a:lvl1pPr>
          </a:lstStyle>
          <a:p>
            <a:r>
              <a:rPr lang="ja-JP" altLang="en-US"/>
              <a:t>マスタ タイトルの書式設定</a:t>
            </a:r>
          </a:p>
        </p:txBody>
      </p:sp>
      <p:sp>
        <p:nvSpPr>
          <p:cNvPr id="3" name="コンテンツ プレースホルダ 2"/>
          <p:cNvSpPr>
            <a:spLocks noGrp="1"/>
          </p:cNvSpPr>
          <p:nvPr>
            <p:ph idx="1"/>
          </p:nvPr>
        </p:nvSpPr>
        <p:spPr>
          <a:xfrm>
            <a:off x="495300" y="638690"/>
            <a:ext cx="8915400" cy="4525963"/>
          </a:xfrm>
        </p:spPr>
        <p:txBody>
          <a:bodyPr/>
          <a:lstStyle>
            <a:lvl1pPr>
              <a:defRPr sz="2300"/>
            </a:lvl1pPr>
            <a:lvl2pPr>
              <a:defRPr sz="2000"/>
            </a:lvl2pPr>
            <a:lvl3pPr>
              <a:defRPr sz="1800"/>
            </a:lvl3pPr>
            <a:lvl4pPr>
              <a:defRPr sz="1600"/>
            </a:lvl4pPr>
            <a:lvl5pP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10AC68E9-93AC-4EE7-A0E0-E98C161A901A}" type="slidenum">
              <a:rPr lang="ja-JP" altLang="en-US"/>
              <a:pPr>
                <a:defRPr/>
              </a:pPr>
              <a:t>‹#›</a:t>
            </a:fld>
            <a:endParaRPr lang="ja-JP" altLang="en-US"/>
          </a:p>
        </p:txBody>
      </p:sp>
    </p:spTree>
    <p:extLst>
      <p:ext uri="{BB962C8B-B14F-4D97-AF65-F5344CB8AC3E}">
        <p14:creationId xmlns:p14="http://schemas.microsoft.com/office/powerpoint/2010/main" val="226970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grpSp>
        <p:nvGrpSpPr>
          <p:cNvPr id="4" name="正方形/長方形 5"/>
          <p:cNvGrpSpPr>
            <a:grpSpLocks/>
          </p:cNvGrpSpPr>
          <p:nvPr userDrawn="1"/>
        </p:nvGrpSpPr>
        <p:grpSpPr bwMode="auto">
          <a:xfrm>
            <a:off x="0" y="5094288"/>
            <a:ext cx="9906000" cy="177800"/>
            <a:chOff x="-4" y="276"/>
            <a:chExt cx="5764" cy="112"/>
          </a:xfrm>
        </p:grpSpPr>
        <p:pic>
          <p:nvPicPr>
            <p:cNvPr id="5"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782506" y="4406925"/>
            <a:ext cx="8420100" cy="687273"/>
          </a:xfrm>
        </p:spPr>
        <p:txBody>
          <a:bodyPr anchor="t"/>
          <a:lstStyle>
            <a:lvl1pPr algn="l">
              <a:defRPr sz="4000" b="1" cap="all"/>
            </a:lvl1pPr>
          </a:lstStyle>
          <a:p>
            <a:r>
              <a:rPr lang="ja-JP" altLang="en-US"/>
              <a:t>マスタ タイトルの書式設定</a:t>
            </a:r>
            <a:endParaRPr lang="ja-JP" altLang="en-US" dirty="0"/>
          </a:p>
        </p:txBody>
      </p:sp>
      <p:sp>
        <p:nvSpPr>
          <p:cNvPr id="3" name="テキスト プレースホルダ 2"/>
          <p:cNvSpPr>
            <a:spLocks noGrp="1"/>
          </p:cNvSpPr>
          <p:nvPr>
            <p:ph type="body" idx="1"/>
          </p:nvPr>
        </p:nvSpPr>
        <p:spPr>
          <a:xfrm>
            <a:off x="1307595" y="5271986"/>
            <a:ext cx="7895011" cy="707871"/>
          </a:xfrm>
        </p:spPr>
        <p:txBody>
          <a:bodyPr/>
          <a:lstStyle>
            <a:lvl1pPr marL="0" indent="0">
              <a:buNone/>
              <a:defRPr sz="2000">
                <a:solidFill>
                  <a:schemeClr val="tx1">
                    <a:tint val="75000"/>
                  </a:schemeClr>
                </a:solidFill>
              </a:defRPr>
            </a:lvl1pPr>
            <a:lvl2pPr marL="456978" indent="0">
              <a:buNone/>
              <a:defRPr sz="1800">
                <a:solidFill>
                  <a:schemeClr val="tx1">
                    <a:tint val="75000"/>
                  </a:schemeClr>
                </a:solidFill>
              </a:defRPr>
            </a:lvl2pPr>
            <a:lvl3pPr marL="913958" indent="0">
              <a:buNone/>
              <a:defRPr sz="1600">
                <a:solidFill>
                  <a:schemeClr val="tx1">
                    <a:tint val="75000"/>
                  </a:schemeClr>
                </a:solidFill>
              </a:defRPr>
            </a:lvl3pPr>
            <a:lvl4pPr marL="1370937" indent="0">
              <a:buNone/>
              <a:defRPr sz="1400">
                <a:solidFill>
                  <a:schemeClr val="tx1">
                    <a:tint val="75000"/>
                  </a:schemeClr>
                </a:solidFill>
              </a:defRPr>
            </a:lvl4pPr>
            <a:lvl5pPr marL="1827917" indent="0">
              <a:buNone/>
              <a:defRPr sz="1400">
                <a:solidFill>
                  <a:schemeClr val="tx1">
                    <a:tint val="75000"/>
                  </a:schemeClr>
                </a:solidFill>
              </a:defRPr>
            </a:lvl5pPr>
            <a:lvl6pPr marL="2284896" indent="0">
              <a:buNone/>
              <a:defRPr sz="1400">
                <a:solidFill>
                  <a:schemeClr val="tx1">
                    <a:tint val="75000"/>
                  </a:schemeClr>
                </a:solidFill>
              </a:defRPr>
            </a:lvl6pPr>
            <a:lvl7pPr marL="2741874" indent="0">
              <a:buNone/>
              <a:defRPr sz="1400">
                <a:solidFill>
                  <a:schemeClr val="tx1">
                    <a:tint val="75000"/>
                  </a:schemeClr>
                </a:solidFill>
              </a:defRPr>
            </a:lvl7pPr>
            <a:lvl8pPr marL="3198855" indent="0">
              <a:buNone/>
              <a:defRPr sz="1400">
                <a:solidFill>
                  <a:schemeClr val="tx1">
                    <a:tint val="75000"/>
                  </a:schemeClr>
                </a:solidFill>
              </a:defRPr>
            </a:lvl8pPr>
            <a:lvl9pPr marL="3655833" indent="0">
              <a:buNone/>
              <a:defRPr sz="1400">
                <a:solidFill>
                  <a:schemeClr val="tx1">
                    <a:tint val="75000"/>
                  </a:schemeClr>
                </a:solidFill>
              </a:defRPr>
            </a:lvl9pPr>
          </a:lstStyle>
          <a:p>
            <a:pPr lvl="0"/>
            <a:r>
              <a:rPr lang="ja-JP" altLang="en-US"/>
              <a:t>マスタ テキストの書式設定</a:t>
            </a:r>
          </a:p>
        </p:txBody>
      </p:sp>
      <p:sp>
        <p:nvSpPr>
          <p:cNvPr id="7" name="日付プレースホルダ 3"/>
          <p:cNvSpPr>
            <a:spLocks noGrp="1"/>
          </p:cNvSpPr>
          <p:nvPr>
            <p:ph type="dt" sz="half" idx="10"/>
          </p:nvPr>
        </p:nvSpPr>
        <p:spPr/>
        <p:txBody>
          <a:bodyPr/>
          <a:lstStyle>
            <a:lvl1pPr>
              <a:defRPr b="1"/>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pPr>
              <a:defRPr/>
            </a:pPr>
            <a:fld id="{DBE5BC0F-9075-43EC-BDF5-BA527F928988}" type="slidenum">
              <a:rPr lang="ja-JP" altLang="en-US"/>
              <a:pPr>
                <a:defRPr/>
              </a:pPr>
              <a:t>‹#›</a:t>
            </a:fld>
            <a:endParaRPr lang="ja-JP" altLang="en-US"/>
          </a:p>
        </p:txBody>
      </p:sp>
    </p:spTree>
    <p:extLst>
      <p:ext uri="{BB962C8B-B14F-4D97-AF65-F5344CB8AC3E}">
        <p14:creationId xmlns:p14="http://schemas.microsoft.com/office/powerpoint/2010/main" val="401389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grpSp>
        <p:nvGrpSpPr>
          <p:cNvPr id="5" name="正方形/長方形 5"/>
          <p:cNvGrpSpPr>
            <a:grpSpLocks/>
          </p:cNvGrpSpPr>
          <p:nvPr userDrawn="1"/>
        </p:nvGrpSpPr>
        <p:grpSpPr bwMode="auto">
          <a:xfrm>
            <a:off x="0" y="485775"/>
            <a:ext cx="9906000" cy="177800"/>
            <a:chOff x="-4" y="276"/>
            <a:chExt cx="5764" cy="112"/>
          </a:xfrm>
        </p:grpSpPr>
        <p:pic>
          <p:nvPicPr>
            <p:cNvPr id="6"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19"/>
            <a:ext cx="8915400" cy="521605"/>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sz="half" idx="1"/>
          </p:nvPr>
        </p:nvSpPr>
        <p:spPr>
          <a:xfrm>
            <a:off x="317493" y="613232"/>
            <a:ext cx="4642975" cy="4525963"/>
          </a:xfrm>
        </p:spPr>
        <p:txBody>
          <a:bodyPr/>
          <a:lstStyle>
            <a:lvl1pPr>
              <a:defRPr sz="23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5035557" y="613232"/>
            <a:ext cx="4642975" cy="4525963"/>
          </a:xfrm>
        </p:spPr>
        <p:txBody>
          <a:bodyPr/>
          <a:lstStyle>
            <a:lvl1pPr>
              <a:defRPr sz="23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 3"/>
          <p:cNvSpPr>
            <a:spLocks noGrp="1"/>
          </p:cNvSpPr>
          <p:nvPr>
            <p:ph type="dt" sz="half" idx="10"/>
          </p:nvPr>
        </p:nvSpPr>
        <p:spPr/>
        <p:txBody>
          <a:bodyPr/>
          <a:lstStyle>
            <a:lvl1pPr>
              <a:defRPr b="1"/>
            </a:lvl1pPr>
          </a:lstStyle>
          <a:p>
            <a:pPr>
              <a:defRPr/>
            </a:pPr>
            <a:endParaRPr lang="ja-JP" altLang="en-US"/>
          </a:p>
        </p:txBody>
      </p:sp>
      <p:sp>
        <p:nvSpPr>
          <p:cNvPr id="9"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10" name="スライド番号プレースホルダ 5"/>
          <p:cNvSpPr>
            <a:spLocks noGrp="1"/>
          </p:cNvSpPr>
          <p:nvPr>
            <p:ph type="sldNum" sz="quarter" idx="12"/>
          </p:nvPr>
        </p:nvSpPr>
        <p:spPr/>
        <p:txBody>
          <a:bodyPr/>
          <a:lstStyle>
            <a:lvl1pPr>
              <a:defRPr b="1"/>
            </a:lvl1pPr>
          </a:lstStyle>
          <a:p>
            <a:pPr>
              <a:defRPr/>
            </a:pPr>
            <a:fld id="{CAF41D7E-C796-4F52-A3A2-46F66FD8B4E9}" type="slidenum">
              <a:rPr lang="ja-JP" altLang="en-US"/>
              <a:pPr>
                <a:defRPr/>
              </a:pPr>
              <a:t>‹#›</a:t>
            </a:fld>
            <a:endParaRPr lang="ja-JP" altLang="en-US"/>
          </a:p>
        </p:txBody>
      </p:sp>
    </p:spTree>
    <p:extLst>
      <p:ext uri="{BB962C8B-B14F-4D97-AF65-F5344CB8AC3E}">
        <p14:creationId xmlns:p14="http://schemas.microsoft.com/office/powerpoint/2010/main" val="2278688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正方形/長方形 5"/>
          <p:cNvGrpSpPr>
            <a:grpSpLocks/>
          </p:cNvGrpSpPr>
          <p:nvPr userDrawn="1"/>
        </p:nvGrpSpPr>
        <p:grpSpPr bwMode="auto">
          <a:xfrm>
            <a:off x="0" y="485775"/>
            <a:ext cx="9906000" cy="177800"/>
            <a:chOff x="-4" y="276"/>
            <a:chExt cx="5764" cy="112"/>
          </a:xfrm>
        </p:grpSpPr>
        <p:pic>
          <p:nvPicPr>
            <p:cNvPr id="4" name="正方形/長方形 5"/>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 y="276"/>
              <a:ext cx="5764" cy="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22"/>
            <p:cNvSpPr txBox="1">
              <a:spLocks noChangeArrowheads="1"/>
            </p:cNvSpPr>
            <p:nvPr/>
          </p:nvSpPr>
          <p:spPr bwMode="auto">
            <a:xfrm>
              <a:off x="40" y="304"/>
              <a:ext cx="5681" cy="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kumimoji="1" sz="1400" b="1">
                  <a:solidFill>
                    <a:schemeClr val="tx1"/>
                  </a:solidFill>
                  <a:latin typeface="ＭＳ Ｐゴシック" pitchFamily="50" charset="-128"/>
                  <a:ea typeface="ＭＳ Ｐゴシック" pitchFamily="50" charset="-128"/>
                </a:defRPr>
              </a:lvl1pPr>
              <a:lvl2pPr marL="742950" indent="-285750" algn="l">
                <a:defRPr kumimoji="1" sz="1400" b="1">
                  <a:solidFill>
                    <a:schemeClr val="tx1"/>
                  </a:solidFill>
                  <a:latin typeface="ＭＳ Ｐゴシック" pitchFamily="50" charset="-128"/>
                  <a:ea typeface="ＭＳ Ｐゴシック" pitchFamily="50" charset="-128"/>
                </a:defRPr>
              </a:lvl2pPr>
              <a:lvl3pPr marL="1143000" indent="-228600" algn="l">
                <a:defRPr kumimoji="1" sz="1400" b="1">
                  <a:solidFill>
                    <a:schemeClr val="tx1"/>
                  </a:solidFill>
                  <a:latin typeface="ＭＳ Ｐゴシック" pitchFamily="50" charset="-128"/>
                  <a:ea typeface="ＭＳ Ｐゴシック" pitchFamily="50" charset="-128"/>
                </a:defRPr>
              </a:lvl3pPr>
              <a:lvl4pPr marL="1600200" indent="-228600" algn="l">
                <a:defRPr kumimoji="1" sz="1400" b="1">
                  <a:solidFill>
                    <a:schemeClr val="tx1"/>
                  </a:solidFill>
                  <a:latin typeface="ＭＳ Ｐゴシック" pitchFamily="50" charset="-128"/>
                  <a:ea typeface="ＭＳ Ｐゴシック" pitchFamily="50" charset="-128"/>
                </a:defRPr>
              </a:lvl4pPr>
              <a:lvl5pPr marL="2057400" indent="-228600" algn="l">
                <a:defRPr kumimoji="1" sz="1400" b="1">
                  <a:solidFill>
                    <a:schemeClr val="tx1"/>
                  </a:solidFill>
                  <a:latin typeface="ＭＳ Ｐゴシック" pitchFamily="50" charset="-128"/>
                  <a:ea typeface="ＭＳ Ｐゴシック" pitchFamily="50" charset="-128"/>
                </a:defRPr>
              </a:lvl5pPr>
              <a:lvl6pPr marL="25146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6pPr>
              <a:lvl7pPr marL="29718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7pPr>
              <a:lvl8pPr marL="34290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8pPr>
              <a:lvl9pPr marL="3886200" indent="-228600" fontAlgn="base">
                <a:spcBef>
                  <a:spcPct val="0"/>
                </a:spcBef>
                <a:spcAft>
                  <a:spcPct val="0"/>
                </a:spcAft>
                <a:defRPr kumimoji="1" sz="1400" b="1">
                  <a:solidFill>
                    <a:schemeClr val="tx1"/>
                  </a:solidFill>
                  <a:latin typeface="ＭＳ Ｐゴシック" pitchFamily="50" charset="-128"/>
                  <a:ea typeface="ＭＳ Ｐゴシック" pitchFamily="50" charset="-128"/>
                </a:defRPr>
              </a:lvl9pPr>
            </a:lstStyle>
            <a:p>
              <a:pPr algn="ctr" defTabSz="914400" fontAlgn="base">
                <a:spcBef>
                  <a:spcPct val="0"/>
                </a:spcBef>
                <a:spcAft>
                  <a:spcPct val="0"/>
                </a:spcAft>
                <a:defRPr/>
              </a:pPr>
              <a:endParaRPr lang="ja-JP" altLang="en-US" sz="2100" b="0" dirty="0">
                <a:solidFill>
                  <a:srgbClr val="000000"/>
                </a:solidFill>
                <a:effectLst>
                  <a:outerShdw blurRad="38100" dist="38100" dir="2700000" algn="tl">
                    <a:srgbClr val="C0C0C0"/>
                  </a:outerShdw>
                </a:effectLst>
                <a:latin typeface="Arial" pitchFamily="34" charset="0"/>
                <a:ea typeface="HGP創英角ｺﾞｼｯｸUB" pitchFamily="50" charset="-128"/>
              </a:endParaRPr>
            </a:p>
          </p:txBody>
        </p:sp>
      </p:grpSp>
      <p:sp>
        <p:nvSpPr>
          <p:cNvPr id="2" name="タイトル 1"/>
          <p:cNvSpPr>
            <a:spLocks noGrp="1"/>
          </p:cNvSpPr>
          <p:nvPr>
            <p:ph type="title"/>
          </p:nvPr>
        </p:nvSpPr>
        <p:spPr>
          <a:xfrm>
            <a:off x="495300" y="8621"/>
            <a:ext cx="8915400" cy="521605"/>
          </a:xfrm>
        </p:spPr>
        <p:txBody>
          <a:bodyPr/>
          <a:lstStyle>
            <a:lvl1pPr>
              <a:defRPr sz="3200"/>
            </a:lvl1pPr>
          </a:lstStyle>
          <a:p>
            <a:r>
              <a:rPr lang="ja-JP" altLang="en-US"/>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b="1"/>
            </a:lvl1pPr>
          </a:lstStyle>
          <a:p>
            <a:pPr>
              <a:defRPr/>
            </a:pPr>
            <a:endParaRPr lang="ja-JP" altLang="en-US"/>
          </a:p>
        </p:txBody>
      </p:sp>
      <p:sp>
        <p:nvSpPr>
          <p:cNvPr id="7"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8" name="スライド番号プレースホルダ 5"/>
          <p:cNvSpPr>
            <a:spLocks noGrp="1"/>
          </p:cNvSpPr>
          <p:nvPr>
            <p:ph type="sldNum" sz="quarter" idx="12"/>
          </p:nvPr>
        </p:nvSpPr>
        <p:spPr/>
        <p:txBody>
          <a:bodyPr/>
          <a:lstStyle>
            <a:lvl1pPr>
              <a:defRPr b="1"/>
            </a:lvl1pPr>
          </a:lstStyle>
          <a:p>
            <a:pPr>
              <a:defRPr/>
            </a:pPr>
            <a:fld id="{067EFC52-C34A-4A1B-879C-F7681BFACCAD}" type="slidenum">
              <a:rPr lang="ja-JP" altLang="en-US"/>
              <a:pPr>
                <a:defRPr/>
              </a:pPr>
              <a:t>‹#›</a:t>
            </a:fld>
            <a:endParaRPr lang="ja-JP" altLang="en-US"/>
          </a:p>
        </p:txBody>
      </p:sp>
    </p:spTree>
    <p:extLst>
      <p:ext uri="{BB962C8B-B14F-4D97-AF65-F5344CB8AC3E}">
        <p14:creationId xmlns:p14="http://schemas.microsoft.com/office/powerpoint/2010/main" val="36894790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ctr" anchorCtr="0" compatLnSpc="1">
            <a:prstTxWarp prst="textNoShape">
              <a:avLst/>
            </a:prstTxWarp>
          </a:bodyPr>
          <a:lstStyle/>
          <a:p>
            <a:pPr lvl="0"/>
            <a:r>
              <a:rPr lang="ja-JP" altLang="en-US" dirty="0"/>
              <a:t>マスタ タイトルの書式設定</a:t>
            </a:r>
          </a:p>
        </p:txBody>
      </p:sp>
      <p:sp>
        <p:nvSpPr>
          <p:cNvPr id="1027" name="テキスト プレースホルダ 2"/>
          <p:cNvSpPr>
            <a:spLocks noGrp="1"/>
          </p:cNvSpPr>
          <p:nvPr>
            <p:ph type="body" idx="1"/>
          </p:nvPr>
        </p:nvSpPr>
        <p:spPr bwMode="auto">
          <a:xfrm>
            <a:off x="495300" y="1600202"/>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6" tIns="45704" rIns="91406" bIns="45704"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2"/>
          </p:nvPr>
        </p:nvSpPr>
        <p:spPr>
          <a:xfrm>
            <a:off x="3175" y="6616702"/>
            <a:ext cx="2311400" cy="233363"/>
          </a:xfrm>
          <a:prstGeom prst="rect">
            <a:avLst/>
          </a:prstGeom>
        </p:spPr>
        <p:txBody>
          <a:bodyPr vert="horz" lIns="91406" tIns="45704" rIns="91406" bIns="45704" rtlCol="0" anchor="ctr"/>
          <a:lstStyle>
            <a:lvl1pPr algn="l" fontAlgn="auto">
              <a:spcBef>
                <a:spcPts val="0"/>
              </a:spcBef>
              <a:spcAft>
                <a:spcPts val="0"/>
              </a:spcAft>
              <a:defRPr sz="1108" b="0">
                <a:solidFill>
                  <a:prstClr val="black">
                    <a:tint val="75000"/>
                  </a:prstClr>
                </a:solidFill>
                <a:latin typeface="Century Gothic" panose="020B0502020202020204" pitchFamily="34" charset="0"/>
                <a:ea typeface="メイリオ" panose="020B0604030504040204" pitchFamily="50" charset="-128"/>
              </a:defRPr>
            </a:lvl1pPr>
          </a:lstStyle>
          <a:p>
            <a:pPr defTabSz="844083">
              <a:defRPr/>
            </a:pPr>
            <a:endParaRPr kumimoji="1" lang="ja-JP" altLang="en-US" dirty="0"/>
          </a:p>
        </p:txBody>
      </p:sp>
      <p:sp>
        <p:nvSpPr>
          <p:cNvPr id="5" name="フッター プレースホルダ 4"/>
          <p:cNvSpPr>
            <a:spLocks noGrp="1"/>
          </p:cNvSpPr>
          <p:nvPr>
            <p:ph type="ftr" sz="quarter" idx="3"/>
          </p:nvPr>
        </p:nvSpPr>
        <p:spPr>
          <a:xfrm>
            <a:off x="3384550" y="6616702"/>
            <a:ext cx="3136900" cy="233363"/>
          </a:xfrm>
          <a:prstGeom prst="rect">
            <a:avLst/>
          </a:prstGeom>
        </p:spPr>
        <p:txBody>
          <a:bodyPr vert="horz" lIns="91406" tIns="45704" rIns="91406" bIns="45704" rtlCol="0" anchor="ctr"/>
          <a:lstStyle>
            <a:lvl1pPr algn="ctr" fontAlgn="auto">
              <a:spcBef>
                <a:spcPts val="0"/>
              </a:spcBef>
              <a:spcAft>
                <a:spcPts val="0"/>
              </a:spcAft>
              <a:defRPr sz="1108" b="0">
                <a:solidFill>
                  <a:prstClr val="black">
                    <a:tint val="75000"/>
                  </a:prstClr>
                </a:solidFill>
                <a:latin typeface="Century Gothic" panose="020B0502020202020204" pitchFamily="34" charset="0"/>
                <a:ea typeface="メイリオ" panose="020B0604030504040204" pitchFamily="50" charset="-128"/>
              </a:defRPr>
            </a:lvl1pPr>
          </a:lstStyle>
          <a:p>
            <a:pPr defTabSz="844083">
              <a:defRPr/>
            </a:pPr>
            <a:endParaRPr kumimoji="1" lang="ja-JP" altLang="en-US" dirty="0"/>
          </a:p>
        </p:txBody>
      </p:sp>
      <p:sp>
        <p:nvSpPr>
          <p:cNvPr id="6" name="スライド番号プレースホルダ 5"/>
          <p:cNvSpPr>
            <a:spLocks noGrp="1"/>
          </p:cNvSpPr>
          <p:nvPr>
            <p:ph type="sldNum" sz="quarter" idx="4"/>
          </p:nvPr>
        </p:nvSpPr>
        <p:spPr>
          <a:xfrm>
            <a:off x="7682160" y="6616702"/>
            <a:ext cx="2311400" cy="233363"/>
          </a:xfrm>
          <a:prstGeom prst="rect">
            <a:avLst/>
          </a:prstGeom>
        </p:spPr>
        <p:txBody>
          <a:bodyPr vert="horz" lIns="91406" tIns="45704" rIns="91406" bIns="45704" rtlCol="0" anchor="ctr"/>
          <a:lstStyle>
            <a:lvl1pPr algn="r" fontAlgn="auto">
              <a:spcBef>
                <a:spcPts val="0"/>
              </a:spcBef>
              <a:spcAft>
                <a:spcPts val="0"/>
              </a:spcAft>
              <a:defRPr sz="1292" b="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defTabSz="844083">
              <a:defRPr/>
            </a:pPr>
            <a:fld id="{03107573-41B3-4804-A7D3-1E2DB8777170}" type="slidenum">
              <a:rPr kumimoji="1" lang="ja-JP" altLang="en-US" smtClean="0"/>
              <a:pPr defTabSz="844083">
                <a:defRPr/>
              </a:pPr>
              <a:t>‹#›</a:t>
            </a:fld>
            <a:endParaRPr kumimoji="1" lang="ja-JP" altLang="en-US" dirty="0"/>
          </a:p>
        </p:txBody>
      </p:sp>
    </p:spTree>
    <p:extLst>
      <p:ext uri="{BB962C8B-B14F-4D97-AF65-F5344CB8AC3E}">
        <p14:creationId xmlns:p14="http://schemas.microsoft.com/office/powerpoint/2010/main" val="150398903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Lst>
  <p:hf hdr="0" ftr="0" dt="0"/>
  <p:txStyles>
    <p:titleStyle>
      <a:lvl1pPr algn="ctr" rtl="0" eaLnBrk="1" fontAlgn="base" hangingPunct="1">
        <a:spcBef>
          <a:spcPct val="0"/>
        </a:spcBef>
        <a:spcAft>
          <a:spcPct val="0"/>
        </a:spcAft>
        <a:defRPr kumimoji="1" sz="4062" kern="1200">
          <a:solidFill>
            <a:schemeClr val="tx1"/>
          </a:solidFill>
          <a:latin typeface="Century Gothic" panose="020B0502020202020204" pitchFamily="34" charset="0"/>
          <a:ea typeface="メイリオ" panose="020B0604030504040204" pitchFamily="50" charset="-128"/>
          <a:cs typeface="+mj-cs"/>
        </a:defRPr>
      </a:lvl1pPr>
      <a:lvl2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062">
          <a:solidFill>
            <a:schemeClr val="tx1"/>
          </a:solidFill>
          <a:latin typeface="Calibri" pitchFamily="34" charset="0"/>
          <a:ea typeface="ＭＳ Ｐゴシック" charset="-128"/>
        </a:defRPr>
      </a:lvl5pPr>
      <a:lvl6pPr marL="421884" algn="ctr" rtl="0" eaLnBrk="1" fontAlgn="base" hangingPunct="1">
        <a:spcBef>
          <a:spcPct val="0"/>
        </a:spcBef>
        <a:spcAft>
          <a:spcPct val="0"/>
        </a:spcAft>
        <a:defRPr kumimoji="1" sz="4062">
          <a:solidFill>
            <a:schemeClr val="tx1"/>
          </a:solidFill>
          <a:latin typeface="Calibri" pitchFamily="34" charset="0"/>
          <a:ea typeface="ＭＳ Ｐゴシック" charset="-128"/>
        </a:defRPr>
      </a:lvl6pPr>
      <a:lvl7pPr marL="843772" algn="ctr" rtl="0" eaLnBrk="1" fontAlgn="base" hangingPunct="1">
        <a:spcBef>
          <a:spcPct val="0"/>
        </a:spcBef>
        <a:spcAft>
          <a:spcPct val="0"/>
        </a:spcAft>
        <a:defRPr kumimoji="1" sz="4062">
          <a:solidFill>
            <a:schemeClr val="tx1"/>
          </a:solidFill>
          <a:latin typeface="Calibri" pitchFamily="34" charset="0"/>
          <a:ea typeface="ＭＳ Ｐゴシック" charset="-128"/>
        </a:defRPr>
      </a:lvl7pPr>
      <a:lvl8pPr marL="1265656" algn="ctr" rtl="0" eaLnBrk="1" fontAlgn="base" hangingPunct="1">
        <a:spcBef>
          <a:spcPct val="0"/>
        </a:spcBef>
        <a:spcAft>
          <a:spcPct val="0"/>
        </a:spcAft>
        <a:defRPr kumimoji="1" sz="4062">
          <a:solidFill>
            <a:schemeClr val="tx1"/>
          </a:solidFill>
          <a:latin typeface="Calibri" pitchFamily="34" charset="0"/>
          <a:ea typeface="ＭＳ Ｐゴシック" charset="-128"/>
        </a:defRPr>
      </a:lvl8pPr>
      <a:lvl9pPr marL="1687542" algn="ctr" rtl="0" eaLnBrk="1" fontAlgn="base" hangingPunct="1">
        <a:spcBef>
          <a:spcPct val="0"/>
        </a:spcBef>
        <a:spcAft>
          <a:spcPct val="0"/>
        </a:spcAft>
        <a:defRPr kumimoji="1" sz="4062">
          <a:solidFill>
            <a:schemeClr val="tx1"/>
          </a:solidFill>
          <a:latin typeface="Calibri" pitchFamily="34" charset="0"/>
          <a:ea typeface="ＭＳ Ｐゴシック" charset="-128"/>
        </a:defRPr>
      </a:lvl9pPr>
    </p:titleStyle>
    <p:bodyStyle>
      <a:lvl1pPr marL="315066" indent="-315066" algn="l" rtl="0" eaLnBrk="1" fontAlgn="base" hangingPunct="1">
        <a:spcBef>
          <a:spcPct val="20000"/>
        </a:spcBef>
        <a:spcAft>
          <a:spcPct val="0"/>
        </a:spcAft>
        <a:buFont typeface="Wingdings" pitchFamily="2" charset="2"/>
        <a:buChar char="n"/>
        <a:defRPr kumimoji="1" sz="2954" kern="1200">
          <a:solidFill>
            <a:schemeClr val="tx1"/>
          </a:solidFill>
          <a:latin typeface="Century Gothic" panose="020B0502020202020204" pitchFamily="34" charset="0"/>
          <a:ea typeface="メイリオ" panose="020B0604030504040204" pitchFamily="50" charset="-128"/>
          <a:cs typeface="+mn-cs"/>
        </a:defRPr>
      </a:lvl1pPr>
      <a:lvl2pPr marL="684352" indent="-262311" algn="l" rtl="0" eaLnBrk="1" fontAlgn="base" hangingPunct="1">
        <a:spcBef>
          <a:spcPct val="20000"/>
        </a:spcBef>
        <a:spcAft>
          <a:spcPct val="0"/>
        </a:spcAft>
        <a:buFont typeface="Wingdings" pitchFamily="2" charset="2"/>
        <a:buChar char="Ø"/>
        <a:defRPr kumimoji="1" sz="2585" kern="1200">
          <a:solidFill>
            <a:schemeClr val="tx1"/>
          </a:solidFill>
          <a:latin typeface="Century Gothic" panose="020B0502020202020204" pitchFamily="34" charset="0"/>
          <a:ea typeface="メイリオ" panose="020B0604030504040204" pitchFamily="50" charset="-128"/>
          <a:cs typeface="+mn-cs"/>
        </a:defRPr>
      </a:lvl2pPr>
      <a:lvl3pPr marL="1053638" indent="-209556" algn="l" rtl="0" eaLnBrk="1" fontAlgn="base" hangingPunct="1">
        <a:spcBef>
          <a:spcPct val="20000"/>
        </a:spcBef>
        <a:spcAft>
          <a:spcPct val="0"/>
        </a:spcAft>
        <a:buFont typeface="Arial" charset="0"/>
        <a:buChar char="•"/>
        <a:defRPr kumimoji="1" sz="2215" kern="1200">
          <a:solidFill>
            <a:schemeClr val="tx1"/>
          </a:solidFill>
          <a:latin typeface="Century Gothic" panose="020B0502020202020204" pitchFamily="34" charset="0"/>
          <a:ea typeface="メイリオ" panose="020B0604030504040204" pitchFamily="50" charset="-128"/>
          <a:cs typeface="+mn-cs"/>
        </a:defRPr>
      </a:lvl3pPr>
      <a:lvl4pPr marL="1475680" indent="-209556" algn="l" rtl="0" eaLnBrk="1" fontAlgn="base" hangingPunct="1">
        <a:spcBef>
          <a:spcPct val="20000"/>
        </a:spcBef>
        <a:spcAft>
          <a:spcPct val="0"/>
        </a:spcAft>
        <a:buFont typeface="Arial" charset="0"/>
        <a:buChar char="–"/>
        <a:defRPr kumimoji="1" sz="1846" kern="1200">
          <a:solidFill>
            <a:schemeClr val="tx1"/>
          </a:solidFill>
          <a:latin typeface="Century Gothic" panose="020B0502020202020204" pitchFamily="34" charset="0"/>
          <a:ea typeface="メイリオ" panose="020B0604030504040204" pitchFamily="50" charset="-128"/>
          <a:cs typeface="+mn-cs"/>
        </a:defRPr>
      </a:lvl4pPr>
      <a:lvl5pPr marL="1897721" indent="-209556" algn="l" rtl="0" eaLnBrk="1" fontAlgn="base" hangingPunct="1">
        <a:spcBef>
          <a:spcPct val="20000"/>
        </a:spcBef>
        <a:spcAft>
          <a:spcPct val="0"/>
        </a:spcAft>
        <a:buFont typeface="Arial" charset="0"/>
        <a:buChar char="»"/>
        <a:defRPr kumimoji="1" sz="1846" kern="1200">
          <a:solidFill>
            <a:schemeClr val="tx1"/>
          </a:solidFill>
          <a:latin typeface="Century Gothic" panose="020B0502020202020204" pitchFamily="34" charset="0"/>
          <a:ea typeface="メイリオ" panose="020B0604030504040204" pitchFamily="50" charset="-128"/>
          <a:cs typeface="+mn-cs"/>
        </a:defRPr>
      </a:lvl5pPr>
      <a:lvl6pPr marL="232037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2255"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4140"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6026" indent="-210943" algn="l" defTabSz="843772"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772" rtl="0" eaLnBrk="1" latinLnBrk="0" hangingPunct="1">
        <a:defRPr kumimoji="1" sz="1662" kern="1200">
          <a:solidFill>
            <a:schemeClr val="tx1"/>
          </a:solidFill>
          <a:latin typeface="+mn-lt"/>
          <a:ea typeface="+mn-ea"/>
          <a:cs typeface="+mn-cs"/>
        </a:defRPr>
      </a:lvl1pPr>
      <a:lvl2pPr marL="421884" algn="l" defTabSz="843772" rtl="0" eaLnBrk="1" latinLnBrk="0" hangingPunct="1">
        <a:defRPr kumimoji="1" sz="1662" kern="1200">
          <a:solidFill>
            <a:schemeClr val="tx1"/>
          </a:solidFill>
          <a:latin typeface="+mn-lt"/>
          <a:ea typeface="+mn-ea"/>
          <a:cs typeface="+mn-cs"/>
        </a:defRPr>
      </a:lvl2pPr>
      <a:lvl3pPr marL="843772" algn="l" defTabSz="843772" rtl="0" eaLnBrk="1" latinLnBrk="0" hangingPunct="1">
        <a:defRPr kumimoji="1" sz="1662" kern="1200">
          <a:solidFill>
            <a:schemeClr val="tx1"/>
          </a:solidFill>
          <a:latin typeface="+mn-lt"/>
          <a:ea typeface="+mn-ea"/>
          <a:cs typeface="+mn-cs"/>
        </a:defRPr>
      </a:lvl3pPr>
      <a:lvl4pPr marL="1265656" algn="l" defTabSz="843772" rtl="0" eaLnBrk="1" latinLnBrk="0" hangingPunct="1">
        <a:defRPr kumimoji="1" sz="1662" kern="1200">
          <a:solidFill>
            <a:schemeClr val="tx1"/>
          </a:solidFill>
          <a:latin typeface="+mn-lt"/>
          <a:ea typeface="+mn-ea"/>
          <a:cs typeface="+mn-cs"/>
        </a:defRPr>
      </a:lvl4pPr>
      <a:lvl5pPr marL="1687542" algn="l" defTabSz="843772" rtl="0" eaLnBrk="1" latinLnBrk="0" hangingPunct="1">
        <a:defRPr kumimoji="1" sz="1662" kern="1200">
          <a:solidFill>
            <a:schemeClr val="tx1"/>
          </a:solidFill>
          <a:latin typeface="+mn-lt"/>
          <a:ea typeface="+mn-ea"/>
          <a:cs typeface="+mn-cs"/>
        </a:defRPr>
      </a:lvl5pPr>
      <a:lvl6pPr marL="2109428" algn="l" defTabSz="843772" rtl="0" eaLnBrk="1" latinLnBrk="0" hangingPunct="1">
        <a:defRPr kumimoji="1" sz="1662" kern="1200">
          <a:solidFill>
            <a:schemeClr val="tx1"/>
          </a:solidFill>
          <a:latin typeface="+mn-lt"/>
          <a:ea typeface="+mn-ea"/>
          <a:cs typeface="+mn-cs"/>
        </a:defRPr>
      </a:lvl6pPr>
      <a:lvl7pPr marL="2531312" algn="l" defTabSz="843772" rtl="0" eaLnBrk="1" latinLnBrk="0" hangingPunct="1">
        <a:defRPr kumimoji="1" sz="1662" kern="1200">
          <a:solidFill>
            <a:schemeClr val="tx1"/>
          </a:solidFill>
          <a:latin typeface="+mn-lt"/>
          <a:ea typeface="+mn-ea"/>
          <a:cs typeface="+mn-cs"/>
        </a:defRPr>
      </a:lvl7pPr>
      <a:lvl8pPr marL="2953198" algn="l" defTabSz="843772" rtl="0" eaLnBrk="1" latinLnBrk="0" hangingPunct="1">
        <a:defRPr kumimoji="1" sz="1662" kern="1200">
          <a:solidFill>
            <a:schemeClr val="tx1"/>
          </a:solidFill>
          <a:latin typeface="+mn-lt"/>
          <a:ea typeface="+mn-ea"/>
          <a:cs typeface="+mn-cs"/>
        </a:defRPr>
      </a:lvl8pPr>
      <a:lvl9pPr marL="3375083" algn="l" defTabSz="843772"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7"/>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9" rIns="91395" bIns="45699"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9" rIns="91395" bIns="4569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175" y="6616713"/>
            <a:ext cx="2311400" cy="233363"/>
          </a:xfrm>
          <a:prstGeom prst="rect">
            <a:avLst/>
          </a:prstGeom>
        </p:spPr>
        <p:txBody>
          <a:bodyPr vert="horz" lIns="91395" tIns="45699" rIns="91395" bIns="45699" rtlCol="0" anchor="ctr"/>
          <a:lstStyle>
            <a:lvl1pPr algn="l" fontAlgn="auto">
              <a:spcBef>
                <a:spcPts val="0"/>
              </a:spcBef>
              <a:spcAft>
                <a:spcPts val="0"/>
              </a:spcAft>
              <a:defRPr sz="1200" b="0">
                <a:solidFill>
                  <a:prstClr val="black">
                    <a:tint val="75000"/>
                  </a:prstClr>
                </a:solidFill>
                <a:latin typeface="+mn-lt"/>
                <a:ea typeface="+mn-ea"/>
              </a:defRPr>
            </a:lvl1pPr>
          </a:lstStyle>
          <a:p>
            <a:pPr defTabSz="914400">
              <a:defRPr/>
            </a:pPr>
            <a:endParaRPr kumimoji="1" lang="ja-JP" altLang="en-US"/>
          </a:p>
        </p:txBody>
      </p:sp>
      <p:sp>
        <p:nvSpPr>
          <p:cNvPr id="5" name="フッター プレースホルダ 4"/>
          <p:cNvSpPr>
            <a:spLocks noGrp="1"/>
          </p:cNvSpPr>
          <p:nvPr>
            <p:ph type="ftr" sz="quarter" idx="3"/>
          </p:nvPr>
        </p:nvSpPr>
        <p:spPr>
          <a:xfrm>
            <a:off x="3384550" y="6616713"/>
            <a:ext cx="3136900" cy="233363"/>
          </a:xfrm>
          <a:prstGeom prst="rect">
            <a:avLst/>
          </a:prstGeom>
        </p:spPr>
        <p:txBody>
          <a:bodyPr vert="horz" lIns="91395" tIns="45699" rIns="91395" bIns="45699" rtlCol="0" anchor="ctr"/>
          <a:lstStyle>
            <a:lvl1pPr algn="ctr" fontAlgn="auto">
              <a:spcBef>
                <a:spcPts val="0"/>
              </a:spcBef>
              <a:spcAft>
                <a:spcPts val="0"/>
              </a:spcAft>
              <a:defRPr sz="1200" b="0">
                <a:solidFill>
                  <a:prstClr val="black">
                    <a:tint val="75000"/>
                  </a:prstClr>
                </a:solidFill>
                <a:latin typeface="+mn-lt"/>
                <a:ea typeface="+mn-ea"/>
              </a:defRPr>
            </a:lvl1pPr>
          </a:lstStyle>
          <a:p>
            <a:pPr defTabSz="914400">
              <a:defRPr/>
            </a:pPr>
            <a:endParaRPr kumimoji="1" lang="ja-JP" altLang="en-US"/>
          </a:p>
        </p:txBody>
      </p:sp>
      <p:sp>
        <p:nvSpPr>
          <p:cNvPr id="6" name="スライド番号プレースホルダ 5"/>
          <p:cNvSpPr>
            <a:spLocks noGrp="1"/>
          </p:cNvSpPr>
          <p:nvPr>
            <p:ph type="sldNum" sz="quarter" idx="4"/>
          </p:nvPr>
        </p:nvSpPr>
        <p:spPr>
          <a:xfrm>
            <a:off x="7591425" y="6616713"/>
            <a:ext cx="2311400" cy="233363"/>
          </a:xfrm>
          <a:prstGeom prst="rect">
            <a:avLst/>
          </a:prstGeom>
        </p:spPr>
        <p:txBody>
          <a:bodyPr vert="horz" lIns="91395" tIns="45699" rIns="91395" bIns="45699" rtlCol="0" anchor="ctr"/>
          <a:lstStyle>
            <a:lvl1pPr algn="r" fontAlgn="auto">
              <a:spcBef>
                <a:spcPts val="0"/>
              </a:spcBef>
              <a:spcAft>
                <a:spcPts val="0"/>
              </a:spcAft>
              <a:defRPr sz="1200" b="0">
                <a:solidFill>
                  <a:prstClr val="black">
                    <a:tint val="75000"/>
                  </a:prstClr>
                </a:solidFill>
                <a:latin typeface="+mn-lt"/>
                <a:ea typeface="+mn-ea"/>
              </a:defRPr>
            </a:lvl1pPr>
          </a:lstStyle>
          <a:p>
            <a:pPr defTabSz="914400">
              <a:defRPr/>
            </a:pPr>
            <a:fld id="{03107573-41B3-4804-A7D3-1E2DB8777170}" type="slidenum">
              <a:rPr kumimoji="1" lang="ja-JP" altLang="en-US"/>
              <a:pPr defTabSz="914400">
                <a:defRPr/>
              </a:pPr>
              <a:t>‹#›</a:t>
            </a:fld>
            <a:endParaRPr kumimoji="1" lang="ja-JP" altLang="en-US"/>
          </a:p>
        </p:txBody>
      </p:sp>
    </p:spTree>
    <p:extLst>
      <p:ext uri="{BB962C8B-B14F-4D97-AF65-F5344CB8AC3E}">
        <p14:creationId xmlns:p14="http://schemas.microsoft.com/office/powerpoint/2010/main" val="32657055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Lst>
  <p:hf hdr="0" ftr="0" dt="0"/>
  <p:txStyles>
    <p:titleStyle>
      <a:lvl1pPr algn="ctr" rtl="0" eaLnBrk="1" fontAlgn="base" hangingPunct="1">
        <a:spcBef>
          <a:spcPct val="0"/>
        </a:spcBef>
        <a:spcAft>
          <a:spcPct val="0"/>
        </a:spcAft>
        <a:defRPr kumimoji="1" sz="4300" kern="1200">
          <a:solidFill>
            <a:schemeClr val="tx1"/>
          </a:solidFill>
          <a:latin typeface="+mj-lt"/>
          <a:ea typeface="+mj-ea"/>
          <a:cs typeface="+mj-cs"/>
        </a:defRPr>
      </a:lvl1pPr>
      <a:lvl2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300">
          <a:solidFill>
            <a:schemeClr val="tx1"/>
          </a:solidFill>
          <a:latin typeface="Calibri" pitchFamily="34" charset="0"/>
          <a:ea typeface="ＭＳ Ｐゴシック" charset="-128"/>
        </a:defRPr>
      </a:lvl5pPr>
      <a:lvl6pPr marL="456978" algn="ctr" rtl="0" eaLnBrk="1" fontAlgn="base" hangingPunct="1">
        <a:spcBef>
          <a:spcPct val="0"/>
        </a:spcBef>
        <a:spcAft>
          <a:spcPct val="0"/>
        </a:spcAft>
        <a:defRPr kumimoji="1" sz="4300">
          <a:solidFill>
            <a:schemeClr val="tx1"/>
          </a:solidFill>
          <a:latin typeface="Calibri" pitchFamily="34" charset="0"/>
          <a:ea typeface="ＭＳ Ｐゴシック" charset="-128"/>
        </a:defRPr>
      </a:lvl6pPr>
      <a:lvl7pPr marL="913958" algn="ctr" rtl="0" eaLnBrk="1" fontAlgn="base" hangingPunct="1">
        <a:spcBef>
          <a:spcPct val="0"/>
        </a:spcBef>
        <a:spcAft>
          <a:spcPct val="0"/>
        </a:spcAft>
        <a:defRPr kumimoji="1" sz="4300">
          <a:solidFill>
            <a:schemeClr val="tx1"/>
          </a:solidFill>
          <a:latin typeface="Calibri" pitchFamily="34" charset="0"/>
          <a:ea typeface="ＭＳ Ｐゴシック" charset="-128"/>
        </a:defRPr>
      </a:lvl7pPr>
      <a:lvl8pPr marL="1370937" algn="ctr" rtl="0" eaLnBrk="1" fontAlgn="base" hangingPunct="1">
        <a:spcBef>
          <a:spcPct val="0"/>
        </a:spcBef>
        <a:spcAft>
          <a:spcPct val="0"/>
        </a:spcAft>
        <a:defRPr kumimoji="1" sz="4300">
          <a:solidFill>
            <a:schemeClr val="tx1"/>
          </a:solidFill>
          <a:latin typeface="Calibri" pitchFamily="34" charset="0"/>
          <a:ea typeface="ＭＳ Ｐゴシック" charset="-128"/>
        </a:defRPr>
      </a:lvl8pPr>
      <a:lvl9pPr marL="1827917" algn="ctr" rtl="0" eaLnBrk="1" fontAlgn="base" hangingPunct="1">
        <a:spcBef>
          <a:spcPct val="0"/>
        </a:spcBef>
        <a:spcAft>
          <a:spcPct val="0"/>
        </a:spcAft>
        <a:defRPr kumimoji="1" sz="4300">
          <a:solidFill>
            <a:schemeClr val="tx1"/>
          </a:solidFill>
          <a:latin typeface="Calibri" pitchFamily="34" charset="0"/>
          <a:ea typeface="ＭＳ Ｐゴシック" charset="-128"/>
        </a:defRPr>
      </a:lvl9pPr>
    </p:titleStyle>
    <p:bodyStyle>
      <a:lvl1pPr marL="341274" indent="-341274" algn="l" rtl="0" eaLnBrk="1" fontAlgn="base" hangingPunct="1">
        <a:spcBef>
          <a:spcPct val="20000"/>
        </a:spcBef>
        <a:spcAft>
          <a:spcPct val="0"/>
        </a:spcAft>
        <a:buFont typeface="Wingdings" pitchFamily="2" charset="2"/>
        <a:buChar char="n"/>
        <a:defRPr kumimoji="1" sz="3200" kern="1200">
          <a:solidFill>
            <a:schemeClr val="tx1"/>
          </a:solidFill>
          <a:latin typeface="+mn-lt"/>
          <a:ea typeface="+mn-ea"/>
          <a:cs typeface="+mn-cs"/>
        </a:defRPr>
      </a:lvl1pPr>
      <a:lvl2pPr marL="741279" indent="-284131" algn="l" rtl="0" eaLnBrk="1" fontAlgn="base" hangingPunct="1">
        <a:spcBef>
          <a:spcPct val="20000"/>
        </a:spcBef>
        <a:spcAft>
          <a:spcPct val="0"/>
        </a:spcAft>
        <a:buFont typeface="Wingdings" pitchFamily="2" charset="2"/>
        <a:buChar char="Ø"/>
        <a:defRPr kumimoji="1" sz="2800" kern="1200">
          <a:solidFill>
            <a:schemeClr val="tx1"/>
          </a:solidFill>
          <a:latin typeface="+mn-lt"/>
          <a:ea typeface="+mn-ea"/>
          <a:cs typeface="+mn-cs"/>
        </a:defRPr>
      </a:lvl2pPr>
      <a:lvl3pPr marL="1141283" indent="-226987" algn="l" rtl="0" eaLnBrk="1" fontAlgn="base" hangingPunct="1">
        <a:spcBef>
          <a:spcPct val="20000"/>
        </a:spcBef>
        <a:spcAft>
          <a:spcPct val="0"/>
        </a:spcAft>
        <a:buFont typeface="Arial" charset="0"/>
        <a:buChar char="•"/>
        <a:defRPr kumimoji="1" sz="2300" kern="1200">
          <a:solidFill>
            <a:schemeClr val="tx1"/>
          </a:solidFill>
          <a:latin typeface="+mn-lt"/>
          <a:ea typeface="+mn-ea"/>
          <a:cs typeface="+mn-cs"/>
        </a:defRPr>
      </a:lvl3pPr>
      <a:lvl4pPr marL="1598431" indent="-226987"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5579" indent="-226987"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3385"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64"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43"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22"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958" rtl="0" eaLnBrk="1" latinLnBrk="0" hangingPunct="1">
        <a:defRPr kumimoji="1" sz="1800" kern="1200">
          <a:solidFill>
            <a:schemeClr val="tx1"/>
          </a:solidFill>
          <a:latin typeface="+mn-lt"/>
          <a:ea typeface="+mn-ea"/>
          <a:cs typeface="+mn-cs"/>
        </a:defRPr>
      </a:lvl1pPr>
      <a:lvl2pPr marL="456978" algn="l" defTabSz="913958" rtl="0" eaLnBrk="1" latinLnBrk="0" hangingPunct="1">
        <a:defRPr kumimoji="1" sz="1800" kern="1200">
          <a:solidFill>
            <a:schemeClr val="tx1"/>
          </a:solidFill>
          <a:latin typeface="+mn-lt"/>
          <a:ea typeface="+mn-ea"/>
          <a:cs typeface="+mn-cs"/>
        </a:defRPr>
      </a:lvl2pPr>
      <a:lvl3pPr marL="913958" algn="l" defTabSz="913958" rtl="0" eaLnBrk="1" latinLnBrk="0" hangingPunct="1">
        <a:defRPr kumimoji="1" sz="1800" kern="1200">
          <a:solidFill>
            <a:schemeClr val="tx1"/>
          </a:solidFill>
          <a:latin typeface="+mn-lt"/>
          <a:ea typeface="+mn-ea"/>
          <a:cs typeface="+mn-cs"/>
        </a:defRPr>
      </a:lvl3pPr>
      <a:lvl4pPr marL="1370937" algn="l" defTabSz="913958" rtl="0" eaLnBrk="1" latinLnBrk="0" hangingPunct="1">
        <a:defRPr kumimoji="1" sz="1800" kern="1200">
          <a:solidFill>
            <a:schemeClr val="tx1"/>
          </a:solidFill>
          <a:latin typeface="+mn-lt"/>
          <a:ea typeface="+mn-ea"/>
          <a:cs typeface="+mn-cs"/>
        </a:defRPr>
      </a:lvl4pPr>
      <a:lvl5pPr marL="1827917" algn="l" defTabSz="913958" rtl="0" eaLnBrk="1" latinLnBrk="0" hangingPunct="1">
        <a:defRPr kumimoji="1" sz="1800" kern="1200">
          <a:solidFill>
            <a:schemeClr val="tx1"/>
          </a:solidFill>
          <a:latin typeface="+mn-lt"/>
          <a:ea typeface="+mn-ea"/>
          <a:cs typeface="+mn-cs"/>
        </a:defRPr>
      </a:lvl5pPr>
      <a:lvl6pPr marL="2284896" algn="l" defTabSz="913958" rtl="0" eaLnBrk="1" latinLnBrk="0" hangingPunct="1">
        <a:defRPr kumimoji="1" sz="1800" kern="1200">
          <a:solidFill>
            <a:schemeClr val="tx1"/>
          </a:solidFill>
          <a:latin typeface="+mn-lt"/>
          <a:ea typeface="+mn-ea"/>
          <a:cs typeface="+mn-cs"/>
        </a:defRPr>
      </a:lvl6pPr>
      <a:lvl7pPr marL="2741874" algn="l" defTabSz="913958" rtl="0" eaLnBrk="1" latinLnBrk="0" hangingPunct="1">
        <a:defRPr kumimoji="1" sz="1800" kern="1200">
          <a:solidFill>
            <a:schemeClr val="tx1"/>
          </a:solidFill>
          <a:latin typeface="+mn-lt"/>
          <a:ea typeface="+mn-ea"/>
          <a:cs typeface="+mn-cs"/>
        </a:defRPr>
      </a:lvl7pPr>
      <a:lvl8pPr marL="3198855" algn="l" defTabSz="913958" rtl="0" eaLnBrk="1" latinLnBrk="0" hangingPunct="1">
        <a:defRPr kumimoji="1" sz="1800" kern="1200">
          <a:solidFill>
            <a:schemeClr val="tx1"/>
          </a:solidFill>
          <a:latin typeface="+mn-lt"/>
          <a:ea typeface="+mn-ea"/>
          <a:cs typeface="+mn-cs"/>
        </a:defRPr>
      </a:lvl8pPr>
      <a:lvl9pPr marL="3655833" algn="l" defTabSz="91395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2800" dirty="0">
                <a:latin typeface="Meiryo UI" panose="020B0604030504040204" pitchFamily="50" charset="-128"/>
                <a:ea typeface="Meiryo UI" panose="020B0604030504040204" pitchFamily="50" charset="-128"/>
                <a:cs typeface="Meiryo UI" panose="020B0604030504040204" pitchFamily="50" charset="-128"/>
              </a:rPr>
              <a:t>行政保有データ</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行政手続等関連</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の棚卸結果概要</a:t>
            </a:r>
            <a:br>
              <a:rPr lang="en-US" altLang="ja-JP" sz="2800" dirty="0">
                <a:latin typeface="Meiryo UI" panose="020B0604030504040204" pitchFamily="50" charset="-128"/>
                <a:ea typeface="Meiryo UI" panose="020B0604030504040204" pitchFamily="50" charset="-128"/>
                <a:cs typeface="Meiryo UI" panose="020B0604030504040204" pitchFamily="50" charset="-128"/>
              </a:rPr>
            </a:br>
            <a:r>
              <a:rPr lang="ja-JP" altLang="en-US" sz="2800" dirty="0">
                <a:latin typeface="Meiryo UI" panose="020B0604030504040204" pitchFamily="50" charset="-128"/>
                <a:ea typeface="Meiryo UI" panose="020B0604030504040204" pitchFamily="50" charset="-128"/>
                <a:cs typeface="Meiryo UI" panose="020B0604030504040204" pitchFamily="50" charset="-128"/>
              </a:rPr>
              <a:t>（令和３年３月とりまとめ）</a:t>
            </a:r>
            <a:endParaRPr kumimoji="1" lang="ja-JP" altLang="en-US"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3791712" y="4469606"/>
            <a:ext cx="5769803" cy="1752600"/>
          </a:xfrm>
        </p:spPr>
        <p:txBody>
          <a:bodyPr anchor="b"/>
          <a:lstStyle/>
          <a:p>
            <a:pPr algn="r"/>
            <a:r>
              <a:rPr lang="ja-JP" altLang="en-US" sz="2200" dirty="0">
                <a:latin typeface="Meiryo UI" panose="020B0604030504040204" pitchFamily="50" charset="-128"/>
                <a:ea typeface="Meiryo UI" panose="020B0604030504040204" pitchFamily="50" charset="-128"/>
                <a:cs typeface="Meiryo UI" panose="020B0604030504040204" pitchFamily="50" charset="-128"/>
              </a:rPr>
              <a:t>令和３年８</a:t>
            </a:r>
            <a:r>
              <a:rPr kumimoji="1" lang="ja-JP" altLang="en-US" sz="2200" dirty="0">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2200" dirty="0">
                <a:latin typeface="Meiryo UI" panose="020B0604030504040204" pitchFamily="50" charset="-128"/>
                <a:ea typeface="Meiryo UI" panose="020B0604030504040204" pitchFamily="50" charset="-128"/>
                <a:cs typeface="Meiryo UI" panose="020B0604030504040204" pitchFamily="50" charset="-128"/>
              </a:rPr>
              <a:t>内閣官房情報通信技術（</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）総合戦略室</a:t>
            </a:r>
            <a:endParaRPr kumimoji="1"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6861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行政保有データ（行政手続等関連）の棚卸調査の概要</a:t>
            </a:r>
          </a:p>
        </p:txBody>
      </p:sp>
      <p:sp>
        <p:nvSpPr>
          <p:cNvPr id="3" name="コンテンツ プレースホルダー 2"/>
          <p:cNvSpPr>
            <a:spLocks noGrp="1"/>
          </p:cNvSpPr>
          <p:nvPr>
            <p:ph idx="1"/>
          </p:nvPr>
        </p:nvSpPr>
        <p:spPr>
          <a:xfrm>
            <a:off x="400050" y="745100"/>
            <a:ext cx="9182100" cy="6009267"/>
          </a:xfrm>
        </p:spPr>
        <p:txBody>
          <a:bodyPr/>
          <a:lstStyle/>
          <a:p>
            <a:pPr>
              <a:lnSpc>
                <a:spcPct val="150000"/>
              </a:lnSpc>
            </a:pP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調査対象機関：国の行政機関</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府省</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調査対象手続：</a:t>
            </a:r>
            <a:r>
              <a:rPr lang="ja-JP" altLang="en-US" sz="2000" dirty="0"/>
              <a:t>各府省が所管する法令において規定されている全手続</a:t>
            </a:r>
            <a:br>
              <a:rPr lang="en-US" altLang="ja-JP" sz="2000" dirty="0"/>
            </a:br>
            <a:r>
              <a:rPr lang="ja-JP" altLang="en-US" sz="2000" dirty="0"/>
              <a:t>　　　　　　（法令に基づく行政手続及び民</a:t>
            </a:r>
            <a:r>
              <a:rPr lang="en-US" altLang="ja-JP" sz="2000" dirty="0"/>
              <a:t>-</a:t>
            </a:r>
            <a:r>
              <a:rPr lang="ja-JP" altLang="en-US" sz="2000" dirty="0"/>
              <a:t>民手続。約</a:t>
            </a:r>
            <a:r>
              <a:rPr lang="en-US" altLang="ja-JP" sz="2000" dirty="0"/>
              <a:t>62,000</a:t>
            </a:r>
            <a:r>
              <a:rPr lang="ja-JP" altLang="en-US" sz="2000" dirty="0"/>
              <a:t>種類）</a:t>
            </a:r>
            <a:endParaRPr lang="en-US" altLang="ja-JP" sz="2000" dirty="0"/>
          </a:p>
          <a:p>
            <a:pPr>
              <a:lnSpc>
                <a:spcPct val="150000"/>
              </a:lnSpc>
            </a:pPr>
            <a:r>
              <a:rPr lang="ja-JP" altLang="en-US" sz="2000" dirty="0"/>
              <a:t>調査対象：調査対象手続において得られるデータ</a:t>
            </a:r>
            <a:endParaRPr lang="en-US" altLang="ja-JP" sz="2000" dirty="0"/>
          </a:p>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調査時点：令和２</a:t>
            </a:r>
            <a:r>
              <a:rPr lang="ja-JP" altLang="en-US" sz="2000" dirty="0"/>
              <a:t>年３月</a:t>
            </a:r>
            <a:r>
              <a:rPr lang="en-US" altLang="ja-JP" sz="2000" dirty="0"/>
              <a:t>31</a:t>
            </a:r>
            <a:r>
              <a:rPr lang="ja-JP" altLang="en-US" sz="2000" dirty="0"/>
              <a:t>日</a:t>
            </a:r>
            <a:br>
              <a:rPr lang="en-US" altLang="ja-JP" sz="2000" dirty="0"/>
            </a:br>
            <a:r>
              <a:rPr lang="ja-JP" altLang="en-US" sz="2000" dirty="0"/>
              <a:t>　（年間手続種類数等は、原則、平成</a:t>
            </a:r>
            <a:r>
              <a:rPr lang="en-US" altLang="ja-JP" sz="2000" dirty="0"/>
              <a:t>31</a:t>
            </a:r>
            <a:r>
              <a:rPr lang="ja-JP" altLang="en-US" sz="2000" dirty="0"/>
              <a:t>年４月１日～令和２年３月</a:t>
            </a:r>
            <a:r>
              <a:rPr lang="en-US" altLang="ja-JP" sz="2000" dirty="0"/>
              <a:t>31</a:t>
            </a:r>
            <a:r>
              <a:rPr lang="ja-JP" altLang="en-US" sz="2000" dirty="0"/>
              <a:t>日）</a:t>
            </a:r>
            <a:endParaRPr lang="en-US" altLang="ja-JP" sz="2000" dirty="0"/>
          </a:p>
          <a:p>
            <a:pPr>
              <a:lnSpc>
                <a:spcPct val="15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主な調査項目：</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データの管理状況</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データの活用状況、データの活用先</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データの公開状況、オープンデータ化未対応・非公開の理由</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公開データのファイル形式</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422041" lvl="1" indent="0">
              <a:buNone/>
            </a:pP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420688" lvl="1" indent="-420688">
              <a:buNone/>
            </a:pP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棚卸リストは政府</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CIO</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ポータル及び各府省庁の</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サイトに掲載予定。</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422041" lvl="1" indent="0">
              <a:buNone/>
            </a:pP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1</a:t>
            </a:fld>
            <a:endParaRPr lang="ja-JP" altLang="en-US" dirty="0"/>
          </a:p>
        </p:txBody>
      </p:sp>
    </p:spTree>
    <p:extLst>
      <p:ext uri="{BB962C8B-B14F-4D97-AF65-F5344CB8AC3E}">
        <p14:creationId xmlns:p14="http://schemas.microsoft.com/office/powerpoint/2010/main" val="2915779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F32CE144-A3E3-44A3-B69C-54A6D007533F}"/>
              </a:ext>
            </a:extLst>
          </p:cNvPr>
          <p:cNvPicPr>
            <a:picLocks noChangeAspect="1"/>
          </p:cNvPicPr>
          <p:nvPr/>
        </p:nvPicPr>
        <p:blipFill>
          <a:blip r:embed="rId2"/>
          <a:stretch>
            <a:fillRect/>
          </a:stretch>
        </p:blipFill>
        <p:spPr>
          <a:xfrm>
            <a:off x="98677" y="2147171"/>
            <a:ext cx="5986359" cy="4437823"/>
          </a:xfrm>
          <a:prstGeom prst="rect">
            <a:avLst/>
          </a:prstGeom>
        </p:spPr>
      </p:pic>
      <p:sp>
        <p:nvSpPr>
          <p:cNvPr id="2" name="タイトル 1"/>
          <p:cNvSpPr>
            <a:spLocks noGrp="1"/>
          </p:cNvSpPr>
          <p:nvPr>
            <p:ph type="title"/>
          </p:nvPr>
        </p:nvSpPr>
        <p:spPr>
          <a:xfrm>
            <a:off x="495300" y="-77721"/>
            <a:ext cx="8915400" cy="565675"/>
          </a:xfrm>
        </p:spPr>
        <p:txBody>
          <a:bodyPr/>
          <a:lstStyle/>
          <a:p>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担当府省庁別の棚卸結果（データ管理状況）</a:t>
            </a:r>
          </a:p>
        </p:txBody>
      </p:sp>
      <p:sp>
        <p:nvSpPr>
          <p:cNvPr id="8" name="スライド番号プレースホルダー 3"/>
          <p:cNvSpPr txBox="1">
            <a:spLocks/>
          </p:cNvSpPr>
          <p:nvPr/>
        </p:nvSpPr>
        <p:spPr>
          <a:xfrm>
            <a:off x="7682160" y="6616702"/>
            <a:ext cx="2311400" cy="233363"/>
          </a:xfrm>
          <a:prstGeom prst="rect">
            <a:avLst/>
          </a:prstGeom>
        </p:spPr>
        <p:txBody>
          <a:bodyPr vert="horz" lIns="91395" tIns="45699" rIns="91395" bIns="45699" rtlCol="0" anchor="ctr"/>
          <a:lstStyle>
            <a:defPPr>
              <a:defRPr lang="en-US"/>
            </a:defPPr>
            <a:lvl1pPr marL="0" algn="r" defTabSz="457200" rtl="0" eaLnBrk="1" fontAlgn="auto" latinLnBrk="0" hangingPunct="1">
              <a:spcBef>
                <a:spcPts val="0"/>
              </a:spcBef>
              <a:spcAft>
                <a:spcPts val="0"/>
              </a:spcAft>
              <a:defRPr sz="1200" b="1" kern="1200">
                <a:solidFill>
                  <a:prstClr val="black">
                    <a:tint val="75000"/>
                  </a:prst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atinLnBrk="1"/>
            <a:r>
              <a:rPr lang="en-US" altLang="ja-JP" sz="1290"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29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bwMode="auto">
          <a:xfrm>
            <a:off x="284480" y="1743158"/>
            <a:ext cx="9126220" cy="369300"/>
          </a:xfrm>
          <a:prstGeom prst="rect">
            <a:avLst/>
          </a:prstGeom>
          <a:noFill/>
          <a:ln w="9525" algn="ctr">
            <a:noFill/>
            <a:miter lim="800000"/>
            <a:headEnd/>
            <a:tailEnd/>
          </a:ln>
          <a:effectLst/>
        </p:spPr>
        <p:txBody>
          <a:bodyPr wrap="square" lIns="91406" tIns="45704" rIns="91406" bIns="45704" rtlCol="0">
            <a:spAutoFit/>
          </a:bodyPr>
          <a:lstStyle/>
          <a:p>
            <a:pPr marL="265113" indent="-265113"/>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１　データの管理状況が「不明」の手続は、地方や民間事業者等における手続等で当該手続関係書類の担当府省庁への報告義務がないため、担当府省庁において当該手続等のデータの管理状況の把握が困難なもの</a:t>
            </a:r>
            <a:endParaRPr kumimoji="1" lang="ja-JP" altLang="en-US" sz="900" b="1" dirty="0">
              <a:solidFill>
                <a:sysClr val="windowText" lastClr="000000"/>
              </a:solidFill>
            </a:endParaRPr>
          </a:p>
        </p:txBody>
      </p:sp>
      <p:sp>
        <p:nvSpPr>
          <p:cNvPr id="6" name="大かっこ 5"/>
          <p:cNvSpPr/>
          <p:nvPr/>
        </p:nvSpPr>
        <p:spPr>
          <a:xfrm>
            <a:off x="220980" y="1772117"/>
            <a:ext cx="9272270" cy="28745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四角形吹き出し 8"/>
          <p:cNvSpPr/>
          <p:nvPr/>
        </p:nvSpPr>
        <p:spPr>
          <a:xfrm>
            <a:off x="3306680" y="6654421"/>
            <a:ext cx="1422400" cy="146429"/>
          </a:xfrm>
          <a:prstGeom prst="wedgeRectCallout">
            <a:avLst>
              <a:gd name="adj1" fmla="val -48407"/>
              <a:gd name="adj2" fmla="val -10752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rgbClr val="FF0000"/>
                </a:solidFill>
              </a:rPr>
              <a:t>34.4%</a:t>
            </a:r>
            <a:r>
              <a:rPr kumimoji="1" lang="ja-JP" altLang="en-US" sz="900" dirty="0">
                <a:solidFill>
                  <a:srgbClr val="FF0000"/>
                </a:solidFill>
              </a:rPr>
              <a:t>　</a:t>
            </a:r>
            <a:r>
              <a:rPr kumimoji="1" lang="en-US" altLang="ja-JP" sz="900" dirty="0">
                <a:solidFill>
                  <a:srgbClr val="FF0000"/>
                </a:solidFill>
              </a:rPr>
              <a:t> </a:t>
            </a:r>
            <a:r>
              <a:rPr kumimoji="1" lang="ja-JP" altLang="en-US" sz="900" dirty="0">
                <a:solidFill>
                  <a:srgbClr val="FF0000"/>
                </a:solidFill>
              </a:rPr>
              <a:t>→　</a:t>
            </a:r>
            <a:r>
              <a:rPr kumimoji="1" lang="en-US" altLang="ja-JP" sz="900" dirty="0">
                <a:solidFill>
                  <a:srgbClr val="FF0000"/>
                </a:solidFill>
              </a:rPr>
              <a:t>37.9</a:t>
            </a:r>
            <a:r>
              <a:rPr kumimoji="1" lang="ja-JP" altLang="en-US" sz="900" dirty="0">
                <a:solidFill>
                  <a:srgbClr val="FF0000"/>
                </a:solidFill>
              </a:rPr>
              <a:t>％</a:t>
            </a:r>
          </a:p>
        </p:txBody>
      </p:sp>
      <p:sp>
        <p:nvSpPr>
          <p:cNvPr id="7" name="正方形/長方形 6"/>
          <p:cNvSpPr/>
          <p:nvPr/>
        </p:nvSpPr>
        <p:spPr>
          <a:xfrm>
            <a:off x="2465675" y="6283912"/>
            <a:ext cx="902475" cy="28100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a:extLst>
              <a:ext uri="{FF2B5EF4-FFF2-40B4-BE49-F238E27FC236}">
                <a16:creationId xmlns:a16="http://schemas.microsoft.com/office/drawing/2014/main" id="{EB96848C-37B0-4A53-B1F9-FAFA9EFADA1B}"/>
              </a:ext>
            </a:extLst>
          </p:cNvPr>
          <p:cNvPicPr>
            <a:picLocks noChangeAspect="1"/>
          </p:cNvPicPr>
          <p:nvPr/>
        </p:nvPicPr>
        <p:blipFill>
          <a:blip r:embed="rId3"/>
          <a:stretch>
            <a:fillRect/>
          </a:stretch>
        </p:blipFill>
        <p:spPr>
          <a:xfrm>
            <a:off x="6249496" y="2194121"/>
            <a:ext cx="3656504" cy="4594806"/>
          </a:xfrm>
          <a:prstGeom prst="rect">
            <a:avLst/>
          </a:prstGeom>
        </p:spPr>
      </p:pic>
      <p:sp>
        <p:nvSpPr>
          <p:cNvPr id="4" name="コンテンツ プレースホルダー 2">
            <a:extLst>
              <a:ext uri="{FF2B5EF4-FFF2-40B4-BE49-F238E27FC236}">
                <a16:creationId xmlns:a16="http://schemas.microsoft.com/office/drawing/2014/main" id="{01ECD0EF-DC37-4B42-872A-DBBF08FABB19}"/>
              </a:ext>
            </a:extLst>
          </p:cNvPr>
          <p:cNvSpPr txBox="1">
            <a:spLocks/>
          </p:cNvSpPr>
          <p:nvPr/>
        </p:nvSpPr>
        <p:spPr bwMode="auto">
          <a:xfrm>
            <a:off x="192598" y="516913"/>
            <a:ext cx="9436034" cy="116839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395" tIns="45699" rIns="91395" bIns="45699" numCol="1" anchor="t" anchorCtr="0" compatLnSpc="1">
            <a:prstTxWarp prst="textNoShape">
              <a:avLst/>
            </a:prstTxWarp>
          </a:bodyPr>
          <a:lstStyle>
            <a:lvl1pPr marL="341274" indent="-341274" algn="l" rtl="0" eaLnBrk="1" fontAlgn="base" hangingPunct="1">
              <a:spcBef>
                <a:spcPct val="20000"/>
              </a:spcBef>
              <a:spcAft>
                <a:spcPct val="0"/>
              </a:spcAft>
              <a:buFont typeface="Wingdings" pitchFamily="2" charset="2"/>
              <a:buChar char="n"/>
              <a:defRPr kumimoji="1" sz="2300" kern="1200">
                <a:solidFill>
                  <a:schemeClr val="tx1"/>
                </a:solidFill>
                <a:latin typeface="+mn-lt"/>
                <a:ea typeface="+mn-ea"/>
                <a:cs typeface="+mn-cs"/>
              </a:defRPr>
            </a:lvl1pPr>
            <a:lvl2pPr marL="741279" indent="-284131" algn="l" rtl="0" eaLnBrk="1" fontAlgn="base" hangingPunct="1">
              <a:spcBef>
                <a:spcPct val="20000"/>
              </a:spcBef>
              <a:spcAft>
                <a:spcPct val="0"/>
              </a:spcAft>
              <a:buFont typeface="Wingdings" pitchFamily="2" charset="2"/>
              <a:buChar char="Ø"/>
              <a:defRPr kumimoji="1" sz="2000" kern="1200">
                <a:solidFill>
                  <a:schemeClr val="tx1"/>
                </a:solidFill>
                <a:latin typeface="+mn-lt"/>
                <a:ea typeface="+mn-ea"/>
                <a:cs typeface="+mn-cs"/>
              </a:defRPr>
            </a:lvl2pPr>
            <a:lvl3pPr marL="1141283" indent="-226987" algn="l" rtl="0" eaLnBrk="1" fontAlgn="base" hangingPunct="1">
              <a:spcBef>
                <a:spcPct val="20000"/>
              </a:spcBef>
              <a:spcAft>
                <a:spcPct val="0"/>
              </a:spcAft>
              <a:buFont typeface="Arial" charset="0"/>
              <a:buChar char="•"/>
              <a:defRPr kumimoji="1" sz="1800" kern="1200">
                <a:solidFill>
                  <a:schemeClr val="tx1"/>
                </a:solidFill>
                <a:latin typeface="+mn-lt"/>
                <a:ea typeface="+mn-ea"/>
                <a:cs typeface="+mn-cs"/>
              </a:defRPr>
            </a:lvl3pPr>
            <a:lvl4pPr marL="1598431" indent="-226987" algn="l" rtl="0" eaLnBrk="1" fontAlgn="base" hangingPunct="1">
              <a:spcBef>
                <a:spcPct val="20000"/>
              </a:spcBef>
              <a:spcAft>
                <a:spcPct val="0"/>
              </a:spcAft>
              <a:buFont typeface="Arial" charset="0"/>
              <a:buChar char="–"/>
              <a:defRPr kumimoji="1" sz="1600" kern="1200">
                <a:solidFill>
                  <a:schemeClr val="tx1"/>
                </a:solidFill>
                <a:latin typeface="+mn-lt"/>
                <a:ea typeface="+mn-ea"/>
                <a:cs typeface="+mn-cs"/>
              </a:defRPr>
            </a:lvl4pPr>
            <a:lvl5pPr marL="2055579" indent="-226987" algn="l" rtl="0" eaLnBrk="1" fontAlgn="base" hangingPunct="1">
              <a:spcBef>
                <a:spcPct val="20000"/>
              </a:spcBef>
              <a:spcAft>
                <a:spcPct val="0"/>
              </a:spcAft>
              <a:buFont typeface="Arial" charset="0"/>
              <a:buChar char="»"/>
              <a:defRPr kumimoji="1" sz="1600" kern="1200">
                <a:solidFill>
                  <a:schemeClr val="tx1"/>
                </a:solidFill>
                <a:latin typeface="+mn-lt"/>
                <a:ea typeface="+mn-ea"/>
                <a:cs typeface="+mn-cs"/>
              </a:defRPr>
            </a:lvl5pPr>
            <a:lvl6pPr marL="2513385"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364"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343"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322" indent="-228490" algn="l" defTabSz="913958"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340995" indent="-340995" defTabSz="914400"/>
            <a:r>
              <a:rPr lang="ja-JP" altLang="en-US" sz="1400" dirty="0">
                <a:latin typeface="Meiryo UI"/>
                <a:ea typeface="Meiryo UI"/>
                <a:cs typeface="Meiryo UI" panose="020B0604030504040204" pitchFamily="50" charset="-128"/>
              </a:rPr>
              <a:t>手続約</a:t>
            </a:r>
            <a:r>
              <a:rPr lang="en-US" altLang="ja-JP" sz="1400" dirty="0">
                <a:latin typeface="Meiryo UI"/>
                <a:ea typeface="Meiryo UI"/>
                <a:cs typeface="Meiryo UI" panose="020B0604030504040204" pitchFamily="50" charset="-128"/>
              </a:rPr>
              <a:t>62,000</a:t>
            </a:r>
            <a:r>
              <a:rPr lang="ja-JP" altLang="en-US" sz="1400" dirty="0">
                <a:latin typeface="Meiryo UI"/>
                <a:ea typeface="Meiryo UI"/>
                <a:cs typeface="Meiryo UI" panose="020B0604030504040204" pitchFamily="50" charset="-128"/>
              </a:rPr>
              <a:t>種類のうち、データの管理状況を把握しているのは約</a:t>
            </a:r>
            <a:r>
              <a:rPr lang="en-US" altLang="ja-JP" sz="1400" dirty="0">
                <a:latin typeface="Meiryo UI"/>
                <a:ea typeface="Meiryo UI"/>
                <a:cs typeface="Meiryo UI" panose="020B0604030504040204" pitchFamily="50" charset="-128"/>
              </a:rPr>
              <a:t>38,000</a:t>
            </a:r>
            <a:r>
              <a:rPr lang="ja-JP" altLang="en-US" sz="1400" dirty="0">
                <a:latin typeface="Meiryo UI"/>
                <a:ea typeface="Meiryo UI"/>
                <a:cs typeface="Meiryo UI" panose="020B0604030504040204" pitchFamily="50" charset="-128"/>
              </a:rPr>
              <a:t>種類</a:t>
            </a:r>
            <a:r>
              <a:rPr lang="en-US" altLang="ja-JP" sz="1400" dirty="0">
                <a:latin typeface="Meiryo UI"/>
                <a:ea typeface="Meiryo UI"/>
                <a:cs typeface="Meiryo UI" panose="020B0604030504040204" pitchFamily="50" charset="-128"/>
              </a:rPr>
              <a:t>(</a:t>
            </a:r>
            <a:r>
              <a:rPr lang="ja-JP" altLang="en-US" sz="1400" dirty="0">
                <a:latin typeface="Meiryo UI"/>
                <a:ea typeface="Meiryo UI"/>
                <a:cs typeface="Meiryo UI" panose="020B0604030504040204" pitchFamily="50" charset="-128"/>
              </a:rPr>
              <a:t>約</a:t>
            </a:r>
            <a:r>
              <a:rPr lang="en-US" altLang="ja-JP" sz="1400" dirty="0">
                <a:latin typeface="Meiryo UI"/>
                <a:ea typeface="Meiryo UI"/>
                <a:cs typeface="Meiryo UI" panose="020B0604030504040204" pitchFamily="50" charset="-128"/>
              </a:rPr>
              <a:t>61%)</a:t>
            </a:r>
            <a:r>
              <a:rPr lang="ja-JP" altLang="en-US" sz="1400" dirty="0">
                <a:latin typeface="Meiryo UI"/>
                <a:ea typeface="Meiryo UI"/>
                <a:cs typeface="Meiryo UI" panose="020B0604030504040204" pitchFamily="50" charset="-128"/>
              </a:rPr>
              <a:t>。</a:t>
            </a:r>
          </a:p>
          <a:p>
            <a:pPr marL="340995" indent="-340995" defTabSz="914400"/>
            <a:r>
              <a:rPr lang="ja-JP" altLang="en-US" sz="1400" dirty="0">
                <a:latin typeface="Meiryo UI"/>
                <a:ea typeface="Meiryo UI"/>
                <a:cs typeface="Meiryo UI" panose="020B0604030504040204" pitchFamily="50" charset="-128"/>
              </a:rPr>
              <a:t>このうち、「電子媒体かつデータベース」又は「電子媒体」で管理されているデータのある手続の割合は約</a:t>
            </a:r>
            <a:r>
              <a:rPr lang="en-US" altLang="ja-JP" sz="1400" dirty="0">
                <a:latin typeface="Meiryo UI"/>
                <a:ea typeface="Meiryo UI"/>
                <a:cs typeface="Meiryo UI" panose="020B0604030504040204" pitchFamily="50" charset="-128"/>
              </a:rPr>
              <a:t>38</a:t>
            </a:r>
            <a:r>
              <a:rPr lang="ja-JP" altLang="en-US" sz="1400" dirty="0">
                <a:latin typeface="Meiryo UI"/>
                <a:ea typeface="Meiryo UI"/>
                <a:cs typeface="Meiryo UI" panose="020B0604030504040204" pitchFamily="50" charset="-128"/>
              </a:rPr>
              <a:t>％にとどまっているが、　前年（令和２年３月</a:t>
            </a:r>
            <a:r>
              <a:rPr lang="en-US" altLang="ja-JP" sz="1400" dirty="0">
                <a:latin typeface="Meiryo UI"/>
                <a:ea typeface="Meiryo UI"/>
                <a:cs typeface="Meiryo UI" panose="020B0604030504040204" pitchFamily="50" charset="-128"/>
              </a:rPr>
              <a:t>31</a:t>
            </a:r>
            <a:r>
              <a:rPr lang="ja-JP" altLang="en-US" sz="1400" dirty="0">
                <a:latin typeface="Meiryo UI"/>
                <a:ea typeface="Meiryo UI"/>
                <a:cs typeface="Meiryo UI" panose="020B0604030504040204" pitchFamily="50" charset="-128"/>
              </a:rPr>
              <a:t>日時点）の約</a:t>
            </a:r>
            <a:r>
              <a:rPr lang="en-US" altLang="ja-JP" sz="1400" dirty="0">
                <a:latin typeface="Meiryo UI"/>
                <a:ea typeface="Meiryo UI"/>
                <a:cs typeface="Meiryo UI" panose="020B0604030504040204" pitchFamily="50" charset="-128"/>
              </a:rPr>
              <a:t>34</a:t>
            </a:r>
            <a:r>
              <a:rPr lang="ja-JP" altLang="en-US" sz="1400" dirty="0">
                <a:latin typeface="Meiryo UI"/>
                <a:ea typeface="Meiryo UI"/>
                <a:cs typeface="Meiryo UI" panose="020B0604030504040204" pitchFamily="50" charset="-128"/>
              </a:rPr>
              <a:t>％からは約４ポイント上昇しており、増加傾向。</a:t>
            </a:r>
            <a:br>
              <a:rPr lang="ja-JP" altLang="en-US" sz="1400" dirty="0">
                <a:latin typeface="Meiryo UI"/>
                <a:ea typeface="Meiryo UI"/>
                <a:cs typeface="Meiryo UI" panose="020B0604030504040204" pitchFamily="50" charset="-128"/>
              </a:rPr>
            </a:br>
            <a:r>
              <a:rPr lang="ja-JP" altLang="en-US" sz="1400" dirty="0">
                <a:latin typeface="Meiryo UI"/>
                <a:ea typeface="Meiryo UI"/>
                <a:cs typeface="Meiryo UI" panose="020B0604030504040204" pitchFamily="50" charset="-128"/>
              </a:rPr>
              <a:t>府省庁別に見ると、割合が</a:t>
            </a:r>
            <a:r>
              <a:rPr lang="en-US" altLang="ja-JP" sz="1400" dirty="0">
                <a:latin typeface="Meiryo UI"/>
                <a:ea typeface="Meiryo UI"/>
                <a:cs typeface="Meiryo UI" panose="020B0604030504040204" pitchFamily="50" charset="-128"/>
              </a:rPr>
              <a:t>50</a:t>
            </a:r>
            <a:r>
              <a:rPr lang="ja-JP" altLang="en-US" sz="1400" dirty="0">
                <a:latin typeface="Meiryo UI"/>
                <a:ea typeface="Meiryo UI"/>
                <a:cs typeface="Meiryo UI" panose="020B0604030504040204" pitchFamily="50" charset="-128"/>
              </a:rPr>
              <a:t>％を超えている省庁もある一方、</a:t>
            </a:r>
            <a:r>
              <a:rPr lang="en-US" altLang="ja-JP" sz="1400" dirty="0">
                <a:latin typeface="Meiryo UI"/>
                <a:ea typeface="Meiryo UI"/>
                <a:cs typeface="Meiryo UI" panose="020B0604030504040204" pitchFamily="50" charset="-128"/>
              </a:rPr>
              <a:t>30</a:t>
            </a:r>
            <a:r>
              <a:rPr lang="ja-JP" altLang="en-US" sz="1400" dirty="0">
                <a:latin typeface="Meiryo UI"/>
                <a:ea typeface="Meiryo UI"/>
                <a:cs typeface="Meiryo UI" panose="020B0604030504040204" pitchFamily="50" charset="-128"/>
              </a:rPr>
              <a:t>％未満の府省もあり、バラツキがみられる。バラツキがある原因については、今後更なる調査が必要。</a:t>
            </a:r>
          </a:p>
          <a:p>
            <a:pPr marL="340995" indent="-340995" defTabSz="914400"/>
            <a:endParaRPr lang="ja-JP" altLang="en-US" sz="1400" dirty="0">
              <a:latin typeface="Meiryo UI"/>
              <a:ea typeface="Meiryo UI"/>
              <a:cs typeface="Meiryo UI" panose="020B0604030504040204" pitchFamily="50" charset="-128"/>
            </a:endParaRPr>
          </a:p>
        </p:txBody>
      </p:sp>
    </p:spTree>
    <p:extLst>
      <p:ext uri="{BB962C8B-B14F-4D97-AF65-F5344CB8AC3E}">
        <p14:creationId xmlns:p14="http://schemas.microsoft.com/office/powerpoint/2010/main" val="3192358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1241B61B-C537-4B33-8618-D4BA51F873B5}"/>
              </a:ext>
            </a:extLst>
          </p:cNvPr>
          <p:cNvPicPr>
            <a:picLocks noChangeAspect="1"/>
          </p:cNvPicPr>
          <p:nvPr/>
        </p:nvPicPr>
        <p:blipFill>
          <a:blip r:embed="rId2"/>
          <a:stretch>
            <a:fillRect/>
          </a:stretch>
        </p:blipFill>
        <p:spPr>
          <a:xfrm>
            <a:off x="203930" y="1739561"/>
            <a:ext cx="5072336" cy="4707288"/>
          </a:xfrm>
          <a:prstGeom prst="rect">
            <a:avLst/>
          </a:prstGeom>
        </p:spPr>
      </p:pic>
      <p:sp>
        <p:nvSpPr>
          <p:cNvPr id="2" name="タイトル 1"/>
          <p:cNvSpPr>
            <a:spLocks noGrp="1"/>
          </p:cNvSpPr>
          <p:nvPr>
            <p:ph type="title"/>
          </p:nvPr>
        </p:nvSpPr>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データの活用状況</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3</a:t>
            </a:fld>
            <a:endParaRPr lang="ja-JP" altLang="en-US" dirty="0"/>
          </a:p>
        </p:txBody>
      </p:sp>
      <p:sp>
        <p:nvSpPr>
          <p:cNvPr id="9" name="コンテンツ プレースホルダー 2"/>
          <p:cNvSpPr>
            <a:spLocks noGrp="1"/>
          </p:cNvSpPr>
          <p:nvPr>
            <p:ph idx="1"/>
          </p:nvPr>
        </p:nvSpPr>
        <p:spPr>
          <a:xfrm>
            <a:off x="192598" y="702861"/>
            <a:ext cx="9436034" cy="853223"/>
          </a:xfrm>
          <a:ln>
            <a:solidFill>
              <a:schemeClr val="tx1"/>
            </a:solidFill>
          </a:ln>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延べ約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19,000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のうち、政策の企画立案等に活用されているデータのある手続は約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11,000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種類で、その割合は約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となり、前年より約３ポイント増加した。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分野別にみた場合、すべての分野で前年に比べてデータの活用が増加傾向にある。</a:t>
            </a:r>
            <a:endParaRPr lang="ja-JP" altLang="en-US" sz="14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auto">
          <a:xfrm>
            <a:off x="192598" y="6504361"/>
            <a:ext cx="6981330" cy="400077"/>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(14,309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（）内の数値は前年結果。</a:t>
            </a:r>
          </a:p>
        </p:txBody>
      </p:sp>
      <p:sp>
        <p:nvSpPr>
          <p:cNvPr id="8" name="正方形/長方形 7"/>
          <p:cNvSpPr/>
          <p:nvPr/>
        </p:nvSpPr>
        <p:spPr>
          <a:xfrm>
            <a:off x="3480822" y="2006416"/>
            <a:ext cx="624916" cy="4434489"/>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pic>
        <p:nvPicPr>
          <p:cNvPr id="7" name="図 6">
            <a:extLst>
              <a:ext uri="{FF2B5EF4-FFF2-40B4-BE49-F238E27FC236}">
                <a16:creationId xmlns:a16="http://schemas.microsoft.com/office/drawing/2014/main" id="{D3D38447-D7EF-4214-A45A-418CF7794B6A}"/>
              </a:ext>
            </a:extLst>
          </p:cNvPr>
          <p:cNvPicPr>
            <a:picLocks noChangeAspect="1"/>
          </p:cNvPicPr>
          <p:nvPr/>
        </p:nvPicPr>
        <p:blipFill>
          <a:blip r:embed="rId3"/>
          <a:stretch>
            <a:fillRect/>
          </a:stretch>
        </p:blipFill>
        <p:spPr>
          <a:xfrm>
            <a:off x="5598233" y="2152595"/>
            <a:ext cx="4025209" cy="3925864"/>
          </a:xfrm>
          <a:prstGeom prst="rect">
            <a:avLst/>
          </a:prstGeom>
        </p:spPr>
      </p:pic>
    </p:spTree>
    <p:extLst>
      <p:ext uri="{BB962C8B-B14F-4D97-AF65-F5344CB8AC3E}">
        <p14:creationId xmlns:p14="http://schemas.microsoft.com/office/powerpoint/2010/main" val="2961977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5101AC1-7CC3-4F77-81D8-789F6D5F628D}"/>
              </a:ext>
            </a:extLst>
          </p:cNvPr>
          <p:cNvPicPr>
            <a:picLocks noChangeAspect="1"/>
          </p:cNvPicPr>
          <p:nvPr/>
        </p:nvPicPr>
        <p:blipFill>
          <a:blip r:embed="rId2"/>
          <a:stretch>
            <a:fillRect/>
          </a:stretch>
        </p:blipFill>
        <p:spPr>
          <a:xfrm>
            <a:off x="65784" y="2184034"/>
            <a:ext cx="5913997" cy="4275972"/>
          </a:xfrm>
          <a:prstGeom prst="rect">
            <a:avLst/>
          </a:prstGeom>
        </p:spPr>
      </p:pic>
      <p:sp>
        <p:nvSpPr>
          <p:cNvPr id="2" name="タイトル 1"/>
          <p:cNvSpPr>
            <a:spLocks noGrp="1"/>
          </p:cNvSpPr>
          <p:nvPr>
            <p:ph type="title"/>
          </p:nvPr>
        </p:nvSpPr>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手続きによって得られるデータの活用先</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4</a:t>
            </a:fld>
            <a:endParaRPr lang="ja-JP" altLang="en-US" dirty="0"/>
          </a:p>
        </p:txBody>
      </p:sp>
      <p:sp>
        <p:nvSpPr>
          <p:cNvPr id="9" name="コンテンツ プレースホルダー 2"/>
          <p:cNvSpPr>
            <a:spLocks noGrp="1"/>
          </p:cNvSpPr>
          <p:nvPr>
            <p:ph idx="1"/>
          </p:nvPr>
        </p:nvSpPr>
        <p:spPr>
          <a:xfrm>
            <a:off x="192598" y="638694"/>
            <a:ext cx="9436034" cy="1063358"/>
          </a:xfrm>
          <a:ln>
            <a:solidFill>
              <a:schemeClr val="tx1"/>
            </a:solidFill>
          </a:ln>
        </p:spPr>
        <p:txBody>
          <a:bodyPr/>
          <a:lstStyle/>
          <a:p>
            <a:pPr marL="176213" indent="-176213"/>
            <a:r>
              <a:rPr lang="ja-JP" altLang="en-US" sz="1400" dirty="0">
                <a:latin typeface="Meiryo UI" panose="020B0604030504040204" pitchFamily="50" charset="-128"/>
                <a:ea typeface="Meiryo UI" panose="020B0604030504040204" pitchFamily="50" charset="-128"/>
                <a:cs typeface="Meiryo UI" panose="020B0604030504040204" pitchFamily="50" charset="-128"/>
              </a:rPr>
              <a:t>　手続きによって得られるデータを政策の企画立案等に活用している手続（延べ約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11,000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種類）について、その活用先としては、主に「課題や傾向の把握」（約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％）、「制度設計や制度の見直し」（約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％）となった。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6213" indent="8890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また、活用先が「その他」の具体例としては、「集計して統計作成に利用」、「制度の現状把握」等であったため、各業界の実態把握や制度見直しのために使われていることがうかがえる。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auto">
          <a:xfrm>
            <a:off x="192598" y="6504361"/>
            <a:ext cx="6981330" cy="246189"/>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(14,309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738477" y="2391821"/>
            <a:ext cx="590203" cy="4048795"/>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13" name="正方形/長方形 12"/>
          <p:cNvSpPr/>
          <p:nvPr/>
        </p:nvSpPr>
        <p:spPr>
          <a:xfrm>
            <a:off x="3893191" y="2433150"/>
            <a:ext cx="566188" cy="4020278"/>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pic>
        <p:nvPicPr>
          <p:cNvPr id="7" name="図 6">
            <a:extLst>
              <a:ext uri="{FF2B5EF4-FFF2-40B4-BE49-F238E27FC236}">
                <a16:creationId xmlns:a16="http://schemas.microsoft.com/office/drawing/2014/main" id="{F8A6831B-C812-42BB-BB1B-4C0202D09625}"/>
              </a:ext>
            </a:extLst>
          </p:cNvPr>
          <p:cNvPicPr>
            <a:picLocks noChangeAspect="1"/>
          </p:cNvPicPr>
          <p:nvPr/>
        </p:nvPicPr>
        <p:blipFill>
          <a:blip r:embed="rId3"/>
          <a:stretch>
            <a:fillRect/>
          </a:stretch>
        </p:blipFill>
        <p:spPr>
          <a:xfrm>
            <a:off x="6131086" y="2513561"/>
            <a:ext cx="3611550" cy="4045120"/>
          </a:xfrm>
          <a:prstGeom prst="rect">
            <a:avLst/>
          </a:prstGeom>
        </p:spPr>
      </p:pic>
    </p:spTree>
    <p:extLst>
      <p:ext uri="{BB962C8B-B14F-4D97-AF65-F5344CB8AC3E}">
        <p14:creationId xmlns:p14="http://schemas.microsoft.com/office/powerpoint/2010/main" val="241193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662FAB65-8915-412B-9CDE-85DB9D95D74D}"/>
              </a:ext>
            </a:extLst>
          </p:cNvPr>
          <p:cNvPicPr>
            <a:picLocks noChangeAspect="1"/>
          </p:cNvPicPr>
          <p:nvPr/>
        </p:nvPicPr>
        <p:blipFill>
          <a:blip r:embed="rId2"/>
          <a:stretch>
            <a:fillRect/>
          </a:stretch>
        </p:blipFill>
        <p:spPr>
          <a:xfrm>
            <a:off x="283030" y="2181154"/>
            <a:ext cx="5823856" cy="4392466"/>
          </a:xfrm>
          <a:prstGeom prst="rect">
            <a:avLst/>
          </a:prstGeom>
        </p:spPr>
      </p:pic>
      <p:sp>
        <p:nvSpPr>
          <p:cNvPr id="2" name="タイトル 1"/>
          <p:cNvSpPr>
            <a:spLocks noGrp="1"/>
          </p:cNvSpPr>
          <p:nvPr>
            <p:ph type="title"/>
          </p:nvPr>
        </p:nvSpPr>
        <p:spPr>
          <a:xfrm>
            <a:off x="128016" y="-9255"/>
            <a:ext cx="9738360" cy="565674"/>
          </a:xfrm>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データ公開状況</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5</a:t>
            </a:fld>
            <a:endParaRPr lang="ja-JP" altLang="en-US"/>
          </a:p>
        </p:txBody>
      </p:sp>
      <p:sp>
        <p:nvSpPr>
          <p:cNvPr id="9" name="コンテンツ プレースホルダー 2"/>
          <p:cNvSpPr>
            <a:spLocks noGrp="1"/>
          </p:cNvSpPr>
          <p:nvPr>
            <p:ph idx="1"/>
          </p:nvPr>
        </p:nvSpPr>
        <p:spPr>
          <a:xfrm>
            <a:off x="64008" y="620405"/>
            <a:ext cx="9841992" cy="1461488"/>
          </a:xfrm>
          <a:ln>
            <a:solidFill>
              <a:schemeClr val="tx1"/>
            </a:solidFill>
          </a:ln>
        </p:spPr>
        <p:txBody>
          <a:bodyPr lIns="36000" rIns="36000"/>
          <a:lstStyle/>
          <a:p>
            <a:pPr marL="176213" indent="-176213"/>
            <a:r>
              <a:rPr lang="ja-JP" altLang="en-US" sz="1400" dirty="0">
                <a:latin typeface="Meiryo UI" panose="020B0604030504040204" pitchFamily="50" charset="-128"/>
                <a:ea typeface="Meiryo UI" panose="020B0604030504040204" pitchFamily="50" charset="-128"/>
                <a:cs typeface="Meiryo UI" panose="020B0604030504040204" pitchFamily="50" charset="-128"/>
              </a:rPr>
              <a:t>　データベース又は電子媒体で管理されているデータのある手続</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延べ約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19,000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のうち、オープンデータとして公開しているデータのある手続が約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3,200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、オープンデータ未対応で公開しているデータのある手続が約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約７</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、非公開が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14,500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76%)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。また、オープンデータとして公開しており、カタログサイトに掲載しているデータは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種類（全体の約３</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であった。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9388" indent="-179388">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カタログサイトに掲載していないオープンデータについては、例えば、検索サイト（例：「・・・情報検索サービス」といった検索サイト）に登録されているデータがあげられる。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　上記のような検索サイトに登録されているオープンデータについても、カタログサイトに掲載していくことを検討。</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auto">
          <a:xfrm>
            <a:off x="55438" y="6589705"/>
            <a:ext cx="6885150" cy="246189"/>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(14,309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p>
        </p:txBody>
      </p:sp>
      <p:pic>
        <p:nvPicPr>
          <p:cNvPr id="8" name="Picture 11">
            <a:extLst>
              <a:ext uri="{FF2B5EF4-FFF2-40B4-BE49-F238E27FC236}">
                <a16:creationId xmlns:a16="http://schemas.microsoft.com/office/drawing/2014/main" id="{F5E83D0F-A1E6-422A-B1CB-B76BD32EEBCE}"/>
              </a:ext>
            </a:extLst>
          </p:cNvPr>
          <p:cNvPicPr>
            <a:picLocks noChangeAspect="1"/>
          </p:cNvPicPr>
          <p:nvPr/>
        </p:nvPicPr>
        <p:blipFill>
          <a:blip r:embed="rId3"/>
          <a:stretch>
            <a:fillRect/>
          </a:stretch>
        </p:blipFill>
        <p:spPr>
          <a:xfrm>
            <a:off x="6251455" y="2146861"/>
            <a:ext cx="3375767" cy="4504889"/>
          </a:xfrm>
          <a:prstGeom prst="rect">
            <a:avLst/>
          </a:prstGeom>
        </p:spPr>
      </p:pic>
    </p:spTree>
    <p:extLst>
      <p:ext uri="{BB962C8B-B14F-4D97-AF65-F5344CB8AC3E}">
        <p14:creationId xmlns:p14="http://schemas.microsoft.com/office/powerpoint/2010/main" val="6327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095D29C3-798B-4DB5-8E9B-1A830A9518C4}"/>
              </a:ext>
            </a:extLst>
          </p:cNvPr>
          <p:cNvPicPr>
            <a:picLocks noChangeAspect="1"/>
          </p:cNvPicPr>
          <p:nvPr/>
        </p:nvPicPr>
        <p:blipFill>
          <a:blip r:embed="rId2"/>
          <a:stretch>
            <a:fillRect/>
          </a:stretch>
        </p:blipFill>
        <p:spPr>
          <a:xfrm>
            <a:off x="228600" y="2119557"/>
            <a:ext cx="9495065" cy="4068972"/>
          </a:xfrm>
          <a:prstGeom prst="rect">
            <a:avLst/>
          </a:prstGeom>
        </p:spPr>
      </p:pic>
      <p:sp>
        <p:nvSpPr>
          <p:cNvPr id="2" name="タイトル 1"/>
          <p:cNvSpPr>
            <a:spLocks noGrp="1"/>
          </p:cNvSpPr>
          <p:nvPr>
            <p:ph type="title"/>
          </p:nvPr>
        </p:nvSpPr>
        <p:spPr>
          <a:xfrm>
            <a:off x="128016" y="-9255"/>
            <a:ext cx="9738360" cy="565674"/>
          </a:xfrm>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(OD</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未対応・非公開理由</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6</a:t>
            </a:fld>
            <a:endParaRPr lang="ja-JP" altLang="en-US"/>
          </a:p>
        </p:txBody>
      </p:sp>
      <p:sp>
        <p:nvSpPr>
          <p:cNvPr id="13" name="テキスト ボックス 12"/>
          <p:cNvSpPr txBox="1"/>
          <p:nvPr/>
        </p:nvSpPr>
        <p:spPr bwMode="auto">
          <a:xfrm>
            <a:off x="55438" y="6653713"/>
            <a:ext cx="6885150" cy="246189"/>
          </a:xfrm>
          <a:prstGeom prst="rect">
            <a:avLst/>
          </a:prstGeom>
          <a:noFill/>
          <a:ln w="9525" algn="ctr">
            <a:noFill/>
            <a:miter lim="800000"/>
            <a:headEnd/>
            <a:tailEnd/>
          </a:ln>
          <a:effectLst/>
        </p:spPr>
        <p:txBody>
          <a:bodyPr wrap="non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(14,309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について該当分野を最大２つ選択したものである。</a:t>
            </a:r>
          </a:p>
        </p:txBody>
      </p:sp>
      <p:sp>
        <p:nvSpPr>
          <p:cNvPr id="14" name="テキスト ボックス 13"/>
          <p:cNvSpPr txBox="1"/>
          <p:nvPr/>
        </p:nvSpPr>
        <p:spPr bwMode="auto">
          <a:xfrm>
            <a:off x="5331435" y="6223773"/>
            <a:ext cx="4602473" cy="400077"/>
          </a:xfrm>
          <a:prstGeom prst="rect">
            <a:avLst/>
          </a:prstGeom>
          <a:noFill/>
          <a:ln w="9525" algn="ctr">
            <a:noFill/>
            <a:miter lim="800000"/>
            <a:headEnd/>
            <a:tailEnd/>
          </a:ln>
          <a:effectLst/>
        </p:spPr>
        <p:txBody>
          <a:bodyPr wrap="none" lIns="91406" tIns="45704" rIns="91406" bIns="45704"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注１：</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2-2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国や公共の安全、秩序の維持に支障を及ぼすおそれがある情報が含まれる</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注２：</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2-3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法人や個人の権利利益を害するおそれがある</a:t>
            </a:r>
          </a:p>
        </p:txBody>
      </p:sp>
      <p:sp>
        <p:nvSpPr>
          <p:cNvPr id="9" name="コンテンツ プレースホルダー 2"/>
          <p:cNvSpPr>
            <a:spLocks noGrp="1"/>
          </p:cNvSpPr>
          <p:nvPr>
            <p:ph idx="1"/>
          </p:nvPr>
        </p:nvSpPr>
        <p:spPr>
          <a:xfrm>
            <a:off x="64008" y="620402"/>
            <a:ext cx="9802368" cy="1322697"/>
          </a:xfrm>
          <a:ln>
            <a:solidFill>
              <a:schemeClr val="tx1"/>
            </a:solidFill>
          </a:ln>
        </p:spPr>
        <p:txBody>
          <a:bodyPr lIns="36000" rIns="36000"/>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オープンデータ化未対応・非公開の理由の大部分が、「法人や個人の権利利益を害するおそれがある」（約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）、「個人情報が含まれる」（約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314960" indent="-314960"/>
            <a:r>
              <a:rPr lang="ja-JP" altLang="en-US" sz="1400" dirty="0">
                <a:latin typeface="Meiryo UI"/>
                <a:ea typeface="Meiryo UI"/>
                <a:cs typeface="Meiryo UI" panose="020B0604030504040204" pitchFamily="50" charset="-128"/>
              </a:rPr>
              <a:t>オープンデータ化について検討を行っていない手続きが約</a:t>
            </a:r>
            <a:r>
              <a:rPr lang="en-US" altLang="ja-JP" sz="1400" dirty="0">
                <a:latin typeface="Meiryo UI"/>
                <a:ea typeface="Meiryo UI"/>
                <a:cs typeface="Meiryo UI" panose="020B0604030504040204" pitchFamily="50" charset="-128"/>
              </a:rPr>
              <a:t>16</a:t>
            </a:r>
            <a:r>
              <a:rPr lang="ja-JP" altLang="en-US" sz="1400" dirty="0">
                <a:latin typeface="Meiryo UI"/>
                <a:ea typeface="Meiryo UI"/>
                <a:cs typeface="Meiryo UI" panose="020B0604030504040204" pitchFamily="50" charset="-128"/>
              </a:rPr>
              <a:t>％存在。</a:t>
            </a:r>
            <a:endParaRPr lang="en-US" altLang="ja-JP" sz="1400" dirty="0">
              <a:latin typeface="Meiryo UI"/>
              <a:ea typeface="Meiryo UI"/>
              <a:cs typeface="Meiryo UI" panose="020B0604030504040204" pitchFamily="50" charset="-128"/>
            </a:endParaRPr>
          </a:p>
          <a:p>
            <a:pPr marL="265113" indent="-265113">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新たに制定される手続きについては、原則オープンデータを意識した処理や対応を行う仕組み（オープンデータバイデザイン）を構築するよう、さらに取り組んでいく必要がある。</a:t>
            </a:r>
          </a:p>
          <a:p>
            <a:pPr marL="0" indent="0">
              <a:buNone/>
            </a:pP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四角形吹き出し 4"/>
          <p:cNvSpPr/>
          <p:nvPr/>
        </p:nvSpPr>
        <p:spPr>
          <a:xfrm>
            <a:off x="4823875" y="2335847"/>
            <a:ext cx="603739" cy="3877174"/>
          </a:xfrm>
          <a:prstGeom prst="wedgeRectCallout">
            <a:avLst>
              <a:gd name="adj1" fmla="val -50105"/>
              <a:gd name="adj2" fmla="val -23919"/>
            </a:avLst>
          </a:prstGeom>
          <a:noFill/>
          <a:ln w="31750">
            <a:solidFill>
              <a:srgbClr val="FF0000"/>
            </a:solidFill>
          </a:ln>
          <a:effectLst>
            <a:outerShdw blurRad="152400" dist="152400" dir="2700000" algn="tl" rotWithShape="0">
              <a:prstClr val="black">
                <a:alpha val="20000"/>
              </a:prstClr>
            </a:outerShdw>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10" name="四角形吹き出し 4">
            <a:extLst>
              <a:ext uri="{FF2B5EF4-FFF2-40B4-BE49-F238E27FC236}">
                <a16:creationId xmlns:a16="http://schemas.microsoft.com/office/drawing/2014/main" id="{3574AF37-F23C-4CF4-91FD-0874F04FC8D0}"/>
              </a:ext>
            </a:extLst>
          </p:cNvPr>
          <p:cNvSpPr/>
          <p:nvPr/>
        </p:nvSpPr>
        <p:spPr>
          <a:xfrm>
            <a:off x="6049080" y="2334986"/>
            <a:ext cx="603739" cy="3869871"/>
          </a:xfrm>
          <a:prstGeom prst="wedgeRectCallout">
            <a:avLst>
              <a:gd name="adj1" fmla="val -50105"/>
              <a:gd name="adj2" fmla="val -23919"/>
            </a:avLst>
          </a:prstGeom>
          <a:noFill/>
          <a:ln w="31750">
            <a:solidFill>
              <a:srgbClr val="FF0000"/>
            </a:solidFill>
          </a:ln>
          <a:effectLst>
            <a:outerShdw blurRad="152400" dist="152400" dir="2700000" algn="tl" rotWithShape="0">
              <a:prstClr val="black">
                <a:alpha val="20000"/>
              </a:prstClr>
            </a:outerShdw>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Tree>
    <p:extLst>
      <p:ext uri="{BB962C8B-B14F-4D97-AF65-F5344CB8AC3E}">
        <p14:creationId xmlns:p14="http://schemas.microsoft.com/office/powerpoint/2010/main" val="320626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6E538A21-A22A-4EC9-A495-83826CABF436}"/>
              </a:ext>
            </a:extLst>
          </p:cNvPr>
          <p:cNvPicPr>
            <a:picLocks noChangeAspect="1"/>
          </p:cNvPicPr>
          <p:nvPr/>
        </p:nvPicPr>
        <p:blipFill>
          <a:blip r:embed="rId2"/>
          <a:stretch>
            <a:fillRect/>
          </a:stretch>
        </p:blipFill>
        <p:spPr>
          <a:xfrm>
            <a:off x="124990" y="2464637"/>
            <a:ext cx="6223183" cy="4159828"/>
          </a:xfrm>
          <a:prstGeom prst="rect">
            <a:avLst/>
          </a:prstGeom>
        </p:spPr>
      </p:pic>
      <p:sp>
        <p:nvSpPr>
          <p:cNvPr id="2" name="タイトル 1"/>
          <p:cNvSpPr>
            <a:spLocks noGrp="1"/>
          </p:cNvSpPr>
          <p:nvPr>
            <p:ph type="title"/>
          </p:nvPr>
        </p:nvSpPr>
        <p:spPr/>
        <p:txBody>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行政手続等関連データ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分野別の棚卸結果</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公開データのファイル形式</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pPr algn="r" latinLnBrk="1"/>
            <a:fld id="{2D445476-B57F-464F-8319-C26E69740EC0}" type="slidenum">
              <a:rPr/>
              <a:pPr algn="r" latinLnBrk="1"/>
              <a:t>7</a:t>
            </a:fld>
            <a:endParaRPr lang="ja-JP" altLang="en-US"/>
          </a:p>
        </p:txBody>
      </p:sp>
      <p:sp>
        <p:nvSpPr>
          <p:cNvPr id="10" name="コンテンツ プレースホルダー 2"/>
          <p:cNvSpPr>
            <a:spLocks noGrp="1"/>
          </p:cNvSpPr>
          <p:nvPr>
            <p:ph idx="1"/>
          </p:nvPr>
        </p:nvSpPr>
        <p:spPr>
          <a:xfrm>
            <a:off x="329184" y="605163"/>
            <a:ext cx="9354312" cy="1713564"/>
          </a:xfrm>
          <a:ln>
            <a:solidFill>
              <a:schemeClr val="tx1"/>
            </a:solidFill>
          </a:ln>
        </p:spPr>
        <p:txBody>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手続によって得られるデータの公開数はもともと多くはないが、その中では構造化</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PDF</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34%) </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EXCEL</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により、オープンデータとして公開されている。また、</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CSV</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形式による公開数については、前年度から増加している。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オープンデータのファイル形式としてのレベルの高い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XML</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RDF</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JSON</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形式については、昨年度と同様０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１％前後。</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これらのファイル形式で公開が望まれている情報や活用方法等、事例を示していくことが必要である。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その他」の形式の具体例は、直接ウェブサイトにデータを貼り付けているものであり、ファイルでの提供を行っていないもの。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ニーズに応じて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CSV</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ファイルによるダウンロードを可能とするなどを検討する必要がある。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手続によって得られるデータの中で公開しているデータのうち、特に外部の利用者にとって有用と思われるデータの形式を最大で３つまで把握</a:t>
            </a:r>
          </a:p>
        </p:txBody>
      </p:sp>
      <p:sp>
        <p:nvSpPr>
          <p:cNvPr id="7" name="テキスト ボックス 6"/>
          <p:cNvSpPr txBox="1"/>
          <p:nvPr/>
        </p:nvSpPr>
        <p:spPr bwMode="auto">
          <a:xfrm>
            <a:off x="192598" y="6659810"/>
            <a:ext cx="9564050" cy="246189"/>
          </a:xfrm>
          <a:prstGeom prst="rect">
            <a:avLst/>
          </a:prstGeom>
          <a:noFill/>
          <a:ln w="9525" algn="ctr">
            <a:noFill/>
            <a:miter lim="800000"/>
            <a:headEnd/>
            <a:tailEnd/>
          </a:ln>
          <a:effectLst/>
        </p:spPr>
        <p:txBody>
          <a:bodyPr wrap="square" lIns="91406" tIns="45704" rIns="91406" bIns="45704"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データベース又は電子媒体で管理されているデータのある手続</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(14,309</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種類）について該当分野を最大２つ選択したものである。　</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（）内の数値は前年結果。</a:t>
            </a:r>
          </a:p>
        </p:txBody>
      </p:sp>
      <p:sp>
        <p:nvSpPr>
          <p:cNvPr id="8" name="正方形/長方形 7"/>
          <p:cNvSpPr/>
          <p:nvPr/>
        </p:nvSpPr>
        <p:spPr>
          <a:xfrm>
            <a:off x="2744950" y="2702829"/>
            <a:ext cx="912649" cy="3934794"/>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sp>
        <p:nvSpPr>
          <p:cNvPr id="12" name="正方形/長方形 11"/>
          <p:cNvSpPr/>
          <p:nvPr/>
        </p:nvSpPr>
        <p:spPr>
          <a:xfrm>
            <a:off x="5321212" y="2721565"/>
            <a:ext cx="493776" cy="3922635"/>
          </a:xfrm>
          <a:prstGeom prst="rect">
            <a:avLst/>
          </a:prstGeom>
          <a:noFill/>
          <a:ln w="28575">
            <a:solidFill>
              <a:srgbClr val="FF0000"/>
            </a:solidFill>
          </a:ln>
          <a:effectLst/>
        </p:spPr>
        <p:style>
          <a:lnRef idx="1">
            <a:schemeClr val="accent5"/>
          </a:lnRef>
          <a:fillRef idx="2">
            <a:schemeClr val="accent5"/>
          </a:fillRef>
          <a:effectRef idx="1">
            <a:schemeClr val="accent5"/>
          </a:effectRef>
          <a:fontRef idx="minor">
            <a:schemeClr val="dk1"/>
          </a:fontRef>
        </p:style>
        <p:txBody>
          <a:bodyPr lIns="0" tIns="0" rIns="0" bIns="0"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1600" i="0" u="none" strike="noStrike" kern="0" cap="none" spc="0" normalizeH="0" baseline="0" noProof="0" dirty="0">
              <a:ln>
                <a:noFill/>
              </a:ln>
              <a:solidFill>
                <a:schemeClr val="bg1"/>
              </a:solidFill>
              <a:effectLst/>
              <a:uLnTx/>
              <a:uFillTx/>
              <a:latin typeface="Meiryo UI" panose="020B0604030504040204" pitchFamily="50" charset="-128"/>
              <a:ea typeface="Meiryo UI"/>
            </a:endParaRPr>
          </a:p>
        </p:txBody>
      </p:sp>
      <p:pic>
        <p:nvPicPr>
          <p:cNvPr id="6" name="図 5">
            <a:extLst>
              <a:ext uri="{FF2B5EF4-FFF2-40B4-BE49-F238E27FC236}">
                <a16:creationId xmlns:a16="http://schemas.microsoft.com/office/drawing/2014/main" id="{B1AE6BCD-C5B8-4A4E-91AE-E604978210CB}"/>
              </a:ext>
            </a:extLst>
          </p:cNvPr>
          <p:cNvPicPr>
            <a:picLocks noChangeAspect="1"/>
          </p:cNvPicPr>
          <p:nvPr/>
        </p:nvPicPr>
        <p:blipFill>
          <a:blip r:embed="rId3"/>
          <a:stretch>
            <a:fillRect/>
          </a:stretch>
        </p:blipFill>
        <p:spPr>
          <a:xfrm>
            <a:off x="6479740" y="2522604"/>
            <a:ext cx="3364991" cy="3994802"/>
          </a:xfrm>
          <a:prstGeom prst="rect">
            <a:avLst/>
          </a:prstGeom>
        </p:spPr>
      </p:pic>
    </p:spTree>
    <p:extLst>
      <p:ext uri="{BB962C8B-B14F-4D97-AF65-F5344CB8AC3E}">
        <p14:creationId xmlns:p14="http://schemas.microsoft.com/office/powerpoint/2010/main" val="251285818"/>
      </p:ext>
    </p:extLst>
  </p:cSld>
  <p:clrMapOvr>
    <a:masterClrMapping/>
  </p:clrMapOvr>
</p:sld>
</file>

<file path=ppt/theme/theme1.xml><?xml version="1.0" encoding="utf-8"?>
<a:theme xmlns:a="http://schemas.openxmlformats.org/drawingml/2006/main" name="1_CIO室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75000"/>
          </a:schemeClr>
        </a:solidFill>
        <a:ln>
          <a:noFill/>
        </a:ln>
        <a:effectLst>
          <a:outerShdw blurRad="152400" dist="152400" dir="2700000" algn="tl" rotWithShape="0">
            <a:prstClr val="black">
              <a:alpha val="20000"/>
            </a:prstClr>
          </a:outerShdw>
        </a:effectLst>
      </a:spPr>
      <a:bodyPr lIns="0" tIns="0" rIns="0" bIns="0"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600" i="0" u="none" strike="noStrike" kern="0" cap="none" spc="0" normalizeH="0" baseline="0" noProof="0" dirty="0" smtClean="0">
            <a:ln>
              <a:noFill/>
            </a:ln>
            <a:solidFill>
              <a:schemeClr val="bg1"/>
            </a:solidFill>
            <a:effectLst/>
            <a:uLnTx/>
            <a:uFillTx/>
            <a:latin typeface="Meiryo UI" panose="020B0604030504040204" pitchFamily="50" charset="-128"/>
            <a:ea typeface="Meiryo UI"/>
          </a:defRPr>
        </a:defPPr>
      </a:lstStyle>
      <a:style>
        <a:lnRef idx="1">
          <a:schemeClr val="accent5"/>
        </a:lnRef>
        <a:fillRef idx="2">
          <a:schemeClr val="accent5"/>
        </a:fillRef>
        <a:effectRef idx="1">
          <a:schemeClr val="accent5"/>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bwMode="auto">
        <a:noFill/>
        <a:ln w="9525" algn="ctr">
          <a:noFill/>
          <a:miter lim="800000"/>
          <a:headEnd/>
          <a:tailEnd/>
        </a:ln>
        <a:effectLst/>
      </a:spPr>
      <a:bodyPr wrap="square" lIns="0" tIns="0" rIns="0" bIns="0" rtlCol="0">
        <a:spAutoFit/>
      </a:bodyPr>
      <a:lstStyle>
        <a:defPPr algn="ctr">
          <a:lnSpc>
            <a:spcPct val="120000"/>
          </a:lnSpc>
          <a:spcBef>
            <a:spcPts val="400"/>
          </a:spcBef>
          <a:defRPr sz="1800" b="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2_CIO室テンプレート">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lgn="ctr">
          <a:noFill/>
          <a:miter lim="800000"/>
          <a:headEnd/>
          <a:tailEnd/>
        </a:ln>
        <a:effectLst/>
      </a:spPr>
      <a:bodyPr wrap="square" lIns="91406" tIns="45704" rIns="91406" bIns="45704" rtlCol="0">
        <a:spAutoFit/>
      </a:bodyPr>
      <a:lstStyle>
        <a:defPPr algn="l">
          <a:defRPr kumimoji="1" sz="1800" b="1" dirty="0" smtClean="0">
            <a:solidFill>
              <a:sysClr val="windowText" lastClr="000000"/>
            </a:solidFill>
          </a:defRPr>
        </a:defPPr>
      </a:lstStyle>
    </a:tx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151023_プレゼンテーションr0</Template>
  <TotalTime>0</TotalTime>
  <Words>1369</Words>
  <Application>Microsoft Office PowerPoint</Application>
  <PresentationFormat>A4 210 x 297 mm</PresentationFormat>
  <Paragraphs>57</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8</vt:i4>
      </vt:variant>
    </vt:vector>
  </HeadingPairs>
  <TitlesOfParts>
    <vt:vector size="18" baseType="lpstr">
      <vt:lpstr>HGS創英角ｺﾞｼｯｸUB</vt:lpstr>
      <vt:lpstr>HG丸ｺﾞｼｯｸM-PRO</vt:lpstr>
      <vt:lpstr>Meiryo UI</vt:lpstr>
      <vt:lpstr>メイリオ</vt:lpstr>
      <vt:lpstr>Arial</vt:lpstr>
      <vt:lpstr>Calibri</vt:lpstr>
      <vt:lpstr>Century Gothic</vt:lpstr>
      <vt:lpstr>Wingdings</vt:lpstr>
      <vt:lpstr>1_CIO室テンプレート</vt:lpstr>
      <vt:lpstr>2_CIO室テンプレート</vt:lpstr>
      <vt:lpstr>行政保有データ(行政手続等関連)の棚卸結果概要 （令和３年３月とりまとめ）</vt:lpstr>
      <vt:lpstr>行政保有データ（行政手続等関連）の棚卸調査の概要</vt:lpstr>
      <vt:lpstr>【行政手続等関連データ】担当府省庁別の棚卸結果（データ管理状況）</vt:lpstr>
      <vt:lpstr>【行政手続等関連データ】分野別の棚卸結果(データの活用状況)</vt:lpstr>
      <vt:lpstr>【行政手続等関連データ】分野別の棚卸結果(手続きによって得られるデータの活用先)</vt:lpstr>
      <vt:lpstr>【行政手続等関連データ】分野別の棚卸結果(データ公開状況)</vt:lpstr>
      <vt:lpstr>【行政手続等関連データ】分野別の棚卸結果(OD未対応・非公開理由)</vt:lpstr>
      <vt:lpstr>【行政手続等関連データ】分野別の棚卸結果(公開データのファイル形式)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2021-08-30T09:07:12Z</dcterms:created>
  <dcterms:modified xsi:type="dcterms:W3CDTF">2021-08-30T09:07:18Z</dcterms:modified>
</cp:coreProperties>
</file>