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2" r:id="rId1"/>
    <p:sldMasterId id="2147483715" r:id="rId2"/>
    <p:sldMasterId id="2147483743" r:id="rId3"/>
  </p:sldMasterIdLst>
  <p:sldIdLst>
    <p:sldId id="261" r:id="rId4"/>
    <p:sldId id="262" r:id="rId5"/>
  </p:sldIdLst>
  <p:sldSz cx="9906000" cy="6858000" type="A4"/>
  <p:notesSz cx="6735763" cy="9866313"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B809"/>
    <a:srgbClr val="333399"/>
    <a:srgbClr val="0000CC"/>
    <a:srgbClr val="000066"/>
    <a:srgbClr val="838383"/>
    <a:srgbClr val="B4B4B4"/>
    <a:srgbClr val="E6E6E6"/>
    <a:srgbClr val="000000"/>
    <a:srgbClr val="6600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12" autoAdjust="0"/>
    <p:restoredTop sz="86420"/>
  </p:normalViewPr>
  <p:slideViewPr>
    <p:cSldViewPr snapToGrid="0" snapToObjects="1">
      <p:cViewPr varScale="1">
        <p:scale>
          <a:sx n="77" d="100"/>
          <a:sy n="77" d="100"/>
        </p:scale>
        <p:origin x="1032" y="57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584136" y="2852936"/>
            <a:ext cx="8775931" cy="2208245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662151" y="2756926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</p:spTree>
    <p:extLst>
      <p:ext uri="{BB962C8B-B14F-4D97-AF65-F5344CB8AC3E}">
        <p14:creationId xmlns:p14="http://schemas.microsoft.com/office/powerpoint/2010/main" val="373380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orisonta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04797"/>
            <a:ext cx="2417499" cy="312034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2417499" y="1604797"/>
            <a:ext cx="4641917" cy="312034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7059416" y="1604797"/>
            <a:ext cx="2846583" cy="312034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84136" y="5109186"/>
            <a:ext cx="8775931" cy="1020369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662151" y="5013176"/>
            <a:ext cx="175534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4" name="正方形/長方形 13"/>
          <p:cNvSpPr/>
          <p:nvPr/>
        </p:nvSpPr>
        <p:spPr>
          <a:xfrm>
            <a:off x="-1" y="4725144"/>
            <a:ext cx="2417951" cy="960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5" name="正方形/長方形 14"/>
          <p:cNvSpPr/>
          <p:nvPr/>
        </p:nvSpPr>
        <p:spPr>
          <a:xfrm>
            <a:off x="2417951" y="4725144"/>
            <a:ext cx="4641407" cy="960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6" name="正方形/長方形 15"/>
          <p:cNvSpPr/>
          <p:nvPr/>
        </p:nvSpPr>
        <p:spPr>
          <a:xfrm>
            <a:off x="7059416" y="4725144"/>
            <a:ext cx="2846583" cy="960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</p:spTree>
    <p:extLst>
      <p:ext uri="{BB962C8B-B14F-4D97-AF65-F5344CB8AC3E}">
        <p14:creationId xmlns:p14="http://schemas.microsoft.com/office/powerpoint/2010/main" val="17024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cons an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/>
        </p:nvSpPr>
        <p:spPr>
          <a:xfrm>
            <a:off x="3291630" y="2022707"/>
            <a:ext cx="1282274" cy="157804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4" name="円/楕円 53"/>
          <p:cNvSpPr/>
          <p:nvPr/>
        </p:nvSpPr>
        <p:spPr>
          <a:xfrm>
            <a:off x="5420331" y="2022706"/>
            <a:ext cx="1282274" cy="157804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5" name="円/楕円 54"/>
          <p:cNvSpPr/>
          <p:nvPr/>
        </p:nvSpPr>
        <p:spPr>
          <a:xfrm>
            <a:off x="7549032" y="2022706"/>
            <a:ext cx="1282274" cy="157804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6" name="円/楕円 55"/>
          <p:cNvSpPr/>
          <p:nvPr/>
        </p:nvSpPr>
        <p:spPr>
          <a:xfrm>
            <a:off x="1161388" y="2022705"/>
            <a:ext cx="1282274" cy="157804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9" name="円/楕円 48"/>
          <p:cNvSpPr/>
          <p:nvPr/>
        </p:nvSpPr>
        <p:spPr>
          <a:xfrm>
            <a:off x="3209073" y="1954974"/>
            <a:ext cx="1282274" cy="157804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0" name="円/楕円 49"/>
          <p:cNvSpPr/>
          <p:nvPr/>
        </p:nvSpPr>
        <p:spPr>
          <a:xfrm>
            <a:off x="5337774" y="1954973"/>
            <a:ext cx="1282274" cy="157804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1" name="円/楕円 50"/>
          <p:cNvSpPr/>
          <p:nvPr/>
        </p:nvSpPr>
        <p:spPr>
          <a:xfrm>
            <a:off x="7466475" y="1954972"/>
            <a:ext cx="1282274" cy="157804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2" name="円/楕円 51"/>
          <p:cNvSpPr/>
          <p:nvPr/>
        </p:nvSpPr>
        <p:spPr>
          <a:xfrm>
            <a:off x="1078831" y="1954972"/>
            <a:ext cx="1282274" cy="157804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0" name="円/楕円 9"/>
          <p:cNvSpPr/>
          <p:nvPr/>
        </p:nvSpPr>
        <p:spPr>
          <a:xfrm>
            <a:off x="3247513" y="1988842"/>
            <a:ext cx="1282274" cy="15780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2" name="円/楕円 11"/>
          <p:cNvSpPr/>
          <p:nvPr/>
        </p:nvSpPr>
        <p:spPr>
          <a:xfrm>
            <a:off x="5376214" y="1988842"/>
            <a:ext cx="1282274" cy="15780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3" name="円/楕円 12"/>
          <p:cNvSpPr/>
          <p:nvPr/>
        </p:nvSpPr>
        <p:spPr>
          <a:xfrm>
            <a:off x="7504915" y="1988841"/>
            <a:ext cx="1282274" cy="15780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9" name="円/楕円 18"/>
          <p:cNvSpPr/>
          <p:nvPr/>
        </p:nvSpPr>
        <p:spPr>
          <a:xfrm>
            <a:off x="1117271" y="1988840"/>
            <a:ext cx="1282274" cy="157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kumimoji="1" lang="en-US" altLang="ja-JP" sz="13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1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3658947" y="2495179"/>
            <a:ext cx="459405" cy="565372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5787648" y="2495178"/>
            <a:ext cx="459405" cy="565372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7916349" y="2495177"/>
            <a:ext cx="459405" cy="565372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1528705" y="2495177"/>
            <a:ext cx="459405" cy="565372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60840" y="3667685"/>
            <a:ext cx="1995137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51990" y="4253920"/>
            <a:ext cx="2012834" cy="1428687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880734" y="4195744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875307" y="3666122"/>
            <a:ext cx="2012834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881205" y="4252357"/>
            <a:ext cx="2012834" cy="1428687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/>
        </p:nvSpPr>
        <p:spPr>
          <a:xfrm>
            <a:off x="3009949" y="4194181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007470" y="3667685"/>
            <a:ext cx="2012834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010420" y="4253920"/>
            <a:ext cx="2012834" cy="1428687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/>
        </p:nvSpPr>
        <p:spPr>
          <a:xfrm>
            <a:off x="5139164" y="4195744"/>
            <a:ext cx="175534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7139634" y="3667685"/>
            <a:ext cx="2012834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7139634" y="4253920"/>
            <a:ext cx="2012834" cy="1428687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/>
        </p:nvSpPr>
        <p:spPr>
          <a:xfrm>
            <a:off x="7268378" y="4195744"/>
            <a:ext cx="175534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</p:spTree>
    <p:extLst>
      <p:ext uri="{BB962C8B-B14F-4D97-AF65-F5344CB8AC3E}">
        <p14:creationId xmlns:p14="http://schemas.microsoft.com/office/powerpoint/2010/main" val="163596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85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800"/>
                            </p:stCondLst>
                            <p:childTnLst>
                              <p:par>
                                <p:cTn id="16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/>
      <p:bldP spid="11" grpId="1"/>
      <p:bldP spid="14" grpId="0"/>
      <p:bldP spid="14" grpId="1"/>
      <p:bldP spid="15" grpId="0"/>
      <p:bldP spid="15" grpId="1"/>
      <p:bldP spid="20" grpId="0"/>
      <p:bldP spid="20" grpId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/>
        </p:nvSpPr>
        <p:spPr>
          <a:xfrm>
            <a:off x="4196129" y="1887240"/>
            <a:ext cx="1598380" cy="196706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4" name="円/楕円 53"/>
          <p:cNvSpPr/>
          <p:nvPr/>
        </p:nvSpPr>
        <p:spPr>
          <a:xfrm>
            <a:off x="6991609" y="1887240"/>
            <a:ext cx="1598380" cy="19670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6" name="円/楕円 55"/>
          <p:cNvSpPr/>
          <p:nvPr/>
        </p:nvSpPr>
        <p:spPr>
          <a:xfrm>
            <a:off x="1400649" y="1887238"/>
            <a:ext cx="1598380" cy="196706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9" name="円/楕円 48"/>
          <p:cNvSpPr/>
          <p:nvPr/>
        </p:nvSpPr>
        <p:spPr>
          <a:xfrm>
            <a:off x="4113572" y="1819507"/>
            <a:ext cx="1598380" cy="196706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0" name="円/楕円 49"/>
          <p:cNvSpPr/>
          <p:nvPr/>
        </p:nvSpPr>
        <p:spPr>
          <a:xfrm>
            <a:off x="6909052" y="1819506"/>
            <a:ext cx="1598380" cy="19670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2" name="円/楕円 51"/>
          <p:cNvSpPr/>
          <p:nvPr/>
        </p:nvSpPr>
        <p:spPr>
          <a:xfrm>
            <a:off x="1318092" y="1819505"/>
            <a:ext cx="1598380" cy="19670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0" name="円/楕円 9"/>
          <p:cNvSpPr/>
          <p:nvPr/>
        </p:nvSpPr>
        <p:spPr>
          <a:xfrm>
            <a:off x="4152012" y="1853376"/>
            <a:ext cx="1598380" cy="19670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2" name="円/楕円 11"/>
          <p:cNvSpPr/>
          <p:nvPr/>
        </p:nvSpPr>
        <p:spPr>
          <a:xfrm>
            <a:off x="6947492" y="1853375"/>
            <a:ext cx="1598380" cy="19670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9" name="円/楕円 18"/>
          <p:cNvSpPr/>
          <p:nvPr/>
        </p:nvSpPr>
        <p:spPr>
          <a:xfrm>
            <a:off x="1356532" y="1853374"/>
            <a:ext cx="1598380" cy="19670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kumimoji="1" lang="en-US" altLang="ja-JP" sz="13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90585" y="3904247"/>
            <a:ext cx="2511264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72747" y="4490482"/>
            <a:ext cx="2547478" cy="1428687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1281726" y="4432306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684520" y="3902684"/>
            <a:ext cx="2533538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686007" y="4488919"/>
            <a:ext cx="2547478" cy="1428687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/>
        </p:nvSpPr>
        <p:spPr>
          <a:xfrm>
            <a:off x="4094986" y="4430743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479913" y="3904247"/>
            <a:ext cx="2533538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478451" y="4490482"/>
            <a:ext cx="2547478" cy="1428687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/>
        </p:nvSpPr>
        <p:spPr>
          <a:xfrm>
            <a:off x="6887429" y="4432306"/>
            <a:ext cx="175534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92787" y="2563011"/>
            <a:ext cx="1515823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4190778" y="2563011"/>
            <a:ext cx="1515823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6988770" y="2563011"/>
            <a:ext cx="1515823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169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Icon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/>
        </p:nvSpPr>
        <p:spPr>
          <a:xfrm>
            <a:off x="311081" y="1652803"/>
            <a:ext cx="641137" cy="7890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kumimoji="1" lang="en-US" altLang="ja-JP" sz="13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0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482045" y="1863201"/>
            <a:ext cx="299211" cy="368227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78960" y="1816242"/>
            <a:ext cx="2313517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93306" y="2402477"/>
            <a:ext cx="2334037" cy="1314555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1071322" y="2344300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1" name="円/楕円 30"/>
          <p:cNvSpPr/>
          <p:nvPr/>
        </p:nvSpPr>
        <p:spPr>
          <a:xfrm>
            <a:off x="3423558" y="1652803"/>
            <a:ext cx="641137" cy="7890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3594522" y="1863201"/>
            <a:ext cx="299211" cy="368227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091437" y="1816242"/>
            <a:ext cx="2313517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105784" y="2402477"/>
            <a:ext cx="2334037" cy="1314555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/>
        </p:nvSpPr>
        <p:spPr>
          <a:xfrm>
            <a:off x="4183799" y="2344300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5" name="円/楕円 44"/>
          <p:cNvSpPr/>
          <p:nvPr/>
        </p:nvSpPr>
        <p:spPr>
          <a:xfrm>
            <a:off x="6533222" y="1652803"/>
            <a:ext cx="641137" cy="7890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6" name="図プレースホルダー 12"/>
          <p:cNvSpPr>
            <a:spLocks noGrp="1"/>
          </p:cNvSpPr>
          <p:nvPr>
            <p:ph type="pic" sz="quarter" idx="28" hasCustomPrompt="1"/>
          </p:nvPr>
        </p:nvSpPr>
        <p:spPr>
          <a:xfrm>
            <a:off x="6704186" y="1863201"/>
            <a:ext cx="299211" cy="368227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7201101" y="1816242"/>
            <a:ext cx="2313517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7215448" y="2402477"/>
            <a:ext cx="2334037" cy="1314555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/>
        </p:nvSpPr>
        <p:spPr>
          <a:xfrm>
            <a:off x="7293463" y="2344300"/>
            <a:ext cx="175534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0" name="円/楕円 49"/>
          <p:cNvSpPr/>
          <p:nvPr/>
        </p:nvSpPr>
        <p:spPr>
          <a:xfrm>
            <a:off x="317507" y="3818632"/>
            <a:ext cx="641137" cy="7890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488470" y="4029031"/>
            <a:ext cx="299211" cy="368227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85386" y="3982071"/>
            <a:ext cx="2313517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99732" y="4568307"/>
            <a:ext cx="2334037" cy="1314555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/>
        </p:nvSpPr>
        <p:spPr>
          <a:xfrm>
            <a:off x="1077748" y="4510130"/>
            <a:ext cx="175534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5" name="円/楕円 54"/>
          <p:cNvSpPr/>
          <p:nvPr/>
        </p:nvSpPr>
        <p:spPr>
          <a:xfrm>
            <a:off x="3429984" y="3818632"/>
            <a:ext cx="641137" cy="7890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6" name="図プレースホルダー 12"/>
          <p:cNvSpPr>
            <a:spLocks noGrp="1"/>
          </p:cNvSpPr>
          <p:nvPr>
            <p:ph type="pic" sz="quarter" idx="34" hasCustomPrompt="1"/>
          </p:nvPr>
        </p:nvSpPr>
        <p:spPr>
          <a:xfrm>
            <a:off x="3600948" y="4029031"/>
            <a:ext cx="299211" cy="368227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4097863" y="3982071"/>
            <a:ext cx="2313517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4112209" y="4568307"/>
            <a:ext cx="2334037" cy="1314555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/>
        </p:nvSpPr>
        <p:spPr>
          <a:xfrm>
            <a:off x="4190225" y="4510130"/>
            <a:ext cx="175534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60" name="円/楕円 59"/>
          <p:cNvSpPr/>
          <p:nvPr/>
        </p:nvSpPr>
        <p:spPr>
          <a:xfrm>
            <a:off x="6539648" y="3818632"/>
            <a:ext cx="641137" cy="7890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61" name="図プレースホルダー 12"/>
          <p:cNvSpPr>
            <a:spLocks noGrp="1"/>
          </p:cNvSpPr>
          <p:nvPr>
            <p:ph type="pic" sz="quarter" idx="37" hasCustomPrompt="1"/>
          </p:nvPr>
        </p:nvSpPr>
        <p:spPr>
          <a:xfrm>
            <a:off x="6710612" y="4029031"/>
            <a:ext cx="299211" cy="368227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7207527" y="3982071"/>
            <a:ext cx="2313517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7221873" y="4568307"/>
            <a:ext cx="2334037" cy="1314555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/>
        </p:nvSpPr>
        <p:spPr>
          <a:xfrm>
            <a:off x="7299889" y="4510130"/>
            <a:ext cx="1755347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</p:spTree>
    <p:extLst>
      <p:ext uri="{BB962C8B-B14F-4D97-AF65-F5344CB8AC3E}">
        <p14:creationId xmlns:p14="http://schemas.microsoft.com/office/powerpoint/2010/main" val="9977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00"/>
                            </p:stCondLst>
                            <p:childTnLst>
                              <p:par>
                                <p:cTn id="7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950"/>
                            </p:stCondLst>
                            <p:childTnLst>
                              <p:par>
                                <p:cTn id="9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50"/>
                            </p:stCondLst>
                            <p:childTnLst>
                              <p:par>
                                <p:cTn id="10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300"/>
                            </p:stCondLst>
                            <p:childTnLst>
                              <p:par>
                                <p:cTn id="1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900"/>
                            </p:stCondLst>
                            <p:childTnLst>
                              <p:par>
                                <p:cTn id="1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650"/>
                            </p:stCondLst>
                            <p:childTnLst>
                              <p:par>
                                <p:cTn id="1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250"/>
                            </p:stCondLst>
                            <p:childTnLst>
                              <p:par>
                                <p:cTn id="17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000"/>
                            </p:stCondLst>
                            <p:childTnLst>
                              <p:par>
                                <p:cTn id="1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/>
      <p:bldP spid="20" grpId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1" grpId="0"/>
      <p:bldP spid="41" grpId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6" grpId="0"/>
      <p:bldP spid="46" grpId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1" grpId="0"/>
      <p:bldP spid="51" grpId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6" grpId="0"/>
      <p:bldP spid="56" grpId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1" grpId="0"/>
      <p:bldP spid="61" grpId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/>
        </p:nvSpPr>
        <p:spPr>
          <a:xfrm>
            <a:off x="311081" y="1652803"/>
            <a:ext cx="641137" cy="7890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50" dirty="0"/>
              <a:t>1</a:t>
            </a:r>
            <a:endParaRPr kumimoji="1" lang="ja-JP" altLang="en-US" sz="1950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kumimoji="1" lang="en-US" altLang="ja-JP" sz="13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78960" y="1816242"/>
            <a:ext cx="2313517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93306" y="2402477"/>
            <a:ext cx="2334037" cy="1314555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1071322" y="2344300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1" name="円/楕円 30"/>
          <p:cNvSpPr/>
          <p:nvPr/>
        </p:nvSpPr>
        <p:spPr>
          <a:xfrm>
            <a:off x="3423558" y="1652803"/>
            <a:ext cx="641137" cy="7890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50" dirty="0"/>
              <a:t>2</a:t>
            </a:r>
            <a:endParaRPr kumimoji="1" lang="ja-JP" altLang="en-US" sz="1950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091437" y="1816242"/>
            <a:ext cx="2313517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105784" y="2402477"/>
            <a:ext cx="2334037" cy="1314555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/>
        </p:nvSpPr>
        <p:spPr>
          <a:xfrm>
            <a:off x="4183799" y="2344300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5" name="円/楕円 44"/>
          <p:cNvSpPr/>
          <p:nvPr/>
        </p:nvSpPr>
        <p:spPr>
          <a:xfrm>
            <a:off x="6533222" y="1652803"/>
            <a:ext cx="641137" cy="7890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50" dirty="0"/>
              <a:t>3</a:t>
            </a:r>
            <a:endParaRPr kumimoji="1" lang="ja-JP" altLang="en-US" sz="1950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7201101" y="1816242"/>
            <a:ext cx="2313517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7215448" y="2402477"/>
            <a:ext cx="2334037" cy="1314555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/>
        </p:nvSpPr>
        <p:spPr>
          <a:xfrm>
            <a:off x="7293463" y="2344300"/>
            <a:ext cx="175534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0" name="円/楕円 49"/>
          <p:cNvSpPr/>
          <p:nvPr/>
        </p:nvSpPr>
        <p:spPr>
          <a:xfrm>
            <a:off x="317507" y="3818632"/>
            <a:ext cx="641137" cy="7890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50" dirty="0"/>
              <a:t>4</a:t>
            </a:r>
            <a:endParaRPr kumimoji="1" lang="ja-JP" altLang="en-US" sz="1950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85386" y="3982071"/>
            <a:ext cx="2313517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99732" y="4568307"/>
            <a:ext cx="2334037" cy="1314555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/>
        </p:nvSpPr>
        <p:spPr>
          <a:xfrm>
            <a:off x="1077748" y="4510130"/>
            <a:ext cx="175534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5" name="円/楕円 54"/>
          <p:cNvSpPr/>
          <p:nvPr/>
        </p:nvSpPr>
        <p:spPr>
          <a:xfrm>
            <a:off x="3429984" y="3818632"/>
            <a:ext cx="641137" cy="7890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50" dirty="0"/>
              <a:t>5</a:t>
            </a:r>
            <a:endParaRPr kumimoji="1" lang="ja-JP" altLang="en-US" sz="1950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4097863" y="3982071"/>
            <a:ext cx="2313517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4112209" y="4568307"/>
            <a:ext cx="2334037" cy="1314555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/>
        </p:nvSpPr>
        <p:spPr>
          <a:xfrm>
            <a:off x="4190225" y="4510130"/>
            <a:ext cx="175534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60" name="円/楕円 59"/>
          <p:cNvSpPr/>
          <p:nvPr/>
        </p:nvSpPr>
        <p:spPr>
          <a:xfrm>
            <a:off x="6539648" y="3818632"/>
            <a:ext cx="641137" cy="7890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50" dirty="0"/>
              <a:t>6</a:t>
            </a:r>
            <a:endParaRPr kumimoji="1" lang="ja-JP" altLang="en-US" sz="1950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7207527" y="3982071"/>
            <a:ext cx="2313517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7221873" y="4568307"/>
            <a:ext cx="2334037" cy="1314555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/>
        </p:nvSpPr>
        <p:spPr>
          <a:xfrm>
            <a:off x="7299889" y="4510130"/>
            <a:ext cx="1755347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</p:spTree>
    <p:extLst>
      <p:ext uri="{BB962C8B-B14F-4D97-AF65-F5344CB8AC3E}">
        <p14:creationId xmlns:p14="http://schemas.microsoft.com/office/powerpoint/2010/main" val="67428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00"/>
                            </p:stCondLst>
                            <p:childTnLst>
                              <p:par>
                                <p:cTn id="5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95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5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900"/>
                            </p:stCondLst>
                            <p:childTnLst>
                              <p:par>
                                <p:cTn id="10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650"/>
                            </p:stCondLst>
                            <p:childTnLst>
                              <p:par>
                                <p:cTn id="1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250"/>
                            </p:stCondLst>
                            <p:childTnLst>
                              <p:par>
                                <p:cTn id="1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9" name="円/楕円 38"/>
          <p:cNvSpPr/>
          <p:nvPr/>
        </p:nvSpPr>
        <p:spPr>
          <a:xfrm>
            <a:off x="3411447" y="4487658"/>
            <a:ext cx="439848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2"/>
              </a:solidFill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1120222" y="2148031"/>
            <a:ext cx="2741304" cy="33736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1" name="円/楕円 40"/>
          <p:cNvSpPr/>
          <p:nvPr/>
        </p:nvSpPr>
        <p:spPr>
          <a:xfrm>
            <a:off x="794038" y="2543300"/>
            <a:ext cx="741147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/>
          </a:p>
        </p:txBody>
      </p:sp>
      <p:sp>
        <p:nvSpPr>
          <p:cNvPr id="42" name="円/楕円 41"/>
          <p:cNvSpPr/>
          <p:nvPr/>
        </p:nvSpPr>
        <p:spPr>
          <a:xfrm>
            <a:off x="1031443" y="2065267"/>
            <a:ext cx="2741304" cy="33736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3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120223" y="2148031"/>
            <a:ext cx="2663288" cy="327760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975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4" name="円/楕円 43"/>
          <p:cNvSpPr/>
          <p:nvPr/>
        </p:nvSpPr>
        <p:spPr>
          <a:xfrm>
            <a:off x="418083" y="2052020"/>
            <a:ext cx="468093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/>
          </a:p>
        </p:txBody>
      </p:sp>
      <p:sp>
        <p:nvSpPr>
          <p:cNvPr id="45" name="円/楕円 44"/>
          <p:cNvSpPr/>
          <p:nvPr/>
        </p:nvSpPr>
        <p:spPr>
          <a:xfrm>
            <a:off x="1164611" y="2083891"/>
            <a:ext cx="234046" cy="2880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/>
          </a:p>
        </p:txBody>
      </p:sp>
      <p:sp>
        <p:nvSpPr>
          <p:cNvPr id="46" name="円/楕円 45"/>
          <p:cNvSpPr/>
          <p:nvPr/>
        </p:nvSpPr>
        <p:spPr>
          <a:xfrm>
            <a:off x="3954610" y="4231558"/>
            <a:ext cx="26381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2"/>
              </a:solidFill>
            </a:endParaRPr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4339702" y="2853952"/>
            <a:ext cx="4730728" cy="2578013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/>
        </p:nvSpPr>
        <p:spPr>
          <a:xfrm>
            <a:off x="4417717" y="2731690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339701" y="2086482"/>
            <a:ext cx="4730728" cy="624069"/>
          </a:xfrm>
        </p:spPr>
        <p:txBody>
          <a:bodyPr anchor="b">
            <a:normAutofit/>
          </a:bodyPr>
          <a:lstStyle>
            <a:lvl1pPr algn="l">
              <a:defRPr sz="195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719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600"/>
                            </p:stCondLst>
                            <p:childTnLst>
                              <p:par>
                                <p:cTn id="8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00"/>
                            </p:stCondLst>
                            <p:childTnLst>
                              <p:par>
                                <p:cTn id="8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円/楕円 39"/>
          <p:cNvSpPr/>
          <p:nvPr/>
        </p:nvSpPr>
        <p:spPr>
          <a:xfrm>
            <a:off x="2415147" y="2275085"/>
            <a:ext cx="2178818" cy="268139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1324881" y="4043348"/>
            <a:ext cx="1580276" cy="194478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1012811" y="1861776"/>
            <a:ext cx="1668450" cy="20532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3887093" y="4840556"/>
            <a:ext cx="439848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2"/>
              </a:solidFill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852776" y="4110206"/>
            <a:ext cx="741147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957772" y="1790262"/>
            <a:ext cx="1659309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975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2372609" y="2218873"/>
            <a:ext cx="2153971" cy="2650811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975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305423" y="4012103"/>
            <a:ext cx="1540133" cy="189538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975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/>
        </p:nvSpPr>
        <p:spPr>
          <a:xfrm>
            <a:off x="489679" y="3544278"/>
            <a:ext cx="468093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/>
          </a:p>
        </p:txBody>
      </p:sp>
      <p:sp>
        <p:nvSpPr>
          <p:cNvPr id="33" name="円/楕円 32"/>
          <p:cNvSpPr/>
          <p:nvPr/>
        </p:nvSpPr>
        <p:spPr>
          <a:xfrm>
            <a:off x="1118354" y="3771059"/>
            <a:ext cx="234046" cy="2880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/>
          </a:p>
        </p:txBody>
      </p:sp>
      <p:sp>
        <p:nvSpPr>
          <p:cNvPr id="34" name="円/楕円 33"/>
          <p:cNvSpPr/>
          <p:nvPr/>
        </p:nvSpPr>
        <p:spPr>
          <a:xfrm>
            <a:off x="3449594" y="5237278"/>
            <a:ext cx="26381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2"/>
              </a:solidFill>
            </a:endParaRPr>
          </a:p>
        </p:txBody>
      </p:sp>
      <p:sp>
        <p:nvSpPr>
          <p:cNvPr id="21" name="アーチ 20"/>
          <p:cNvSpPr/>
          <p:nvPr/>
        </p:nvSpPr>
        <p:spPr>
          <a:xfrm rot="3600000">
            <a:off x="4870636" y="1706842"/>
            <a:ext cx="994797" cy="80834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2" name="アーチ 21"/>
          <p:cNvSpPr/>
          <p:nvPr/>
        </p:nvSpPr>
        <p:spPr>
          <a:xfrm rot="6618510">
            <a:off x="4948361" y="1769999"/>
            <a:ext cx="839345" cy="682027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428317" y="1770594"/>
            <a:ext cx="3856656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799941" y="2241379"/>
            <a:ext cx="3485033" cy="1481167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アーチ 35"/>
          <p:cNvSpPr/>
          <p:nvPr/>
        </p:nvSpPr>
        <p:spPr>
          <a:xfrm rot="3600000">
            <a:off x="4870636" y="3983534"/>
            <a:ext cx="994797" cy="80834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37" name="アーチ 36"/>
          <p:cNvSpPr/>
          <p:nvPr/>
        </p:nvSpPr>
        <p:spPr>
          <a:xfrm rot="6618510">
            <a:off x="4948361" y="4046691"/>
            <a:ext cx="839345" cy="682027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5428317" y="4047287"/>
            <a:ext cx="3856656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799941" y="4518071"/>
            <a:ext cx="3485033" cy="1481167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84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1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850"/>
                            </p:stCondLst>
                            <p:childTnLst>
                              <p:par>
                                <p:cTn id="1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950"/>
                            </p:stCondLst>
                            <p:childTnLst>
                              <p:par>
                                <p:cTn id="1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5" grpId="0" animBg="1"/>
      <p:bldP spid="5" grpId="1" animBg="1"/>
      <p:bldP spid="30" grpId="0" animBg="1"/>
      <p:bldP spid="30" grpId="1" animBg="1"/>
      <p:bldP spid="31" grpId="0" animBg="1"/>
      <p:bldP spid="3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1" grpId="0" animBg="1"/>
      <p:bldP spid="21" grpId="1" animBg="1"/>
      <p:bldP spid="22" grpId="0" animBg="1"/>
      <p:bldP spid="22" grpId="1" animBg="1"/>
      <p:bldP spid="2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6" grpId="1" animBg="1"/>
      <p:bldP spid="37" grpId="0" animBg="1"/>
      <p:bldP spid="37" grpId="1" animBg="1"/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円/楕円 65"/>
          <p:cNvSpPr/>
          <p:nvPr/>
        </p:nvSpPr>
        <p:spPr>
          <a:xfrm>
            <a:off x="5235593" y="1624809"/>
            <a:ext cx="951373" cy="117081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566107" y="3947886"/>
            <a:ext cx="951373" cy="117081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156997" y="2417828"/>
            <a:ext cx="4749003" cy="250251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51356" y="4342259"/>
            <a:ext cx="3701836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467538" y="4847771"/>
            <a:ext cx="3297190" cy="1412725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768076" y="1797976"/>
            <a:ext cx="3701836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5151161" y="4978398"/>
            <a:ext cx="4205318" cy="1088574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755009"/>
            <a:ext cx="4749003" cy="250251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5" name="円/楕円 64"/>
          <p:cNvSpPr/>
          <p:nvPr/>
        </p:nvSpPr>
        <p:spPr>
          <a:xfrm>
            <a:off x="292882" y="4782456"/>
            <a:ext cx="546451" cy="67249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67" name="円/楕円 66"/>
          <p:cNvSpPr/>
          <p:nvPr/>
        </p:nvSpPr>
        <p:spPr>
          <a:xfrm>
            <a:off x="6048481" y="1245020"/>
            <a:ext cx="475686" cy="58540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0" y="4257525"/>
            <a:ext cx="4749003" cy="628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5156997" y="2354618"/>
            <a:ext cx="4749003" cy="628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62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5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650"/>
                            </p:stCondLst>
                            <p:childTnLst>
                              <p:par>
                                <p:cTn id="7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11" grpId="0" animBg="1"/>
      <p:bldP spid="1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8" grpId="0" animBg="1"/>
      <p:bldP spid="55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65" grpId="0" animBg="1"/>
      <p:bldP spid="65" grpId="1" animBg="1"/>
      <p:bldP spid="67" grpId="0" animBg="1"/>
      <p:bldP spid="67" grpId="1" animBg="1"/>
      <p:bldP spid="12" grpId="0" animBg="1"/>
      <p:bldP spid="6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0" name="円/楕円 9"/>
          <p:cNvSpPr/>
          <p:nvPr/>
        </p:nvSpPr>
        <p:spPr>
          <a:xfrm>
            <a:off x="748722" y="1828574"/>
            <a:ext cx="1707914" cy="210186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1" name="円/楕円 10"/>
          <p:cNvSpPr/>
          <p:nvPr/>
        </p:nvSpPr>
        <p:spPr>
          <a:xfrm>
            <a:off x="659943" y="1745809"/>
            <a:ext cx="1707914" cy="21018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480" y="1800438"/>
            <a:ext cx="1659309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975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/>
        </p:nvSpPr>
        <p:spPr>
          <a:xfrm>
            <a:off x="3000627" y="1828574"/>
            <a:ext cx="1707914" cy="210186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4" name="円/楕円 13"/>
          <p:cNvSpPr/>
          <p:nvPr/>
        </p:nvSpPr>
        <p:spPr>
          <a:xfrm>
            <a:off x="2911848" y="1745809"/>
            <a:ext cx="1707914" cy="210186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2985385" y="1800438"/>
            <a:ext cx="1659309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975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/>
        </p:nvSpPr>
        <p:spPr>
          <a:xfrm>
            <a:off x="5252533" y="1828574"/>
            <a:ext cx="1707914" cy="21018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7" name="円/楕円 16"/>
          <p:cNvSpPr/>
          <p:nvPr/>
        </p:nvSpPr>
        <p:spPr>
          <a:xfrm>
            <a:off x="5163754" y="1745809"/>
            <a:ext cx="1707914" cy="21018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5237291" y="1800438"/>
            <a:ext cx="1659309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975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/>
        </p:nvSpPr>
        <p:spPr>
          <a:xfrm>
            <a:off x="7504439" y="1828574"/>
            <a:ext cx="1707914" cy="2101866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0" name="円/楕円 19"/>
          <p:cNvSpPr/>
          <p:nvPr/>
        </p:nvSpPr>
        <p:spPr>
          <a:xfrm>
            <a:off x="7415660" y="1745809"/>
            <a:ext cx="1707914" cy="210186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7489196" y="1800438"/>
            <a:ext cx="1659309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975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78227" y="3992092"/>
            <a:ext cx="2154737" cy="480053"/>
          </a:xfrm>
        </p:spPr>
        <p:txBody>
          <a:bodyPr anchor="t">
            <a:noAutofit/>
          </a:bodyPr>
          <a:lstStyle>
            <a:lvl1pPr algn="ctr">
              <a:defRPr sz="151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60828" y="4812794"/>
            <a:ext cx="2012834" cy="1095641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689571" y="4745238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719575" y="3990529"/>
            <a:ext cx="2173849" cy="480053"/>
          </a:xfrm>
        </p:spPr>
        <p:txBody>
          <a:bodyPr anchor="t">
            <a:noAutofit/>
          </a:bodyPr>
          <a:lstStyle>
            <a:lvl1pPr algn="ctr">
              <a:defRPr sz="151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817056" y="4811231"/>
            <a:ext cx="2012834" cy="1095641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2945800" y="4743676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978620" y="3992092"/>
            <a:ext cx="2173849" cy="480053"/>
          </a:xfrm>
        </p:spPr>
        <p:txBody>
          <a:bodyPr anchor="t">
            <a:noAutofit/>
          </a:bodyPr>
          <a:lstStyle>
            <a:lvl1pPr algn="ctr">
              <a:defRPr sz="151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073284" y="4812794"/>
            <a:ext cx="2012834" cy="1095641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5202028" y="4745238"/>
            <a:ext cx="175534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7237665" y="3992092"/>
            <a:ext cx="2173849" cy="480053"/>
          </a:xfrm>
        </p:spPr>
        <p:txBody>
          <a:bodyPr anchor="t">
            <a:noAutofit/>
          </a:bodyPr>
          <a:lstStyle>
            <a:lvl1pPr algn="ctr">
              <a:defRPr sz="151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7329513" y="4812794"/>
            <a:ext cx="2012834" cy="1095641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/>
        </p:nvSpPr>
        <p:spPr>
          <a:xfrm>
            <a:off x="7458257" y="4745238"/>
            <a:ext cx="175534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559556" y="4323538"/>
            <a:ext cx="2012834" cy="382623"/>
          </a:xfrm>
        </p:spPr>
        <p:txBody>
          <a:bodyPr anchor="t">
            <a:noAutofit/>
          </a:bodyPr>
          <a:lstStyle>
            <a:lvl1pPr algn="ctr">
              <a:defRPr sz="975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2815784" y="4321975"/>
            <a:ext cx="2012834" cy="382623"/>
          </a:xfrm>
        </p:spPr>
        <p:txBody>
          <a:bodyPr anchor="t">
            <a:noAutofit/>
          </a:bodyPr>
          <a:lstStyle>
            <a:lvl1pPr algn="ctr">
              <a:defRPr sz="975" i="1" baseline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5072012" y="4323538"/>
            <a:ext cx="2012834" cy="382623"/>
          </a:xfrm>
        </p:spPr>
        <p:txBody>
          <a:bodyPr anchor="t">
            <a:noAutofit/>
          </a:bodyPr>
          <a:lstStyle>
            <a:lvl1pPr algn="ctr">
              <a:defRPr sz="975" i="1" baseline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7328241" y="4323538"/>
            <a:ext cx="2012834" cy="382623"/>
          </a:xfrm>
        </p:spPr>
        <p:txBody>
          <a:bodyPr anchor="t">
            <a:noAutofit/>
          </a:bodyPr>
          <a:lstStyle>
            <a:lvl1pPr algn="ctr">
              <a:defRPr sz="975" i="1" baseline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9291023" y="6288526"/>
            <a:ext cx="585116" cy="365125"/>
          </a:xfrm>
        </p:spPr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675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5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50"/>
                            </p:stCondLst>
                            <p:childTnLst>
                              <p:par>
                                <p:cTn id="1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5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50"/>
                            </p:stCondLst>
                            <p:childTnLst>
                              <p:par>
                                <p:cTn id="1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1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100"/>
                            </p:stCondLst>
                            <p:childTnLst>
                              <p:par>
                                <p:cTn id="15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6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100"/>
                            </p:stCondLst>
                            <p:childTnLst>
                              <p:par>
                                <p:cTn id="16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0" name="円/楕円 9"/>
          <p:cNvSpPr/>
          <p:nvPr/>
        </p:nvSpPr>
        <p:spPr>
          <a:xfrm>
            <a:off x="748722" y="1828574"/>
            <a:ext cx="1707914" cy="210186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1" name="円/楕円 10"/>
          <p:cNvSpPr/>
          <p:nvPr/>
        </p:nvSpPr>
        <p:spPr>
          <a:xfrm>
            <a:off x="659943" y="1745809"/>
            <a:ext cx="1707914" cy="21018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480" y="1800438"/>
            <a:ext cx="1659309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975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/>
        </p:nvSpPr>
        <p:spPr>
          <a:xfrm>
            <a:off x="3000627" y="1828574"/>
            <a:ext cx="1707914" cy="210186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4" name="円/楕円 13"/>
          <p:cNvSpPr/>
          <p:nvPr/>
        </p:nvSpPr>
        <p:spPr>
          <a:xfrm>
            <a:off x="2911848" y="1745809"/>
            <a:ext cx="1707914" cy="210186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2985385" y="1800438"/>
            <a:ext cx="1659309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975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/>
        </p:nvSpPr>
        <p:spPr>
          <a:xfrm>
            <a:off x="5252533" y="1828574"/>
            <a:ext cx="1707914" cy="21018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7" name="円/楕円 16"/>
          <p:cNvSpPr/>
          <p:nvPr/>
        </p:nvSpPr>
        <p:spPr>
          <a:xfrm>
            <a:off x="5163754" y="1745809"/>
            <a:ext cx="1707914" cy="21018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5237291" y="1800438"/>
            <a:ext cx="1659309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975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/>
        </p:nvSpPr>
        <p:spPr>
          <a:xfrm>
            <a:off x="7504439" y="1828574"/>
            <a:ext cx="1707914" cy="2101866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0" name="円/楕円 19"/>
          <p:cNvSpPr/>
          <p:nvPr/>
        </p:nvSpPr>
        <p:spPr>
          <a:xfrm>
            <a:off x="7415660" y="1745809"/>
            <a:ext cx="1707914" cy="210186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7489196" y="1800438"/>
            <a:ext cx="1659309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975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78227" y="3992092"/>
            <a:ext cx="2154737" cy="480053"/>
          </a:xfrm>
        </p:spPr>
        <p:txBody>
          <a:bodyPr anchor="t">
            <a:noAutofit/>
          </a:bodyPr>
          <a:lstStyle>
            <a:lvl1pPr algn="ctr">
              <a:defRPr sz="151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60828" y="4521246"/>
            <a:ext cx="2012834" cy="1265537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689571" y="4453690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719575" y="3990529"/>
            <a:ext cx="2173849" cy="480053"/>
          </a:xfrm>
        </p:spPr>
        <p:txBody>
          <a:bodyPr anchor="t">
            <a:noAutofit/>
          </a:bodyPr>
          <a:lstStyle>
            <a:lvl1pPr algn="ctr">
              <a:defRPr sz="151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817056" y="4519683"/>
            <a:ext cx="2012834" cy="1265537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2945800" y="4452128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978620" y="3992092"/>
            <a:ext cx="2173849" cy="480053"/>
          </a:xfrm>
        </p:spPr>
        <p:txBody>
          <a:bodyPr anchor="t">
            <a:noAutofit/>
          </a:bodyPr>
          <a:lstStyle>
            <a:lvl1pPr algn="ctr">
              <a:defRPr sz="151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073284" y="4521246"/>
            <a:ext cx="2012834" cy="1265537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5202028" y="4453690"/>
            <a:ext cx="175534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7237665" y="3992092"/>
            <a:ext cx="2173849" cy="480053"/>
          </a:xfrm>
        </p:spPr>
        <p:txBody>
          <a:bodyPr anchor="t">
            <a:noAutofit/>
          </a:bodyPr>
          <a:lstStyle>
            <a:lvl1pPr algn="ctr">
              <a:defRPr sz="151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7329513" y="4521246"/>
            <a:ext cx="2012834" cy="1265537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/>
        </p:nvSpPr>
        <p:spPr>
          <a:xfrm>
            <a:off x="7458257" y="4453690"/>
            <a:ext cx="175534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9291023" y="6288526"/>
            <a:ext cx="585116" cy="365125"/>
          </a:xfrm>
        </p:spPr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8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6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50"/>
                            </p:stCondLst>
                            <p:childTnLst>
                              <p:par>
                                <p:cTn id="10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50"/>
                            </p:stCondLst>
                            <p:childTnLst>
                              <p:par>
                                <p:cTn id="1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6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600"/>
                            </p:stCondLst>
                            <p:childTnLst>
                              <p:par>
                                <p:cTn id="1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100"/>
                            </p:stCondLst>
                            <p:childTnLst>
                              <p:par>
                                <p:cTn id="1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" name="アーチ 4"/>
          <p:cNvSpPr/>
          <p:nvPr/>
        </p:nvSpPr>
        <p:spPr>
          <a:xfrm rot="3600000">
            <a:off x="538233" y="2433448"/>
            <a:ext cx="994797" cy="80834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3" name="アーチ 12"/>
          <p:cNvSpPr/>
          <p:nvPr/>
        </p:nvSpPr>
        <p:spPr>
          <a:xfrm rot="6618510">
            <a:off x="615958" y="2496605"/>
            <a:ext cx="839345" cy="682027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95914" y="2497201"/>
            <a:ext cx="4023233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467538" y="2967985"/>
            <a:ext cx="7550419" cy="2151884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232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13" grpId="0" animBg="1"/>
      <p:bldP spid="13" grpId="1" animBg="1"/>
      <p:bldP spid="1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sonal sk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9" name="円/楕円 8"/>
          <p:cNvSpPr/>
          <p:nvPr/>
        </p:nvSpPr>
        <p:spPr>
          <a:xfrm>
            <a:off x="2537743" y="3707015"/>
            <a:ext cx="559318" cy="68833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3091286" y="4343357"/>
            <a:ext cx="219925" cy="27065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2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735329" y="1877068"/>
            <a:ext cx="2255183" cy="277536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2" name="円/楕円 11"/>
          <p:cNvSpPr/>
          <p:nvPr/>
        </p:nvSpPr>
        <p:spPr>
          <a:xfrm>
            <a:off x="540000" y="1932630"/>
            <a:ext cx="741147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/>
          </a:p>
        </p:txBody>
      </p:sp>
      <p:sp>
        <p:nvSpPr>
          <p:cNvPr id="13" name="円/楕円 12"/>
          <p:cNvSpPr/>
          <p:nvPr/>
        </p:nvSpPr>
        <p:spPr>
          <a:xfrm>
            <a:off x="646550" y="1794303"/>
            <a:ext cx="2255183" cy="27753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20087" y="1877067"/>
            <a:ext cx="2191003" cy="269638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975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/>
        </p:nvSpPr>
        <p:spPr>
          <a:xfrm>
            <a:off x="340110" y="1480280"/>
            <a:ext cx="306440" cy="3771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93525" y="4785754"/>
            <a:ext cx="3067924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433259" y="5201608"/>
            <a:ext cx="2788457" cy="382623"/>
          </a:xfrm>
        </p:spPr>
        <p:txBody>
          <a:bodyPr anchor="t">
            <a:noAutofit/>
          </a:bodyPr>
          <a:lstStyle>
            <a:lvl1pPr algn="ctr">
              <a:defRPr sz="1083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350902" y="1671101"/>
            <a:ext cx="3048752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365249" y="2257337"/>
            <a:ext cx="3026340" cy="1449678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3443264" y="2199160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3" name="円/楕円 22"/>
          <p:cNvSpPr/>
          <p:nvPr/>
        </p:nvSpPr>
        <p:spPr>
          <a:xfrm>
            <a:off x="3443264" y="3842550"/>
            <a:ext cx="449186" cy="5527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4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3512550" y="3927817"/>
            <a:ext cx="310616" cy="382263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円/楕円 24"/>
          <p:cNvSpPr/>
          <p:nvPr/>
        </p:nvSpPr>
        <p:spPr>
          <a:xfrm>
            <a:off x="3443264" y="4554531"/>
            <a:ext cx="449186" cy="5527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6" name="図プレースホルダー 12"/>
          <p:cNvSpPr>
            <a:spLocks noGrp="1"/>
          </p:cNvSpPr>
          <p:nvPr>
            <p:ph type="pic" sz="quarter" idx="32" hasCustomPrompt="1"/>
          </p:nvPr>
        </p:nvSpPr>
        <p:spPr>
          <a:xfrm>
            <a:off x="3512549" y="4639799"/>
            <a:ext cx="310616" cy="382263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円/楕円 26"/>
          <p:cNvSpPr/>
          <p:nvPr/>
        </p:nvSpPr>
        <p:spPr>
          <a:xfrm>
            <a:off x="3443264" y="5266513"/>
            <a:ext cx="449186" cy="5527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8" name="図プレースホルダー 12"/>
          <p:cNvSpPr>
            <a:spLocks noGrp="1"/>
          </p:cNvSpPr>
          <p:nvPr>
            <p:ph type="pic" sz="quarter" idx="33" hasCustomPrompt="1"/>
          </p:nvPr>
        </p:nvSpPr>
        <p:spPr>
          <a:xfrm>
            <a:off x="3512550" y="5351781"/>
            <a:ext cx="310616" cy="382263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3892450" y="3878922"/>
            <a:ext cx="2507699" cy="480053"/>
          </a:xfrm>
        </p:spPr>
        <p:txBody>
          <a:bodyPr anchor="ctr">
            <a:noAutofit/>
          </a:bodyPr>
          <a:lstStyle>
            <a:lvl1pPr algn="l">
              <a:defRPr sz="975" i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3892450" y="4590903"/>
            <a:ext cx="2507699" cy="480053"/>
          </a:xfrm>
        </p:spPr>
        <p:txBody>
          <a:bodyPr anchor="ctr">
            <a:noAutofit/>
          </a:bodyPr>
          <a:lstStyle>
            <a:lvl1pPr algn="l">
              <a:defRPr sz="975" i="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3892450" y="5302885"/>
            <a:ext cx="2507699" cy="480053"/>
          </a:xfrm>
        </p:spPr>
        <p:txBody>
          <a:bodyPr anchor="ctr">
            <a:noAutofit/>
          </a:bodyPr>
          <a:lstStyle>
            <a:lvl1pPr algn="l">
              <a:defRPr sz="975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7" hasCustomPrompt="1"/>
          </p:nvPr>
        </p:nvSpPr>
        <p:spPr>
          <a:xfrm>
            <a:off x="6488811" y="1668842"/>
            <a:ext cx="2741871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/>
        </p:nvSpPr>
        <p:spPr>
          <a:xfrm>
            <a:off x="6581173" y="2196900"/>
            <a:ext cx="175534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6483525" y="2404053"/>
            <a:ext cx="2788457" cy="382623"/>
          </a:xfrm>
        </p:spPr>
        <p:txBody>
          <a:bodyPr anchor="t">
            <a:noAutofit/>
          </a:bodyPr>
          <a:lstStyle>
            <a:lvl1pPr algn="l">
              <a:defRPr sz="1083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7" name="グループ化 96"/>
          <p:cNvGrpSpPr/>
          <p:nvPr/>
        </p:nvGrpSpPr>
        <p:grpSpPr>
          <a:xfrm>
            <a:off x="6554286" y="2804650"/>
            <a:ext cx="2783379" cy="287203"/>
            <a:chOff x="12418479" y="4395656"/>
            <a:chExt cx="5138100" cy="430805"/>
          </a:xfrm>
        </p:grpSpPr>
        <p:sp>
          <p:nvSpPr>
            <p:cNvPr id="37" name="円/楕円 36"/>
            <p:cNvSpPr/>
            <p:nvPr/>
          </p:nvSpPr>
          <p:spPr>
            <a:xfrm>
              <a:off x="12418479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12941512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13464545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13987578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14510611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42" name="円/楕円 41"/>
            <p:cNvSpPr/>
            <p:nvPr/>
          </p:nvSpPr>
          <p:spPr>
            <a:xfrm>
              <a:off x="15556677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16079710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1712577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1503364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16602743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</p:grpSp>
      <p:sp>
        <p:nvSpPr>
          <p:cNvPr id="61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6483525" y="3275051"/>
            <a:ext cx="2788457" cy="382623"/>
          </a:xfrm>
        </p:spPr>
        <p:txBody>
          <a:bodyPr anchor="t">
            <a:noAutofit/>
          </a:bodyPr>
          <a:lstStyle>
            <a:lvl1pPr algn="l">
              <a:defRPr sz="1083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8" name="グループ化 97"/>
          <p:cNvGrpSpPr/>
          <p:nvPr/>
        </p:nvGrpSpPr>
        <p:grpSpPr>
          <a:xfrm>
            <a:off x="6554286" y="3675649"/>
            <a:ext cx="2783379" cy="287203"/>
            <a:chOff x="12418479" y="5702154"/>
            <a:chExt cx="5138100" cy="430805"/>
          </a:xfrm>
        </p:grpSpPr>
        <p:sp>
          <p:nvSpPr>
            <p:cNvPr id="63" name="円/楕円 62"/>
            <p:cNvSpPr/>
            <p:nvPr/>
          </p:nvSpPr>
          <p:spPr>
            <a:xfrm>
              <a:off x="12418479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12941512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13464545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66" name="円/楕円 65"/>
            <p:cNvSpPr/>
            <p:nvPr/>
          </p:nvSpPr>
          <p:spPr>
            <a:xfrm>
              <a:off x="13987578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14510611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15556677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69" name="円/楕円 68"/>
            <p:cNvSpPr/>
            <p:nvPr/>
          </p:nvSpPr>
          <p:spPr>
            <a:xfrm>
              <a:off x="16079710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70" name="円/楕円 69"/>
            <p:cNvSpPr/>
            <p:nvPr/>
          </p:nvSpPr>
          <p:spPr>
            <a:xfrm>
              <a:off x="1712577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71" name="円/楕円 70"/>
            <p:cNvSpPr/>
            <p:nvPr/>
          </p:nvSpPr>
          <p:spPr>
            <a:xfrm>
              <a:off x="1503364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16602743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</p:grpSp>
      <p:sp>
        <p:nvSpPr>
          <p:cNvPr id="73" name="テキスト プレースホルダー 6"/>
          <p:cNvSpPr>
            <a:spLocks noGrp="1"/>
          </p:cNvSpPr>
          <p:nvPr>
            <p:ph type="body" sz="quarter" idx="40" hasCustomPrompt="1"/>
          </p:nvPr>
        </p:nvSpPr>
        <p:spPr>
          <a:xfrm>
            <a:off x="6483525" y="4146050"/>
            <a:ext cx="2788457" cy="382623"/>
          </a:xfrm>
        </p:spPr>
        <p:txBody>
          <a:bodyPr anchor="t">
            <a:noAutofit/>
          </a:bodyPr>
          <a:lstStyle>
            <a:lvl1pPr algn="l">
              <a:defRPr sz="1083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9" name="グループ化 98"/>
          <p:cNvGrpSpPr/>
          <p:nvPr/>
        </p:nvGrpSpPr>
        <p:grpSpPr>
          <a:xfrm>
            <a:off x="6554286" y="4546647"/>
            <a:ext cx="2783379" cy="287203"/>
            <a:chOff x="12418479" y="7008652"/>
            <a:chExt cx="5138100" cy="430805"/>
          </a:xfrm>
        </p:grpSpPr>
        <p:sp>
          <p:nvSpPr>
            <p:cNvPr id="75" name="円/楕円 74"/>
            <p:cNvSpPr/>
            <p:nvPr/>
          </p:nvSpPr>
          <p:spPr>
            <a:xfrm>
              <a:off x="12418479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76" name="円/楕円 75"/>
            <p:cNvSpPr/>
            <p:nvPr/>
          </p:nvSpPr>
          <p:spPr>
            <a:xfrm>
              <a:off x="12941512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77" name="円/楕円 76"/>
            <p:cNvSpPr/>
            <p:nvPr/>
          </p:nvSpPr>
          <p:spPr>
            <a:xfrm>
              <a:off x="13464545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78" name="円/楕円 77"/>
            <p:cNvSpPr/>
            <p:nvPr/>
          </p:nvSpPr>
          <p:spPr>
            <a:xfrm>
              <a:off x="13987578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14510611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80" name="円/楕円 79"/>
            <p:cNvSpPr/>
            <p:nvPr/>
          </p:nvSpPr>
          <p:spPr>
            <a:xfrm>
              <a:off x="15556677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81" name="円/楕円 80"/>
            <p:cNvSpPr/>
            <p:nvPr/>
          </p:nvSpPr>
          <p:spPr>
            <a:xfrm>
              <a:off x="16079710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82" name="円/楕円 81"/>
            <p:cNvSpPr/>
            <p:nvPr/>
          </p:nvSpPr>
          <p:spPr>
            <a:xfrm>
              <a:off x="1712577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83" name="円/楕円 82"/>
            <p:cNvSpPr/>
            <p:nvPr/>
          </p:nvSpPr>
          <p:spPr>
            <a:xfrm>
              <a:off x="1503364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84" name="円/楕円 83"/>
            <p:cNvSpPr/>
            <p:nvPr/>
          </p:nvSpPr>
          <p:spPr>
            <a:xfrm>
              <a:off x="16602743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</p:grpSp>
      <p:sp>
        <p:nvSpPr>
          <p:cNvPr id="85" name="テキスト プレースホルダー 6"/>
          <p:cNvSpPr>
            <a:spLocks noGrp="1"/>
          </p:cNvSpPr>
          <p:nvPr>
            <p:ph type="body" sz="quarter" idx="41" hasCustomPrompt="1"/>
          </p:nvPr>
        </p:nvSpPr>
        <p:spPr>
          <a:xfrm>
            <a:off x="6483525" y="5017049"/>
            <a:ext cx="2788457" cy="382623"/>
          </a:xfrm>
        </p:spPr>
        <p:txBody>
          <a:bodyPr anchor="t">
            <a:noAutofit/>
          </a:bodyPr>
          <a:lstStyle>
            <a:lvl1pPr algn="l">
              <a:defRPr sz="1083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0" name="グループ化 99"/>
          <p:cNvGrpSpPr/>
          <p:nvPr/>
        </p:nvGrpSpPr>
        <p:grpSpPr>
          <a:xfrm>
            <a:off x="6554286" y="5417646"/>
            <a:ext cx="2783379" cy="287203"/>
            <a:chOff x="12418479" y="8315150"/>
            <a:chExt cx="5138100" cy="430805"/>
          </a:xfrm>
        </p:grpSpPr>
        <p:sp>
          <p:nvSpPr>
            <p:cNvPr id="87" name="円/楕円 86"/>
            <p:cNvSpPr/>
            <p:nvPr/>
          </p:nvSpPr>
          <p:spPr>
            <a:xfrm>
              <a:off x="12418479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88" name="円/楕円 87"/>
            <p:cNvSpPr/>
            <p:nvPr/>
          </p:nvSpPr>
          <p:spPr>
            <a:xfrm>
              <a:off x="12941512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89" name="円/楕円 88"/>
            <p:cNvSpPr/>
            <p:nvPr/>
          </p:nvSpPr>
          <p:spPr>
            <a:xfrm>
              <a:off x="13464545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90" name="円/楕円 89"/>
            <p:cNvSpPr/>
            <p:nvPr/>
          </p:nvSpPr>
          <p:spPr>
            <a:xfrm>
              <a:off x="13987578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91" name="円/楕円 90"/>
            <p:cNvSpPr/>
            <p:nvPr/>
          </p:nvSpPr>
          <p:spPr>
            <a:xfrm>
              <a:off x="14510611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92" name="円/楕円 91"/>
            <p:cNvSpPr/>
            <p:nvPr/>
          </p:nvSpPr>
          <p:spPr>
            <a:xfrm>
              <a:off x="15556677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93" name="円/楕円 92"/>
            <p:cNvSpPr/>
            <p:nvPr/>
          </p:nvSpPr>
          <p:spPr>
            <a:xfrm>
              <a:off x="16079710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94" name="円/楕円 93"/>
            <p:cNvSpPr/>
            <p:nvPr/>
          </p:nvSpPr>
          <p:spPr>
            <a:xfrm>
              <a:off x="1712577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95" name="円/楕円 94"/>
            <p:cNvSpPr/>
            <p:nvPr/>
          </p:nvSpPr>
          <p:spPr>
            <a:xfrm>
              <a:off x="1503364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96" name="円/楕円 95"/>
            <p:cNvSpPr/>
            <p:nvPr/>
          </p:nvSpPr>
          <p:spPr>
            <a:xfrm>
              <a:off x="16602743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</p:grpSp>
    </p:spTree>
    <p:extLst>
      <p:ext uri="{BB962C8B-B14F-4D97-AF65-F5344CB8AC3E}">
        <p14:creationId xmlns:p14="http://schemas.microsoft.com/office/powerpoint/2010/main" val="401170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1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600"/>
                            </p:stCondLst>
                            <p:childTnLst>
                              <p:par>
                                <p:cTn id="10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70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3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8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40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0" name="正方形/長方形 9"/>
          <p:cNvSpPr/>
          <p:nvPr/>
        </p:nvSpPr>
        <p:spPr>
          <a:xfrm>
            <a:off x="0" y="3689249"/>
            <a:ext cx="9906000" cy="9071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1" name="正方形/長方形 10"/>
          <p:cNvSpPr/>
          <p:nvPr/>
        </p:nvSpPr>
        <p:spPr>
          <a:xfrm>
            <a:off x="3525" y="3689249"/>
            <a:ext cx="1555766" cy="907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2" name="正方形/長方形 11"/>
          <p:cNvSpPr/>
          <p:nvPr/>
        </p:nvSpPr>
        <p:spPr>
          <a:xfrm>
            <a:off x="8363481" y="3689247"/>
            <a:ext cx="1542520" cy="907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3" name="正方形/長方形 12"/>
          <p:cNvSpPr/>
          <p:nvPr/>
        </p:nvSpPr>
        <p:spPr>
          <a:xfrm>
            <a:off x="6116486" y="3689247"/>
            <a:ext cx="2254053" cy="907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4" name="正方形/長方形 13"/>
          <p:cNvSpPr/>
          <p:nvPr/>
        </p:nvSpPr>
        <p:spPr>
          <a:xfrm>
            <a:off x="3817924" y="3689247"/>
            <a:ext cx="2254053" cy="907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5" name="正方形/長方形 14"/>
          <p:cNvSpPr/>
          <p:nvPr/>
        </p:nvSpPr>
        <p:spPr>
          <a:xfrm>
            <a:off x="1563871" y="3689248"/>
            <a:ext cx="2254053" cy="907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6" name="円/楕円 15"/>
          <p:cNvSpPr/>
          <p:nvPr/>
        </p:nvSpPr>
        <p:spPr>
          <a:xfrm>
            <a:off x="1394176" y="3531405"/>
            <a:ext cx="330229" cy="406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7" name="円/楕円 16"/>
          <p:cNvSpPr/>
          <p:nvPr/>
        </p:nvSpPr>
        <p:spPr>
          <a:xfrm>
            <a:off x="3652810" y="3531405"/>
            <a:ext cx="330229" cy="406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8" name="円/楕円 17"/>
          <p:cNvSpPr/>
          <p:nvPr/>
        </p:nvSpPr>
        <p:spPr>
          <a:xfrm>
            <a:off x="5920098" y="3531405"/>
            <a:ext cx="330229" cy="40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9" name="円/楕円 18"/>
          <p:cNvSpPr/>
          <p:nvPr/>
        </p:nvSpPr>
        <p:spPr>
          <a:xfrm>
            <a:off x="8184523" y="3531405"/>
            <a:ext cx="330229" cy="406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97173" y="3023163"/>
            <a:ext cx="1324236" cy="480053"/>
          </a:xfrm>
        </p:spPr>
        <p:txBody>
          <a:bodyPr anchor="t">
            <a:noAutofit/>
          </a:bodyPr>
          <a:lstStyle>
            <a:lvl1pPr algn="ctr">
              <a:defRPr sz="1733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27360" y="2568384"/>
            <a:ext cx="2463862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27360" y="1619312"/>
            <a:ext cx="2463862" cy="823041"/>
          </a:xfrm>
        </p:spPr>
        <p:txBody>
          <a:bodyPr anchor="b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681617" y="2525922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155806" y="3974632"/>
            <a:ext cx="1324236" cy="480053"/>
          </a:xfrm>
        </p:spPr>
        <p:txBody>
          <a:bodyPr anchor="t">
            <a:noAutofit/>
          </a:bodyPr>
          <a:lstStyle>
            <a:lvl1pPr algn="ctr">
              <a:defRPr sz="1733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585993" y="4419738"/>
            <a:ext cx="2463862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2940251" y="4919142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2585993" y="5054232"/>
            <a:ext cx="2463862" cy="823041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423095" y="3008648"/>
            <a:ext cx="1324236" cy="480053"/>
          </a:xfrm>
        </p:spPr>
        <p:txBody>
          <a:bodyPr anchor="t">
            <a:noAutofit/>
          </a:bodyPr>
          <a:lstStyle>
            <a:lvl1pPr algn="ctr">
              <a:defRPr sz="1733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4853282" y="2553869"/>
            <a:ext cx="2463862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4853282" y="1604798"/>
            <a:ext cx="2463862" cy="823041"/>
          </a:xfrm>
        </p:spPr>
        <p:txBody>
          <a:bodyPr anchor="b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5207539" y="2511408"/>
            <a:ext cx="175534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700869" y="3974632"/>
            <a:ext cx="1324236" cy="480053"/>
          </a:xfrm>
        </p:spPr>
        <p:txBody>
          <a:bodyPr anchor="t">
            <a:noAutofit/>
          </a:bodyPr>
          <a:lstStyle>
            <a:lvl1pPr algn="ctr">
              <a:defRPr sz="1733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7131056" y="4419738"/>
            <a:ext cx="2463862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/>
        </p:nvSpPr>
        <p:spPr>
          <a:xfrm>
            <a:off x="7485314" y="4919142"/>
            <a:ext cx="175534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7131056" y="5054232"/>
            <a:ext cx="2463862" cy="823041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46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" name="アーチ 4"/>
          <p:cNvSpPr/>
          <p:nvPr/>
        </p:nvSpPr>
        <p:spPr>
          <a:xfrm rot="4617169">
            <a:off x="252690" y="3673567"/>
            <a:ext cx="707119" cy="584803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0" y="3948192"/>
            <a:ext cx="339849" cy="304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6" name="正方形/長方形 35"/>
          <p:cNvSpPr/>
          <p:nvPr/>
        </p:nvSpPr>
        <p:spPr>
          <a:xfrm rot="5400000">
            <a:off x="-17014" y="2985465"/>
            <a:ext cx="1271293" cy="247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7" name="円/楕円 36"/>
          <p:cNvSpPr/>
          <p:nvPr/>
        </p:nvSpPr>
        <p:spPr>
          <a:xfrm>
            <a:off x="549835" y="2277536"/>
            <a:ext cx="137595" cy="1693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8" name="円/楕円 37"/>
          <p:cNvSpPr/>
          <p:nvPr/>
        </p:nvSpPr>
        <p:spPr>
          <a:xfrm flipV="1">
            <a:off x="492187" y="3823734"/>
            <a:ext cx="227031" cy="27939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9" name="正方形/長方形 38"/>
          <p:cNvSpPr/>
          <p:nvPr/>
        </p:nvSpPr>
        <p:spPr>
          <a:xfrm flipV="1">
            <a:off x="719218" y="3948192"/>
            <a:ext cx="1379111" cy="304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0" name="アーチ 4"/>
          <p:cNvSpPr/>
          <p:nvPr/>
        </p:nvSpPr>
        <p:spPr>
          <a:xfrm rot="16982831" flipV="1">
            <a:off x="2012189" y="3664952"/>
            <a:ext cx="707119" cy="584803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 rot="16200000" flipV="1">
            <a:off x="1742485" y="4913091"/>
            <a:ext cx="1271293" cy="247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2" name="円/楕円 41"/>
          <p:cNvSpPr/>
          <p:nvPr/>
        </p:nvSpPr>
        <p:spPr>
          <a:xfrm flipV="1">
            <a:off x="2309334" y="5476454"/>
            <a:ext cx="137595" cy="16933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8" name="円/楕円 47"/>
          <p:cNvSpPr/>
          <p:nvPr/>
        </p:nvSpPr>
        <p:spPr>
          <a:xfrm>
            <a:off x="2254295" y="3823072"/>
            <a:ext cx="227031" cy="2793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9" name="正方形/長方形 48"/>
          <p:cNvSpPr/>
          <p:nvPr/>
        </p:nvSpPr>
        <p:spPr>
          <a:xfrm>
            <a:off x="2481326" y="3947533"/>
            <a:ext cx="1379111" cy="30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0" name="アーチ 4"/>
          <p:cNvSpPr/>
          <p:nvPr/>
        </p:nvSpPr>
        <p:spPr>
          <a:xfrm rot="4617169">
            <a:off x="3774298" y="3676449"/>
            <a:ext cx="707119" cy="584803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51" name="正方形/長方形 50"/>
          <p:cNvSpPr/>
          <p:nvPr/>
        </p:nvSpPr>
        <p:spPr>
          <a:xfrm rot="5400000">
            <a:off x="3504594" y="2988347"/>
            <a:ext cx="1271293" cy="247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2" name="円/楕円 51"/>
          <p:cNvSpPr/>
          <p:nvPr/>
        </p:nvSpPr>
        <p:spPr>
          <a:xfrm>
            <a:off x="4071442" y="2280417"/>
            <a:ext cx="137595" cy="1693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4" name="円/楕円 53"/>
          <p:cNvSpPr/>
          <p:nvPr/>
        </p:nvSpPr>
        <p:spPr>
          <a:xfrm flipV="1">
            <a:off x="4019830" y="3823734"/>
            <a:ext cx="227031" cy="2793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5" name="正方形/長方形 54"/>
          <p:cNvSpPr/>
          <p:nvPr/>
        </p:nvSpPr>
        <p:spPr>
          <a:xfrm flipV="1">
            <a:off x="4246861" y="3948192"/>
            <a:ext cx="1379111" cy="30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6" name="アーチ 4"/>
          <p:cNvSpPr/>
          <p:nvPr/>
        </p:nvSpPr>
        <p:spPr>
          <a:xfrm rot="16982831" flipV="1">
            <a:off x="5539832" y="3664952"/>
            <a:ext cx="707119" cy="584803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57" name="正方形/長方形 56"/>
          <p:cNvSpPr/>
          <p:nvPr/>
        </p:nvSpPr>
        <p:spPr>
          <a:xfrm rot="16200000" flipV="1">
            <a:off x="5270128" y="4913091"/>
            <a:ext cx="1271293" cy="247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8" name="円/楕円 57"/>
          <p:cNvSpPr/>
          <p:nvPr/>
        </p:nvSpPr>
        <p:spPr>
          <a:xfrm flipV="1">
            <a:off x="5836977" y="5476454"/>
            <a:ext cx="137595" cy="16933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60" name="円/楕円 59"/>
          <p:cNvSpPr/>
          <p:nvPr/>
        </p:nvSpPr>
        <p:spPr>
          <a:xfrm>
            <a:off x="5781939" y="3823072"/>
            <a:ext cx="227031" cy="2793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61" name="正方形/長方形 60"/>
          <p:cNvSpPr/>
          <p:nvPr/>
        </p:nvSpPr>
        <p:spPr>
          <a:xfrm>
            <a:off x="6008969" y="3947533"/>
            <a:ext cx="1379111" cy="304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62" name="アーチ 4"/>
          <p:cNvSpPr/>
          <p:nvPr/>
        </p:nvSpPr>
        <p:spPr>
          <a:xfrm rot="4617169">
            <a:off x="7301941" y="3676449"/>
            <a:ext cx="707119" cy="584803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63" name="正方形/長方形 62"/>
          <p:cNvSpPr/>
          <p:nvPr/>
        </p:nvSpPr>
        <p:spPr>
          <a:xfrm rot="5400000">
            <a:off x="7032237" y="2988347"/>
            <a:ext cx="1271293" cy="247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64" name="円/楕円 63"/>
          <p:cNvSpPr/>
          <p:nvPr/>
        </p:nvSpPr>
        <p:spPr>
          <a:xfrm>
            <a:off x="7599085" y="2280417"/>
            <a:ext cx="137595" cy="16933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66" name="円/楕円 65"/>
          <p:cNvSpPr/>
          <p:nvPr/>
        </p:nvSpPr>
        <p:spPr>
          <a:xfrm flipV="1">
            <a:off x="7545016" y="3823734"/>
            <a:ext cx="227031" cy="2793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7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19218" y="2180232"/>
            <a:ext cx="1992596" cy="480053"/>
          </a:xfrm>
        </p:spPr>
        <p:txBody>
          <a:bodyPr anchor="b">
            <a:noAutofit/>
          </a:bodyPr>
          <a:lstStyle>
            <a:lvl1pPr algn="l">
              <a:defRPr sz="151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22863" y="2683994"/>
            <a:ext cx="1992596" cy="823041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正方形/長方形 72"/>
          <p:cNvSpPr/>
          <p:nvPr/>
        </p:nvSpPr>
        <p:spPr>
          <a:xfrm>
            <a:off x="800438" y="2619056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57989" y="1792545"/>
            <a:ext cx="946054" cy="480053"/>
          </a:xfrm>
        </p:spPr>
        <p:txBody>
          <a:bodyPr anchor="t">
            <a:noAutofit/>
          </a:bodyPr>
          <a:lstStyle>
            <a:lvl1pPr algn="ctr">
              <a:defRPr sz="1733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4233101" y="2180232"/>
            <a:ext cx="1992596" cy="480053"/>
          </a:xfrm>
        </p:spPr>
        <p:txBody>
          <a:bodyPr anchor="b">
            <a:noAutofit/>
          </a:bodyPr>
          <a:lstStyle>
            <a:lvl1pPr algn="l">
              <a:defRPr sz="151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236747" y="2683994"/>
            <a:ext cx="1992596" cy="823041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/>
        </p:nvSpPr>
        <p:spPr>
          <a:xfrm>
            <a:off x="4314322" y="2619056"/>
            <a:ext cx="175534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7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671872" y="1792545"/>
            <a:ext cx="946054" cy="480053"/>
          </a:xfrm>
        </p:spPr>
        <p:txBody>
          <a:bodyPr anchor="t">
            <a:noAutofit/>
          </a:bodyPr>
          <a:lstStyle>
            <a:lvl1pPr algn="ctr">
              <a:defRPr sz="1733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759961" y="2180232"/>
            <a:ext cx="1992596" cy="480053"/>
          </a:xfrm>
        </p:spPr>
        <p:txBody>
          <a:bodyPr anchor="b">
            <a:noAutofit/>
          </a:bodyPr>
          <a:lstStyle>
            <a:lvl1pPr algn="l">
              <a:defRPr sz="151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0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7763607" y="2683994"/>
            <a:ext cx="1992596" cy="823041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1" name="正方形/長方形 80"/>
          <p:cNvSpPr/>
          <p:nvPr/>
        </p:nvSpPr>
        <p:spPr>
          <a:xfrm>
            <a:off x="7841182" y="2619056"/>
            <a:ext cx="175534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8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7198732" y="1792545"/>
            <a:ext cx="946054" cy="480053"/>
          </a:xfrm>
        </p:spPr>
        <p:txBody>
          <a:bodyPr anchor="t">
            <a:noAutofit/>
          </a:bodyPr>
          <a:lstStyle>
            <a:lvl1pPr algn="ctr">
              <a:defRPr sz="1733" i="1" baseline="0">
                <a:solidFill>
                  <a:schemeClr val="accent5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2481326" y="4421711"/>
            <a:ext cx="1992596" cy="480053"/>
          </a:xfrm>
        </p:spPr>
        <p:txBody>
          <a:bodyPr anchor="b">
            <a:noAutofit/>
          </a:bodyPr>
          <a:lstStyle>
            <a:lvl1pPr algn="l">
              <a:defRPr sz="151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2484972" y="4925474"/>
            <a:ext cx="1992596" cy="823041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5" name="正方形/長方形 84"/>
          <p:cNvSpPr/>
          <p:nvPr/>
        </p:nvSpPr>
        <p:spPr>
          <a:xfrm>
            <a:off x="2562547" y="4860535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8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906338" y="5641924"/>
            <a:ext cx="946054" cy="480053"/>
          </a:xfrm>
        </p:spPr>
        <p:txBody>
          <a:bodyPr anchor="t">
            <a:noAutofit/>
          </a:bodyPr>
          <a:lstStyle>
            <a:lvl1pPr algn="ctr">
              <a:defRPr sz="1733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6010986" y="4421711"/>
            <a:ext cx="1992596" cy="480053"/>
          </a:xfrm>
        </p:spPr>
        <p:txBody>
          <a:bodyPr anchor="b">
            <a:noAutofit/>
          </a:bodyPr>
          <a:lstStyle>
            <a:lvl1pPr algn="l">
              <a:defRPr sz="151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6014631" y="4925474"/>
            <a:ext cx="1992596" cy="823041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9" name="正方形/長方形 88"/>
          <p:cNvSpPr/>
          <p:nvPr/>
        </p:nvSpPr>
        <p:spPr>
          <a:xfrm>
            <a:off x="6092206" y="4860535"/>
            <a:ext cx="175534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90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5435997" y="5641924"/>
            <a:ext cx="946054" cy="480053"/>
          </a:xfrm>
        </p:spPr>
        <p:txBody>
          <a:bodyPr anchor="t">
            <a:noAutofit/>
          </a:bodyPr>
          <a:lstStyle>
            <a:lvl1pPr algn="ctr">
              <a:defRPr sz="1733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/>
        </p:nvSpPr>
        <p:spPr>
          <a:xfrm flipV="1">
            <a:off x="7772046" y="3948191"/>
            <a:ext cx="2133954" cy="304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37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5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9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4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9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50"/>
                            </p:stCondLst>
                            <p:childTnLst>
                              <p:par>
                                <p:cTn id="7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3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8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3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800"/>
                            </p:stCondLst>
                            <p:childTnLst>
                              <p:par>
                                <p:cTn id="9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3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950"/>
                            </p:stCondLst>
                            <p:childTnLst>
                              <p:par>
                                <p:cTn id="11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7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2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7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200"/>
                            </p:stCondLst>
                            <p:childTnLst>
                              <p:par>
                                <p:cTn id="1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7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2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7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6350"/>
                            </p:stCondLst>
                            <p:childTnLst>
                              <p:par>
                                <p:cTn id="15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1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6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1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600"/>
                            </p:stCondLst>
                            <p:childTnLst>
                              <p:par>
                                <p:cTn id="1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100"/>
                            </p:stCondLst>
                            <p:childTnLst>
                              <p:par>
                                <p:cTn id="1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6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100"/>
                            </p:stCondLst>
                            <p:childTnLst>
                              <p:par>
                                <p:cTn id="1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750"/>
                            </p:stCondLst>
                            <p:childTnLst>
                              <p:par>
                                <p:cTn id="19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6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7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animBg="1"/>
      <p:bldP spid="7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animBg="1"/>
      <p:bldP spid="8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animBg="1"/>
      <p:bldP spid="90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0" name="正方形/長方形 9"/>
          <p:cNvSpPr/>
          <p:nvPr/>
        </p:nvSpPr>
        <p:spPr>
          <a:xfrm>
            <a:off x="4861794" y="1848503"/>
            <a:ext cx="1981200" cy="259715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2" name="二等辺三角形 7"/>
          <p:cNvSpPr/>
          <p:nvPr/>
        </p:nvSpPr>
        <p:spPr>
          <a:xfrm>
            <a:off x="5767916" y="1783519"/>
            <a:ext cx="102394" cy="62276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3" name="二等辺三角形 33"/>
          <p:cNvSpPr/>
          <p:nvPr/>
        </p:nvSpPr>
        <p:spPr>
          <a:xfrm rot="10800000">
            <a:off x="5270699" y="2108217"/>
            <a:ext cx="103102" cy="624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5" name="二等辺三角形 7"/>
          <p:cNvSpPr/>
          <p:nvPr/>
        </p:nvSpPr>
        <p:spPr>
          <a:xfrm>
            <a:off x="6078972" y="1783519"/>
            <a:ext cx="102394" cy="62276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6" name="二等辺三角形 33"/>
          <p:cNvSpPr/>
          <p:nvPr/>
        </p:nvSpPr>
        <p:spPr>
          <a:xfrm rot="10800000">
            <a:off x="5582832" y="2108217"/>
            <a:ext cx="103102" cy="624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8" name="二等辺三角形 7"/>
          <p:cNvSpPr/>
          <p:nvPr/>
        </p:nvSpPr>
        <p:spPr>
          <a:xfrm>
            <a:off x="6400033" y="1783519"/>
            <a:ext cx="102394" cy="62276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9" name="二等辺三角形 33"/>
          <p:cNvSpPr/>
          <p:nvPr/>
        </p:nvSpPr>
        <p:spPr>
          <a:xfrm rot="10800000">
            <a:off x="5903349" y="2108217"/>
            <a:ext cx="103102" cy="624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1" name="二等辺三角形 7"/>
          <p:cNvSpPr/>
          <p:nvPr/>
        </p:nvSpPr>
        <p:spPr>
          <a:xfrm>
            <a:off x="6710930" y="1783519"/>
            <a:ext cx="102394" cy="62276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2" name="二等辺三角形 33"/>
          <p:cNvSpPr/>
          <p:nvPr/>
        </p:nvSpPr>
        <p:spPr>
          <a:xfrm rot="10800000">
            <a:off x="6214307" y="2108217"/>
            <a:ext cx="103102" cy="624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4" name="二等辺三角形 7"/>
          <p:cNvSpPr/>
          <p:nvPr/>
        </p:nvSpPr>
        <p:spPr>
          <a:xfrm>
            <a:off x="5448337" y="1783519"/>
            <a:ext cx="102394" cy="62276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5" name="二等辺三角形 33"/>
          <p:cNvSpPr/>
          <p:nvPr/>
        </p:nvSpPr>
        <p:spPr>
          <a:xfrm rot="10800000">
            <a:off x="4950397" y="2108217"/>
            <a:ext cx="103102" cy="624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584136" y="4780193"/>
            <a:ext cx="8775931" cy="1170662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/>
        </p:nvSpPr>
        <p:spPr>
          <a:xfrm>
            <a:off x="662151" y="4684183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1" name="正方形/長方形 6"/>
          <p:cNvSpPr/>
          <p:nvPr/>
        </p:nvSpPr>
        <p:spPr>
          <a:xfrm rot="18900000">
            <a:off x="5285913" y="1900349"/>
            <a:ext cx="568645" cy="156024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4" name="正方形/長方形 6"/>
          <p:cNvSpPr/>
          <p:nvPr/>
        </p:nvSpPr>
        <p:spPr>
          <a:xfrm rot="18900000">
            <a:off x="5597294" y="1900349"/>
            <a:ext cx="568645" cy="156024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7" name="正方形/長方形 6"/>
          <p:cNvSpPr/>
          <p:nvPr/>
        </p:nvSpPr>
        <p:spPr>
          <a:xfrm rot="18900000">
            <a:off x="5916840" y="1900348"/>
            <a:ext cx="568645" cy="156024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0" name="正方形/長方形 6"/>
          <p:cNvSpPr/>
          <p:nvPr/>
        </p:nvSpPr>
        <p:spPr>
          <a:xfrm rot="18900000">
            <a:off x="6228221" y="1900349"/>
            <a:ext cx="568645" cy="156024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3" name="正方形/長方形 6"/>
          <p:cNvSpPr/>
          <p:nvPr/>
        </p:nvSpPr>
        <p:spPr>
          <a:xfrm rot="18900000">
            <a:off x="4966367" y="1901019"/>
            <a:ext cx="568645" cy="156024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 rot="18900000">
            <a:off x="1000417" y="3593942"/>
            <a:ext cx="387104" cy="116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50" spc="0" baseline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 rot="18900000">
            <a:off x="2525760" y="3593942"/>
            <a:ext cx="387104" cy="116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5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 rot="18900000">
            <a:off x="4051102" y="3593942"/>
            <a:ext cx="387104" cy="116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5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 rot="18900000">
            <a:off x="5061769" y="1921329"/>
            <a:ext cx="387104" cy="116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8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 rot="18900000">
            <a:off x="7101787" y="3593942"/>
            <a:ext cx="387104" cy="116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5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3" name="テキスト プレースホルダー 11">
            <a:extLst>
              <a:ext uri="{FF2B5EF4-FFF2-40B4-BE49-F238E27FC236}">
                <a16:creationId xmlns:a16="http://schemas.microsoft.com/office/drawing/2014/main" id="{0C03F808-824B-43F9-AC09-994C97EE608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 rot="18900000">
            <a:off x="5372602" y="1921329"/>
            <a:ext cx="387104" cy="116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8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4" name="テキスト プレースホルダー 11">
            <a:extLst>
              <a:ext uri="{FF2B5EF4-FFF2-40B4-BE49-F238E27FC236}">
                <a16:creationId xmlns:a16="http://schemas.microsoft.com/office/drawing/2014/main" id="{795FB9DC-4243-4479-8E59-6F98E883169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 rot="18900000">
            <a:off x="5683983" y="1921329"/>
            <a:ext cx="387104" cy="116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8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5" name="テキスト プレースホルダー 11">
            <a:extLst>
              <a:ext uri="{FF2B5EF4-FFF2-40B4-BE49-F238E27FC236}">
                <a16:creationId xmlns:a16="http://schemas.microsoft.com/office/drawing/2014/main" id="{79325F21-15F1-4BA8-94E4-5816CA3ECAA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 rot="18900000">
            <a:off x="6011239" y="1921329"/>
            <a:ext cx="387104" cy="116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8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6" name="テキスト プレースホルダー 11">
            <a:extLst>
              <a:ext uri="{FF2B5EF4-FFF2-40B4-BE49-F238E27FC236}">
                <a16:creationId xmlns:a16="http://schemas.microsoft.com/office/drawing/2014/main" id="{4B1A3DA7-678A-466F-92A4-571A5F3DC34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 rot="18900000">
            <a:off x="6318991" y="1921329"/>
            <a:ext cx="387104" cy="116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8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402980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3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11" grpId="0" animBg="1"/>
      <p:bldP spid="14" grpId="0" animBg="1"/>
      <p:bldP spid="17" grpId="0" animBg="1"/>
      <p:bldP spid="20" grpId="0" animBg="1"/>
      <p:bldP spid="23" grpId="0" animBg="1"/>
      <p:bldP spid="26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40673" y="1579249"/>
            <a:ext cx="1872317" cy="328681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2075163" y="1579249"/>
            <a:ext cx="1872317" cy="328681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4009663" y="1579249"/>
            <a:ext cx="1872317" cy="328681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5944143" y="1579249"/>
            <a:ext cx="1872317" cy="328681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7878632" y="1579249"/>
            <a:ext cx="1872317" cy="328681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141035" y="4363360"/>
            <a:ext cx="1872156" cy="502708"/>
          </a:xfrm>
          <a:solidFill>
            <a:schemeClr val="accent1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5" name="テキスト プレースホルダー 13"/>
          <p:cNvSpPr>
            <a:spLocks noGrp="1"/>
          </p:cNvSpPr>
          <p:nvPr>
            <p:ph type="body" sz="quarter" idx="20" hasCustomPrompt="1"/>
          </p:nvPr>
        </p:nvSpPr>
        <p:spPr>
          <a:xfrm>
            <a:off x="2075435" y="4363360"/>
            <a:ext cx="1872156" cy="502708"/>
          </a:xfrm>
          <a:solidFill>
            <a:schemeClr val="accent3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テキスト プレースホルダー 13"/>
          <p:cNvSpPr>
            <a:spLocks noGrp="1"/>
          </p:cNvSpPr>
          <p:nvPr>
            <p:ph type="body" sz="quarter" idx="21" hasCustomPrompt="1"/>
          </p:nvPr>
        </p:nvSpPr>
        <p:spPr>
          <a:xfrm>
            <a:off x="7878632" y="4363360"/>
            <a:ext cx="1872156" cy="502708"/>
          </a:xfrm>
          <a:solidFill>
            <a:schemeClr val="accent5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7" name="テキスト プレースホルダー 13"/>
          <p:cNvSpPr>
            <a:spLocks noGrp="1"/>
          </p:cNvSpPr>
          <p:nvPr>
            <p:ph type="body" sz="quarter" idx="22" hasCustomPrompt="1"/>
          </p:nvPr>
        </p:nvSpPr>
        <p:spPr>
          <a:xfrm>
            <a:off x="5944233" y="4363360"/>
            <a:ext cx="1872156" cy="502708"/>
          </a:xfrm>
          <a:solidFill>
            <a:schemeClr val="accent4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テキスト プレースホルダー 13"/>
          <p:cNvSpPr>
            <a:spLocks noGrp="1"/>
          </p:cNvSpPr>
          <p:nvPr>
            <p:ph type="body" sz="quarter" idx="23" hasCustomPrompt="1"/>
          </p:nvPr>
        </p:nvSpPr>
        <p:spPr>
          <a:xfrm>
            <a:off x="4009743" y="4363360"/>
            <a:ext cx="1872156" cy="502708"/>
          </a:xfrm>
          <a:solidFill>
            <a:schemeClr val="accent2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84136" y="5109186"/>
            <a:ext cx="8775931" cy="1020369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662151" y="5013176"/>
            <a:ext cx="1755347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</p:spTree>
    <p:extLst>
      <p:ext uri="{BB962C8B-B14F-4D97-AF65-F5344CB8AC3E}">
        <p14:creationId xmlns:p14="http://schemas.microsoft.com/office/powerpoint/2010/main" val="269405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9" grpId="0" animBg="1"/>
      <p:bldP spid="10" grpId="0" animBg="1"/>
      <p:bldP spid="11" grpId="0" animBg="1"/>
      <p:bldP spid="12" grpId="0" animBg="1"/>
      <p:bldP spid="14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6" name="正方形/長方形 5"/>
          <p:cNvSpPr/>
          <p:nvPr/>
        </p:nvSpPr>
        <p:spPr>
          <a:xfrm>
            <a:off x="0" y="1844824"/>
            <a:ext cx="3862076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2" name="平行四辺形 11"/>
          <p:cNvSpPr/>
          <p:nvPr/>
        </p:nvSpPr>
        <p:spPr>
          <a:xfrm>
            <a:off x="975084" y="2564904"/>
            <a:ext cx="2886992" cy="368041"/>
          </a:xfrm>
          <a:prstGeom prst="parallelogram">
            <a:avLst>
              <a:gd name="adj" fmla="val 13705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29377" y="1964837"/>
            <a:ext cx="3536343" cy="480053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平行四辺形 21"/>
          <p:cNvSpPr/>
          <p:nvPr/>
        </p:nvSpPr>
        <p:spPr>
          <a:xfrm>
            <a:off x="1950169" y="3653025"/>
            <a:ext cx="2886992" cy="368041"/>
          </a:xfrm>
          <a:prstGeom prst="parallelogram">
            <a:avLst>
              <a:gd name="adj" fmla="val 137052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3" name="平行四辺形 22"/>
          <p:cNvSpPr/>
          <p:nvPr/>
        </p:nvSpPr>
        <p:spPr>
          <a:xfrm>
            <a:off x="2924286" y="4741146"/>
            <a:ext cx="2886992" cy="368041"/>
          </a:xfrm>
          <a:prstGeom prst="parallelogram">
            <a:avLst>
              <a:gd name="adj" fmla="val 13705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9" name="正方形/長方形 8"/>
          <p:cNvSpPr/>
          <p:nvPr/>
        </p:nvSpPr>
        <p:spPr>
          <a:xfrm>
            <a:off x="975085" y="2932945"/>
            <a:ext cx="3862076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0" name="正方形/長方形 9"/>
          <p:cNvSpPr/>
          <p:nvPr/>
        </p:nvSpPr>
        <p:spPr>
          <a:xfrm>
            <a:off x="1950169" y="4021065"/>
            <a:ext cx="3862076" cy="72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9" name="正方形/長方形 18"/>
          <p:cNvSpPr/>
          <p:nvPr/>
        </p:nvSpPr>
        <p:spPr>
          <a:xfrm>
            <a:off x="2924286" y="5109187"/>
            <a:ext cx="3862076" cy="72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03697" y="3052958"/>
            <a:ext cx="3536343" cy="480053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2178890" y="4141079"/>
            <a:ext cx="3536343" cy="480053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154955" y="5229200"/>
            <a:ext cx="3536343" cy="480053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899791" y="1778951"/>
            <a:ext cx="3003594" cy="856096"/>
          </a:xfrm>
        </p:spPr>
        <p:txBody>
          <a:bodyPr anchor="ctr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825370" y="5047088"/>
            <a:ext cx="3003594" cy="856096"/>
          </a:xfrm>
        </p:spPr>
        <p:txBody>
          <a:bodyPr anchor="ctr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874984" y="2866576"/>
            <a:ext cx="3003594" cy="856096"/>
          </a:xfrm>
        </p:spPr>
        <p:txBody>
          <a:bodyPr anchor="ctr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875426" y="3955193"/>
            <a:ext cx="3003594" cy="856096"/>
          </a:xfrm>
        </p:spPr>
        <p:txBody>
          <a:bodyPr anchor="ctr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786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2" grpId="0" animBg="1"/>
      <p:bldP spid="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animBg="1"/>
      <p:bldP spid="9" grpId="0" animBg="1"/>
      <p:bldP spid="10" grpId="0" animBg="1"/>
      <p:bldP spid="19" grpId="0" animBg="1"/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>
            <a:off x="-16101" y="5651836"/>
            <a:ext cx="3617038" cy="4802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3" name="直角三角形 22"/>
          <p:cNvSpPr/>
          <p:nvPr/>
        </p:nvSpPr>
        <p:spPr>
          <a:xfrm rot="10800000">
            <a:off x="3210669" y="4430292"/>
            <a:ext cx="390269" cy="1701834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6" name="直角三角形 5"/>
          <p:cNvSpPr/>
          <p:nvPr/>
        </p:nvSpPr>
        <p:spPr>
          <a:xfrm rot="10800000">
            <a:off x="3210669" y="4430291"/>
            <a:ext cx="2491957" cy="480289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4600136" y="720434"/>
                </a:moveTo>
                <a:lnTo>
                  <a:pt x="3879703" y="720434"/>
                </a:lnTo>
                <a:lnTo>
                  <a:pt x="3879702" y="720434"/>
                </a:lnTo>
                <a:lnTo>
                  <a:pt x="707423" y="720434"/>
                </a:lnTo>
                <a:lnTo>
                  <a:pt x="0" y="13011"/>
                </a:lnTo>
                <a:lnTo>
                  <a:pt x="0" y="0"/>
                </a:lnTo>
                <a:lnTo>
                  <a:pt x="3879702" y="0"/>
                </a:lnTo>
                <a:lnTo>
                  <a:pt x="3879703" y="0"/>
                </a:lnTo>
                <a:lnTo>
                  <a:pt x="3879703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0" name="直角三角形 9"/>
          <p:cNvSpPr/>
          <p:nvPr/>
        </p:nvSpPr>
        <p:spPr>
          <a:xfrm rot="10800000">
            <a:off x="5312357" y="3208747"/>
            <a:ext cx="390269" cy="1701834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3" name="正方形/長方形 12"/>
          <p:cNvSpPr/>
          <p:nvPr/>
        </p:nvSpPr>
        <p:spPr>
          <a:xfrm>
            <a:off x="5312356" y="3208746"/>
            <a:ext cx="2491957" cy="480289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3898149" y="0"/>
                </a:lnTo>
                <a:lnTo>
                  <a:pt x="4600136" y="701987"/>
                </a:lnTo>
                <a:lnTo>
                  <a:pt x="4600136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4" name="直角三角形 13"/>
          <p:cNvSpPr/>
          <p:nvPr/>
        </p:nvSpPr>
        <p:spPr>
          <a:xfrm rot="10800000">
            <a:off x="7414044" y="1987203"/>
            <a:ext cx="390269" cy="1701834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7" name="正方形/長方形 16"/>
          <p:cNvSpPr/>
          <p:nvPr/>
        </p:nvSpPr>
        <p:spPr>
          <a:xfrm>
            <a:off x="7414044" y="1987202"/>
            <a:ext cx="2491956" cy="480289"/>
          </a:xfrm>
          <a:custGeom>
            <a:avLst/>
            <a:gdLst/>
            <a:ahLst/>
            <a:cxnLst/>
            <a:rect l="l" t="t" r="r" b="b"/>
            <a:pathLst>
              <a:path w="4600135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4600135" y="0"/>
                </a:lnTo>
                <a:lnTo>
                  <a:pt x="4600135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730491" y="4910580"/>
            <a:ext cx="1082348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500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6500" dirty="0">
              <a:solidFill>
                <a:schemeClr val="accent1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832523" y="3689036"/>
            <a:ext cx="1082348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500" dirty="0">
                <a:solidFill>
                  <a:schemeClr val="accent3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6500" dirty="0">
              <a:solidFill>
                <a:schemeClr val="accent3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934555" y="2467492"/>
            <a:ext cx="1082348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500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6500" dirty="0">
              <a:solidFill>
                <a:schemeClr val="accent2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直角三角形 26"/>
          <p:cNvSpPr/>
          <p:nvPr/>
        </p:nvSpPr>
        <p:spPr>
          <a:xfrm>
            <a:off x="4940984" y="4430291"/>
            <a:ext cx="761069" cy="480289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0" name="直角三角形 26"/>
          <p:cNvSpPr/>
          <p:nvPr/>
        </p:nvSpPr>
        <p:spPr>
          <a:xfrm>
            <a:off x="2830134" y="5651836"/>
            <a:ext cx="761069" cy="480289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1" name="直角三角形 26"/>
          <p:cNvSpPr/>
          <p:nvPr/>
        </p:nvSpPr>
        <p:spPr>
          <a:xfrm>
            <a:off x="7043142" y="3205702"/>
            <a:ext cx="761069" cy="480289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19136" y="4329480"/>
            <a:ext cx="2627986" cy="480053"/>
          </a:xfrm>
        </p:spPr>
        <p:txBody>
          <a:bodyPr anchor="b">
            <a:noAutofit/>
          </a:bodyPr>
          <a:lstStyle>
            <a:lvl1pPr algn="r">
              <a:defRPr sz="151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11516" y="4833243"/>
            <a:ext cx="2639252" cy="815548"/>
          </a:xfrm>
        </p:spPr>
        <p:txBody>
          <a:bodyPr anchor="t">
            <a:noAutofit/>
          </a:bodyPr>
          <a:lstStyle>
            <a:lvl1pPr algn="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1219575" y="4768304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536410" y="3112336"/>
            <a:ext cx="2627986" cy="480053"/>
          </a:xfrm>
        </p:spPr>
        <p:txBody>
          <a:bodyPr anchor="b">
            <a:noAutofit/>
          </a:bodyPr>
          <a:lstStyle>
            <a:lvl1pPr algn="r">
              <a:defRPr sz="151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528790" y="3616098"/>
            <a:ext cx="2639252" cy="815548"/>
          </a:xfrm>
        </p:spPr>
        <p:txBody>
          <a:bodyPr anchor="t">
            <a:noAutofit/>
          </a:bodyPr>
          <a:lstStyle>
            <a:lvl1pPr algn="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/>
        </p:nvSpPr>
        <p:spPr>
          <a:xfrm>
            <a:off x="3336849" y="3551160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639712" y="1886392"/>
            <a:ext cx="2627986" cy="480053"/>
          </a:xfrm>
        </p:spPr>
        <p:txBody>
          <a:bodyPr anchor="b">
            <a:noAutofit/>
          </a:bodyPr>
          <a:lstStyle>
            <a:lvl1pPr algn="r">
              <a:defRPr sz="151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4632091" y="2390154"/>
            <a:ext cx="2639252" cy="815548"/>
          </a:xfrm>
        </p:spPr>
        <p:txBody>
          <a:bodyPr anchor="t">
            <a:noAutofit/>
          </a:bodyPr>
          <a:lstStyle>
            <a:lvl1pPr algn="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/>
        </p:nvSpPr>
        <p:spPr>
          <a:xfrm>
            <a:off x="5440150" y="2325216"/>
            <a:ext cx="175534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</p:spTree>
    <p:extLst>
      <p:ext uri="{BB962C8B-B14F-4D97-AF65-F5344CB8AC3E}">
        <p14:creationId xmlns:p14="http://schemas.microsoft.com/office/powerpoint/2010/main" val="261357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00"/>
                            </p:stCondLst>
                            <p:childTnLst>
                              <p:par>
                                <p:cTn id="5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00"/>
                            </p:stCondLst>
                            <p:childTnLst>
                              <p:par>
                                <p:cTn id="8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8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0" grpId="0" animBg="1"/>
      <p:bldP spid="13" grpId="0" animBg="1"/>
      <p:bldP spid="14" grpId="0" animBg="1"/>
      <p:bldP spid="17" grpId="0" animBg="1"/>
      <p:bldP spid="20" grpId="0"/>
      <p:bldP spid="21" grpId="0"/>
      <p:bldP spid="22" grpId="0"/>
      <p:bldP spid="27" grpId="0" animBg="1"/>
      <p:bldP spid="30" grpId="0" animBg="1"/>
      <p:bldP spid="31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グループ化 116"/>
          <p:cNvGrpSpPr/>
          <p:nvPr/>
        </p:nvGrpSpPr>
        <p:grpSpPr>
          <a:xfrm>
            <a:off x="3269635" y="2092719"/>
            <a:ext cx="3252137" cy="605404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8" name="正方形/長方形 117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119" name="円/楕円 118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120" name="円/楕円 119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</p:grpSp>
      <p:grpSp>
        <p:nvGrpSpPr>
          <p:cNvPr id="110" name="グループ化 109"/>
          <p:cNvGrpSpPr/>
          <p:nvPr/>
        </p:nvGrpSpPr>
        <p:grpSpPr>
          <a:xfrm>
            <a:off x="1835265" y="3387727"/>
            <a:ext cx="3252137" cy="605404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11" name="正方形/長方形 110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112" name="円/楕円 111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113" name="円/楕円 112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</p:grpSp>
      <p:sp>
        <p:nvSpPr>
          <p:cNvPr id="11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145462" y="3465088"/>
            <a:ext cx="2377646" cy="480053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188292" y="3552220"/>
            <a:ext cx="2686641" cy="1130516"/>
          </a:xfrm>
        </p:spPr>
        <p:txBody>
          <a:bodyPr anchor="t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8" name="グループ化 107"/>
          <p:cNvGrpSpPr/>
          <p:nvPr/>
        </p:nvGrpSpPr>
        <p:grpSpPr>
          <a:xfrm>
            <a:off x="413762" y="4682737"/>
            <a:ext cx="3252137" cy="605404"/>
            <a:chOff x="1073297" y="6784950"/>
            <a:chExt cx="6003425" cy="908106"/>
          </a:xfrm>
        </p:grpSpPr>
        <p:sp>
          <p:nvSpPr>
            <p:cNvPr id="99" name="正方形/長方形 98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102" name="円/楕円 101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sp>
          <p:nvSpPr>
            <p:cNvPr id="107" name="円/楕円 106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5152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grpSp>
        <p:nvGrpSpPr>
          <p:cNvPr id="70" name="グループ化 69"/>
          <p:cNvGrpSpPr/>
          <p:nvPr/>
        </p:nvGrpSpPr>
        <p:grpSpPr>
          <a:xfrm rot="3180000">
            <a:off x="-1306728" y="8173053"/>
            <a:ext cx="997539" cy="1373276"/>
            <a:chOff x="7305638" y="3002101"/>
            <a:chExt cx="2688353" cy="4554631"/>
          </a:xfrm>
        </p:grpSpPr>
        <p:grpSp>
          <p:nvGrpSpPr>
            <p:cNvPr id="71" name="グループ化 70"/>
            <p:cNvGrpSpPr/>
            <p:nvPr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95" name="円/楕円 94"/>
              <p:cNvSpPr/>
              <p:nvPr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96" name="円/楕円 95"/>
              <p:cNvSpPr/>
              <p:nvPr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</p:grpSp>
        <p:sp>
          <p:nvSpPr>
            <p:cNvPr id="72" name="弦 8"/>
            <p:cNvSpPr/>
            <p:nvPr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grpSp>
          <p:nvGrpSpPr>
            <p:cNvPr id="73" name="グループ化 72"/>
            <p:cNvGrpSpPr/>
            <p:nvPr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91" name="直角三角形 90"/>
              <p:cNvSpPr/>
              <p:nvPr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92" name="直角三角形 91"/>
              <p:cNvSpPr/>
              <p:nvPr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93" name="正方形/長方形 92"/>
              <p:cNvSpPr/>
              <p:nvPr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94" name="正方形/長方形 93"/>
              <p:cNvSpPr/>
              <p:nvPr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</p:grpSp>
        <p:grpSp>
          <p:nvGrpSpPr>
            <p:cNvPr id="74" name="グループ化 73"/>
            <p:cNvGrpSpPr/>
            <p:nvPr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87" name="直角三角形 86"/>
              <p:cNvSpPr/>
              <p:nvPr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88" name="直角三角形 87"/>
              <p:cNvSpPr/>
              <p:nvPr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89" name="正方形/長方形 88"/>
              <p:cNvSpPr/>
              <p:nvPr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90" name="正方形/長方形 89"/>
              <p:cNvSpPr/>
              <p:nvPr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</p:grpSp>
        <p:grpSp>
          <p:nvGrpSpPr>
            <p:cNvPr id="75" name="グループ化 74"/>
            <p:cNvGrpSpPr/>
            <p:nvPr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85" name="弦 8"/>
              <p:cNvSpPr/>
              <p:nvPr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86" name="弦 8"/>
              <p:cNvSpPr/>
              <p:nvPr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</p:grpSp>
        <p:grpSp>
          <p:nvGrpSpPr>
            <p:cNvPr id="76" name="グループ化 75"/>
            <p:cNvGrpSpPr/>
            <p:nvPr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83" name="弦 8"/>
              <p:cNvSpPr/>
              <p:nvPr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84" name="弦 8"/>
              <p:cNvSpPr/>
              <p:nvPr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</p:grpSp>
        <p:grpSp>
          <p:nvGrpSpPr>
            <p:cNvPr id="77" name="グループ化 76"/>
            <p:cNvGrpSpPr/>
            <p:nvPr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81" name="円/楕円 80"/>
              <p:cNvSpPr/>
              <p:nvPr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82" name="円/楕円 81"/>
              <p:cNvSpPr/>
              <p:nvPr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</p:grpSp>
        <p:grpSp>
          <p:nvGrpSpPr>
            <p:cNvPr id="78" name="グループ化 77"/>
            <p:cNvGrpSpPr/>
            <p:nvPr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79" name="台形 59"/>
              <p:cNvSpPr/>
              <p:nvPr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80" name="台形 59"/>
              <p:cNvSpPr/>
              <p:nvPr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</p:grpSp>
      </p:grpSp>
      <p:cxnSp>
        <p:nvCxnSpPr>
          <p:cNvPr id="97" name="直線コネクタ 96"/>
          <p:cNvCxnSpPr/>
          <p:nvPr/>
        </p:nvCxnSpPr>
        <p:spPr>
          <a:xfrm flipH="1">
            <a:off x="1719494" y="1643371"/>
            <a:ext cx="5348285" cy="487466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円/楕円 97"/>
          <p:cNvSpPr/>
          <p:nvPr/>
        </p:nvSpPr>
        <p:spPr>
          <a:xfrm>
            <a:off x="3308798" y="4848671"/>
            <a:ext cx="222269" cy="2735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01" name="円/楕円 100"/>
          <p:cNvSpPr/>
          <p:nvPr/>
        </p:nvSpPr>
        <p:spPr>
          <a:xfrm>
            <a:off x="6165276" y="2258651"/>
            <a:ext cx="222269" cy="273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0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23959" y="4760098"/>
            <a:ext cx="2377646" cy="480053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766789" y="4847230"/>
            <a:ext cx="2686641" cy="1130516"/>
          </a:xfrm>
        </p:spPr>
        <p:txBody>
          <a:bodyPr anchor="t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0" name="円/楕円 99"/>
          <p:cNvSpPr/>
          <p:nvPr/>
        </p:nvSpPr>
        <p:spPr>
          <a:xfrm>
            <a:off x="4737037" y="3553661"/>
            <a:ext cx="222269" cy="2735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579832" y="2170079"/>
            <a:ext cx="2377646" cy="480053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622662" y="2257211"/>
            <a:ext cx="2686641" cy="1130516"/>
          </a:xfrm>
        </p:spPr>
        <p:txBody>
          <a:bodyPr anchor="t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619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40049E-6 L 0.86667 -1.146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33" y="-573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5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8" grpId="0" animBg="1"/>
      <p:bldP spid="101" grpId="0" animBg="1"/>
      <p:bldP spid="10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/>
      <p:bldP spid="1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eric List -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1" name="円/楕円 10"/>
          <p:cNvSpPr/>
          <p:nvPr/>
        </p:nvSpPr>
        <p:spPr>
          <a:xfrm>
            <a:off x="4485516" y="2273935"/>
            <a:ext cx="351069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75" dirty="0"/>
              <a:t>1</a:t>
            </a:r>
            <a:endParaRPr kumimoji="1" lang="ja-JP" altLang="en-US" sz="975" dirty="0"/>
          </a:p>
        </p:txBody>
      </p:sp>
      <p:sp>
        <p:nvSpPr>
          <p:cNvPr id="12" name="円/楕円 11"/>
          <p:cNvSpPr/>
          <p:nvPr/>
        </p:nvSpPr>
        <p:spPr>
          <a:xfrm>
            <a:off x="4485516" y="3181195"/>
            <a:ext cx="351069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75" dirty="0"/>
              <a:t>2</a:t>
            </a:r>
            <a:endParaRPr kumimoji="1" lang="ja-JP" altLang="en-US" sz="975" dirty="0"/>
          </a:p>
        </p:txBody>
      </p:sp>
      <p:sp>
        <p:nvSpPr>
          <p:cNvPr id="13" name="円/楕円 12"/>
          <p:cNvSpPr/>
          <p:nvPr/>
        </p:nvSpPr>
        <p:spPr>
          <a:xfrm>
            <a:off x="4485516" y="4088455"/>
            <a:ext cx="351069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75" dirty="0"/>
              <a:t>3</a:t>
            </a:r>
            <a:endParaRPr kumimoji="1" lang="ja-JP" altLang="en-US" sz="975" dirty="0"/>
          </a:p>
        </p:txBody>
      </p:sp>
      <p:sp>
        <p:nvSpPr>
          <p:cNvPr id="14" name="円/楕円 13"/>
          <p:cNvSpPr/>
          <p:nvPr/>
        </p:nvSpPr>
        <p:spPr>
          <a:xfrm>
            <a:off x="4485516" y="4995715"/>
            <a:ext cx="351069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75" dirty="0"/>
              <a:t>4</a:t>
            </a:r>
            <a:endParaRPr kumimoji="1" lang="ja-JP" altLang="en-US" sz="975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875898" y="2133836"/>
            <a:ext cx="4606383" cy="718922"/>
          </a:xfrm>
        </p:spPr>
        <p:txBody>
          <a:bodyPr anchor="ctr">
            <a:norm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875898" y="3042255"/>
            <a:ext cx="4606383" cy="718922"/>
          </a:xfrm>
        </p:spPr>
        <p:txBody>
          <a:bodyPr anchor="ctr">
            <a:norm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875898" y="3950674"/>
            <a:ext cx="4606383" cy="718922"/>
          </a:xfrm>
        </p:spPr>
        <p:txBody>
          <a:bodyPr anchor="ctr">
            <a:norm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875898" y="4859092"/>
            <a:ext cx="4606383" cy="718922"/>
          </a:xfrm>
        </p:spPr>
        <p:txBody>
          <a:bodyPr anchor="ctr">
            <a:norm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424580" y="2199155"/>
            <a:ext cx="3734729" cy="3316275"/>
          </a:xfrm>
        </p:spPr>
        <p:txBody>
          <a:bodyPr anchor="ctr">
            <a:noAutofit/>
          </a:bodyPr>
          <a:lstStyle>
            <a:lvl1pPr algn="ctr">
              <a:defRPr sz="2167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462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eric List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1" name="円/楕円 10"/>
          <p:cNvSpPr/>
          <p:nvPr/>
        </p:nvSpPr>
        <p:spPr>
          <a:xfrm>
            <a:off x="4485516" y="1768178"/>
            <a:ext cx="351069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75" dirty="0"/>
              <a:t>1</a:t>
            </a:r>
            <a:endParaRPr kumimoji="1" lang="ja-JP" altLang="en-US" sz="975" dirty="0"/>
          </a:p>
        </p:txBody>
      </p:sp>
      <p:sp>
        <p:nvSpPr>
          <p:cNvPr id="12" name="円/楕円 11"/>
          <p:cNvSpPr/>
          <p:nvPr/>
        </p:nvSpPr>
        <p:spPr>
          <a:xfrm>
            <a:off x="4485516" y="2675438"/>
            <a:ext cx="351069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75" dirty="0"/>
              <a:t>2</a:t>
            </a:r>
            <a:endParaRPr kumimoji="1" lang="ja-JP" altLang="en-US" sz="975" dirty="0"/>
          </a:p>
        </p:txBody>
      </p:sp>
      <p:sp>
        <p:nvSpPr>
          <p:cNvPr id="13" name="円/楕円 12"/>
          <p:cNvSpPr/>
          <p:nvPr/>
        </p:nvSpPr>
        <p:spPr>
          <a:xfrm>
            <a:off x="4485516" y="3582698"/>
            <a:ext cx="351069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75" dirty="0"/>
              <a:t>3</a:t>
            </a:r>
            <a:endParaRPr kumimoji="1" lang="ja-JP" altLang="en-US" sz="975" dirty="0"/>
          </a:p>
        </p:txBody>
      </p:sp>
      <p:sp>
        <p:nvSpPr>
          <p:cNvPr id="14" name="円/楕円 13"/>
          <p:cNvSpPr/>
          <p:nvPr/>
        </p:nvSpPr>
        <p:spPr>
          <a:xfrm>
            <a:off x="4485516" y="4489958"/>
            <a:ext cx="351069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75" dirty="0"/>
              <a:t>4</a:t>
            </a:r>
            <a:endParaRPr kumimoji="1" lang="ja-JP" altLang="en-US" sz="975" dirty="0"/>
          </a:p>
        </p:txBody>
      </p:sp>
      <p:sp>
        <p:nvSpPr>
          <p:cNvPr id="15" name="円/楕円 14"/>
          <p:cNvSpPr/>
          <p:nvPr/>
        </p:nvSpPr>
        <p:spPr>
          <a:xfrm>
            <a:off x="4485516" y="5397218"/>
            <a:ext cx="351069" cy="4320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75" dirty="0"/>
              <a:t>5</a:t>
            </a:r>
            <a:endParaRPr kumimoji="1" lang="ja-JP" altLang="en-US" sz="975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875897" y="1628080"/>
            <a:ext cx="4653558" cy="718922"/>
          </a:xfrm>
        </p:spPr>
        <p:txBody>
          <a:bodyPr anchor="ctr">
            <a:norm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875897" y="2536498"/>
            <a:ext cx="4653558" cy="718922"/>
          </a:xfrm>
        </p:spPr>
        <p:txBody>
          <a:bodyPr anchor="ctr">
            <a:norm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875897" y="3444917"/>
            <a:ext cx="4653558" cy="718922"/>
          </a:xfrm>
        </p:spPr>
        <p:txBody>
          <a:bodyPr anchor="ctr">
            <a:norm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875897" y="4353336"/>
            <a:ext cx="4653558" cy="718922"/>
          </a:xfrm>
        </p:spPr>
        <p:txBody>
          <a:bodyPr anchor="ctr">
            <a:norm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875897" y="5261754"/>
            <a:ext cx="4653558" cy="718922"/>
          </a:xfrm>
        </p:spPr>
        <p:txBody>
          <a:bodyPr anchor="ctr">
            <a:norm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424580" y="2150775"/>
            <a:ext cx="3734729" cy="3316275"/>
          </a:xfrm>
        </p:spPr>
        <p:txBody>
          <a:bodyPr anchor="ctr">
            <a:noAutofit/>
          </a:bodyPr>
          <a:lstStyle>
            <a:lvl1pPr algn="ctr">
              <a:defRPr sz="2167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92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0" name="アーチ 19"/>
          <p:cNvSpPr/>
          <p:nvPr/>
        </p:nvSpPr>
        <p:spPr>
          <a:xfrm rot="3600000">
            <a:off x="538233" y="2055318"/>
            <a:ext cx="994797" cy="80834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1" name="アーチ 20"/>
          <p:cNvSpPr/>
          <p:nvPr/>
        </p:nvSpPr>
        <p:spPr>
          <a:xfrm rot="6618510">
            <a:off x="615958" y="2118475"/>
            <a:ext cx="839345" cy="682027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95914" y="2119070"/>
            <a:ext cx="3701836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467538" y="2589855"/>
            <a:ext cx="3330213" cy="3151161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アーチ 26"/>
          <p:cNvSpPr/>
          <p:nvPr/>
        </p:nvSpPr>
        <p:spPr>
          <a:xfrm rot="3600000">
            <a:off x="5007280" y="2053253"/>
            <a:ext cx="994797" cy="80834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8" name="アーチ 27"/>
          <p:cNvSpPr/>
          <p:nvPr/>
        </p:nvSpPr>
        <p:spPr>
          <a:xfrm rot="6618510">
            <a:off x="5085006" y="2116410"/>
            <a:ext cx="839345" cy="682027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564962" y="2117006"/>
            <a:ext cx="3701836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936585" y="2587790"/>
            <a:ext cx="3330213" cy="3151161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225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7" grpId="1" animBg="1"/>
      <p:bldP spid="28" grpId="0" animBg="1"/>
      <p:bldP spid="28" grpId="1" animBg="1"/>
      <p:bldP spid="2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Keyword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/>
        </p:nvSpPr>
        <p:spPr>
          <a:xfrm>
            <a:off x="675331" y="5275016"/>
            <a:ext cx="8556066" cy="726909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675331" y="4364761"/>
            <a:ext cx="8556066" cy="726909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675331" y="1633997"/>
            <a:ext cx="8556066" cy="726909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675331" y="2544252"/>
            <a:ext cx="8556066" cy="726909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75331" y="3454506"/>
            <a:ext cx="8556066" cy="726909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8698528" y="1721621"/>
            <a:ext cx="448539" cy="55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8698528" y="2631537"/>
            <a:ext cx="448539" cy="55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8698528" y="3541791"/>
            <a:ext cx="448539" cy="552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8698528" y="4452385"/>
            <a:ext cx="448539" cy="552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4"/>
              </a:solidFill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8698528" y="5362641"/>
            <a:ext cx="448539" cy="552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3750123" y="1637991"/>
            <a:ext cx="4873348" cy="718922"/>
          </a:xfrm>
        </p:spPr>
        <p:txBody>
          <a:bodyPr anchor="ctr">
            <a:norm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3750123" y="2548246"/>
            <a:ext cx="4873348" cy="718922"/>
          </a:xfrm>
        </p:spPr>
        <p:txBody>
          <a:bodyPr anchor="ctr">
            <a:norm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750123" y="3458500"/>
            <a:ext cx="4873348" cy="718922"/>
          </a:xfrm>
        </p:spPr>
        <p:txBody>
          <a:bodyPr anchor="ctr">
            <a:norm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750123" y="4368755"/>
            <a:ext cx="4873348" cy="718922"/>
          </a:xfrm>
        </p:spPr>
        <p:txBody>
          <a:bodyPr anchor="ctr">
            <a:norm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750123" y="5279010"/>
            <a:ext cx="4873348" cy="718922"/>
          </a:xfrm>
        </p:spPr>
        <p:txBody>
          <a:bodyPr anchor="ctr">
            <a:norm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角丸四角形 18"/>
          <p:cNvSpPr/>
          <p:nvPr/>
        </p:nvSpPr>
        <p:spPr>
          <a:xfrm>
            <a:off x="750381" y="1721283"/>
            <a:ext cx="2769277" cy="55233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750381" y="2631537"/>
            <a:ext cx="2769277" cy="55233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750381" y="5362302"/>
            <a:ext cx="2769277" cy="55233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750381" y="3541792"/>
            <a:ext cx="2769277" cy="55233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750381" y="4452047"/>
            <a:ext cx="2769277" cy="55233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10432" y="1815608"/>
            <a:ext cx="2449174" cy="363689"/>
          </a:xfrm>
        </p:spPr>
        <p:txBody>
          <a:bodyPr anchor="ctr">
            <a:noAutofit/>
          </a:bodyPr>
          <a:lstStyle>
            <a:lvl1pPr algn="ctr">
              <a:defRPr sz="151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10432" y="5456627"/>
            <a:ext cx="2449174" cy="363689"/>
          </a:xfrm>
        </p:spPr>
        <p:txBody>
          <a:bodyPr anchor="ctr">
            <a:noAutofit/>
          </a:bodyPr>
          <a:lstStyle>
            <a:lvl1pPr algn="ctr">
              <a:defRPr sz="151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0432" y="2725862"/>
            <a:ext cx="2449174" cy="363689"/>
          </a:xfrm>
        </p:spPr>
        <p:txBody>
          <a:bodyPr anchor="ctr">
            <a:noAutofit/>
          </a:bodyPr>
          <a:lstStyle>
            <a:lvl1pPr algn="ctr">
              <a:defRPr sz="151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910432" y="3636116"/>
            <a:ext cx="2449174" cy="363689"/>
          </a:xfrm>
        </p:spPr>
        <p:txBody>
          <a:bodyPr anchor="ctr">
            <a:noAutofit/>
          </a:bodyPr>
          <a:lstStyle>
            <a:lvl1pPr algn="ctr">
              <a:defRPr sz="151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910432" y="4546371"/>
            <a:ext cx="2449174" cy="363689"/>
          </a:xfrm>
        </p:spPr>
        <p:txBody>
          <a:bodyPr anchor="ctr">
            <a:noAutofit/>
          </a:bodyPr>
          <a:lstStyle>
            <a:lvl1pPr algn="ctr">
              <a:defRPr sz="151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894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750"/>
                            </p:stCondLst>
                            <p:childTnLst>
                              <p:par>
                                <p:cTn id="9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2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6" grpId="0" animBg="1"/>
      <p:bldP spid="35" grpId="0" animBg="1"/>
      <p:bldP spid="33" grpId="0" animBg="1"/>
      <p:bldP spid="5" grpId="0" animBg="1"/>
      <p:bldP spid="5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animBg="1"/>
      <p:bldP spid="21" grpId="0" animBg="1"/>
      <p:bldP spid="23" grpId="0" animBg="1"/>
      <p:bldP spid="25" grpId="0" animBg="1"/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フリーフォーム 75"/>
          <p:cNvSpPr/>
          <p:nvPr/>
        </p:nvSpPr>
        <p:spPr>
          <a:xfrm>
            <a:off x="0" y="2909455"/>
            <a:ext cx="9906860" cy="1736436"/>
          </a:xfrm>
          <a:custGeom>
            <a:avLst/>
            <a:gdLst>
              <a:gd name="connsiteX0" fmla="*/ 0 w 18288000"/>
              <a:gd name="connsiteY0" fmla="*/ 1343891 h 2604654"/>
              <a:gd name="connsiteX1" fmla="*/ 2854036 w 18288000"/>
              <a:gd name="connsiteY1" fmla="*/ 2604654 h 2604654"/>
              <a:gd name="connsiteX2" fmla="*/ 5320145 w 18288000"/>
              <a:gd name="connsiteY2" fmla="*/ 1052945 h 2604654"/>
              <a:gd name="connsiteX3" fmla="*/ 7772400 w 18288000"/>
              <a:gd name="connsiteY3" fmla="*/ 2119745 h 2604654"/>
              <a:gd name="connsiteX4" fmla="*/ 10224655 w 18288000"/>
              <a:gd name="connsiteY4" fmla="*/ 512618 h 2604654"/>
              <a:gd name="connsiteX5" fmla="*/ 12718473 w 18288000"/>
              <a:gd name="connsiteY5" fmla="*/ 1579418 h 2604654"/>
              <a:gd name="connsiteX6" fmla="*/ 15184582 w 18288000"/>
              <a:gd name="connsiteY6" fmla="*/ 0 h 2604654"/>
              <a:gd name="connsiteX7" fmla="*/ 18288000 w 18288000"/>
              <a:gd name="connsiteY7" fmla="*/ 969818 h 2604654"/>
              <a:gd name="connsiteX8" fmla="*/ 18288000 w 18288000"/>
              <a:gd name="connsiteY8" fmla="*/ 969818 h 2604654"/>
              <a:gd name="connsiteX9" fmla="*/ 18288000 w 18288000"/>
              <a:gd name="connsiteY9" fmla="*/ 969818 h 260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88000" h="2604654">
                <a:moveTo>
                  <a:pt x="0" y="1343891"/>
                </a:moveTo>
                <a:lnTo>
                  <a:pt x="2854036" y="2604654"/>
                </a:lnTo>
                <a:lnTo>
                  <a:pt x="5320145" y="1052945"/>
                </a:lnTo>
                <a:lnTo>
                  <a:pt x="7772400" y="2119745"/>
                </a:lnTo>
                <a:lnTo>
                  <a:pt x="10224655" y="512618"/>
                </a:lnTo>
                <a:lnTo>
                  <a:pt x="12718473" y="1579418"/>
                </a:lnTo>
                <a:lnTo>
                  <a:pt x="15184582" y="0"/>
                </a:lnTo>
                <a:lnTo>
                  <a:pt x="18288000" y="969818"/>
                </a:lnTo>
                <a:lnTo>
                  <a:pt x="18288000" y="969818"/>
                </a:lnTo>
                <a:lnTo>
                  <a:pt x="18288000" y="969818"/>
                </a:ln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6" name="円/楕円 15"/>
          <p:cNvSpPr/>
          <p:nvPr/>
        </p:nvSpPr>
        <p:spPr>
          <a:xfrm>
            <a:off x="1350386" y="4424382"/>
            <a:ext cx="385294" cy="47416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7" name="円/楕円 16"/>
          <p:cNvSpPr/>
          <p:nvPr/>
        </p:nvSpPr>
        <p:spPr>
          <a:xfrm>
            <a:off x="2686239" y="3373548"/>
            <a:ext cx="385294" cy="47416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8" name="円/楕円 17"/>
          <p:cNvSpPr/>
          <p:nvPr/>
        </p:nvSpPr>
        <p:spPr>
          <a:xfrm>
            <a:off x="4022093" y="4074104"/>
            <a:ext cx="385294" cy="47416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9" name="円/楕円 18"/>
          <p:cNvSpPr/>
          <p:nvPr/>
        </p:nvSpPr>
        <p:spPr>
          <a:xfrm>
            <a:off x="5357946" y="3023270"/>
            <a:ext cx="385294" cy="47416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0" name="円/楕円 19"/>
          <p:cNvSpPr/>
          <p:nvPr/>
        </p:nvSpPr>
        <p:spPr>
          <a:xfrm>
            <a:off x="6693800" y="3723826"/>
            <a:ext cx="385294" cy="47416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1" name="円/楕円 20"/>
          <p:cNvSpPr/>
          <p:nvPr/>
        </p:nvSpPr>
        <p:spPr>
          <a:xfrm>
            <a:off x="8029653" y="2672992"/>
            <a:ext cx="385294" cy="47416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60" y="1028734"/>
            <a:ext cx="5294923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" name="円/楕円 4"/>
          <p:cNvSpPr/>
          <p:nvPr/>
        </p:nvSpPr>
        <p:spPr>
          <a:xfrm>
            <a:off x="1419197" y="4509065"/>
            <a:ext cx="247671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1" name="円/楕円 10"/>
          <p:cNvSpPr/>
          <p:nvPr/>
        </p:nvSpPr>
        <p:spPr>
          <a:xfrm>
            <a:off x="2755051" y="3458231"/>
            <a:ext cx="247671" cy="30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2" name="円/楕円 11"/>
          <p:cNvSpPr/>
          <p:nvPr/>
        </p:nvSpPr>
        <p:spPr>
          <a:xfrm>
            <a:off x="4090904" y="4158787"/>
            <a:ext cx="247671" cy="30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3" name="円/楕円 12"/>
          <p:cNvSpPr/>
          <p:nvPr/>
        </p:nvSpPr>
        <p:spPr>
          <a:xfrm>
            <a:off x="5426758" y="3107953"/>
            <a:ext cx="247671" cy="304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4" name="円/楕円 13"/>
          <p:cNvSpPr/>
          <p:nvPr/>
        </p:nvSpPr>
        <p:spPr>
          <a:xfrm>
            <a:off x="6762611" y="3808509"/>
            <a:ext cx="247671" cy="30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5" name="円/楕円 14"/>
          <p:cNvSpPr/>
          <p:nvPr/>
        </p:nvSpPr>
        <p:spPr>
          <a:xfrm>
            <a:off x="8098465" y="2757675"/>
            <a:ext cx="247671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49073" y="4999454"/>
            <a:ext cx="2187920" cy="480053"/>
          </a:xfrm>
        </p:spPr>
        <p:txBody>
          <a:bodyPr anchor="b">
            <a:noAutofit/>
          </a:bodyPr>
          <a:lstStyle>
            <a:lvl1pPr algn="ctr">
              <a:defRPr sz="151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44383" y="5503217"/>
            <a:ext cx="2197300" cy="815548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正方形/長方形 49"/>
          <p:cNvSpPr/>
          <p:nvPr/>
        </p:nvSpPr>
        <p:spPr>
          <a:xfrm>
            <a:off x="665359" y="5438278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771034" y="2777971"/>
            <a:ext cx="2187920" cy="480053"/>
          </a:xfrm>
        </p:spPr>
        <p:txBody>
          <a:bodyPr anchor="b">
            <a:noAutofit/>
          </a:bodyPr>
          <a:lstStyle>
            <a:lvl1pPr algn="ctr">
              <a:defRPr sz="151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766344" y="1905181"/>
            <a:ext cx="2197300" cy="815548"/>
          </a:xfrm>
        </p:spPr>
        <p:txBody>
          <a:bodyPr anchor="b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正方形/長方形 55"/>
          <p:cNvSpPr/>
          <p:nvPr/>
        </p:nvSpPr>
        <p:spPr>
          <a:xfrm>
            <a:off x="1987320" y="2757676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131577" y="4658522"/>
            <a:ext cx="2187920" cy="480053"/>
          </a:xfrm>
        </p:spPr>
        <p:txBody>
          <a:bodyPr anchor="b">
            <a:noAutofit/>
          </a:bodyPr>
          <a:lstStyle>
            <a:lvl1pPr algn="ctr">
              <a:defRPr sz="151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3126887" y="5162285"/>
            <a:ext cx="2197300" cy="815548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正方形/長方形 61"/>
          <p:cNvSpPr/>
          <p:nvPr/>
        </p:nvSpPr>
        <p:spPr>
          <a:xfrm>
            <a:off x="3347863" y="5097346"/>
            <a:ext cx="175534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4449127" y="2473411"/>
            <a:ext cx="2187920" cy="480053"/>
          </a:xfrm>
        </p:spPr>
        <p:txBody>
          <a:bodyPr anchor="b">
            <a:noAutofit/>
          </a:bodyPr>
          <a:lstStyle>
            <a:lvl1pPr algn="ctr">
              <a:defRPr sz="151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4444438" y="1600621"/>
            <a:ext cx="2197300" cy="815548"/>
          </a:xfrm>
        </p:spPr>
        <p:txBody>
          <a:bodyPr anchor="b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正方形/長方形 64"/>
          <p:cNvSpPr/>
          <p:nvPr/>
        </p:nvSpPr>
        <p:spPr>
          <a:xfrm>
            <a:off x="4665414" y="2453116"/>
            <a:ext cx="175534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5795778" y="4299008"/>
            <a:ext cx="2187920" cy="480053"/>
          </a:xfrm>
        </p:spPr>
        <p:txBody>
          <a:bodyPr anchor="b">
            <a:noAutofit/>
          </a:bodyPr>
          <a:lstStyle>
            <a:lvl1pPr algn="ctr">
              <a:defRPr sz="151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5791089" y="4802770"/>
            <a:ext cx="2197300" cy="815548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8" name="正方形/長方形 67"/>
          <p:cNvSpPr/>
          <p:nvPr/>
        </p:nvSpPr>
        <p:spPr>
          <a:xfrm>
            <a:off x="6012065" y="4737832"/>
            <a:ext cx="175534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69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7120834" y="2112953"/>
            <a:ext cx="2187920" cy="480053"/>
          </a:xfrm>
        </p:spPr>
        <p:txBody>
          <a:bodyPr anchor="b">
            <a:noAutofit/>
          </a:bodyPr>
          <a:lstStyle>
            <a:lvl1pPr algn="ctr">
              <a:defRPr sz="1517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7116145" y="1240163"/>
            <a:ext cx="2197300" cy="815548"/>
          </a:xfrm>
        </p:spPr>
        <p:txBody>
          <a:bodyPr anchor="b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/>
        </p:nvSpPr>
        <p:spPr>
          <a:xfrm>
            <a:off x="7337121" y="2092658"/>
            <a:ext cx="1755347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</p:spTree>
    <p:extLst>
      <p:ext uri="{BB962C8B-B14F-4D97-AF65-F5344CB8AC3E}">
        <p14:creationId xmlns:p14="http://schemas.microsoft.com/office/powerpoint/2010/main" val="28071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250"/>
                            </p:stCondLst>
                            <p:childTnLst>
                              <p:par>
                                <p:cTn id="8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25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750"/>
                            </p:stCondLst>
                            <p:childTnLst>
                              <p:par>
                                <p:cTn id="12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6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/>
      <p:bldP spid="6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animBg="1"/>
      <p:bldP spid="6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0" name="直角三角形 9"/>
          <p:cNvSpPr/>
          <p:nvPr/>
        </p:nvSpPr>
        <p:spPr>
          <a:xfrm>
            <a:off x="4827629" y="2849639"/>
            <a:ext cx="947441" cy="116598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1" name="直角三角形 10"/>
          <p:cNvSpPr/>
          <p:nvPr/>
        </p:nvSpPr>
        <p:spPr>
          <a:xfrm rot="10800000">
            <a:off x="4827628" y="2849639"/>
            <a:ext cx="947441" cy="116598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2" name="直角三角形 11"/>
          <p:cNvSpPr/>
          <p:nvPr/>
        </p:nvSpPr>
        <p:spPr>
          <a:xfrm>
            <a:off x="4827629" y="1683659"/>
            <a:ext cx="947441" cy="116598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直角三角形 12"/>
          <p:cNvSpPr/>
          <p:nvPr/>
        </p:nvSpPr>
        <p:spPr>
          <a:xfrm rot="5400000">
            <a:off x="4718360" y="4124889"/>
            <a:ext cx="1165980" cy="947441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4" name="直角三角形 13"/>
          <p:cNvSpPr/>
          <p:nvPr/>
        </p:nvSpPr>
        <p:spPr>
          <a:xfrm rot="16200000">
            <a:off x="4718360" y="4124888"/>
            <a:ext cx="1165980" cy="94744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5" name="直角三角形 14"/>
          <p:cNvSpPr/>
          <p:nvPr/>
        </p:nvSpPr>
        <p:spPr>
          <a:xfrm rot="5400000">
            <a:off x="5665801" y="4124889"/>
            <a:ext cx="1165980" cy="947441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6" name="直角三角形 15"/>
          <p:cNvSpPr/>
          <p:nvPr/>
        </p:nvSpPr>
        <p:spPr>
          <a:xfrm rot="10800000">
            <a:off x="3880187" y="4015620"/>
            <a:ext cx="947441" cy="116598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7" name="直角三角形 16"/>
          <p:cNvSpPr/>
          <p:nvPr/>
        </p:nvSpPr>
        <p:spPr>
          <a:xfrm>
            <a:off x="3880188" y="4015621"/>
            <a:ext cx="947441" cy="116598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8" name="直角三角形 17"/>
          <p:cNvSpPr/>
          <p:nvPr/>
        </p:nvSpPr>
        <p:spPr>
          <a:xfrm rot="10800000">
            <a:off x="3880187" y="5181601"/>
            <a:ext cx="947441" cy="116598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9" name="直角三角形 18"/>
          <p:cNvSpPr/>
          <p:nvPr/>
        </p:nvSpPr>
        <p:spPr>
          <a:xfrm rot="16200000">
            <a:off x="3770916" y="2958910"/>
            <a:ext cx="1165980" cy="947441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0" name="直角三角形 19"/>
          <p:cNvSpPr/>
          <p:nvPr/>
        </p:nvSpPr>
        <p:spPr>
          <a:xfrm rot="5400000">
            <a:off x="3770916" y="2958911"/>
            <a:ext cx="1165980" cy="947441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1" name="直角三角形 20"/>
          <p:cNvSpPr/>
          <p:nvPr/>
        </p:nvSpPr>
        <p:spPr>
          <a:xfrm rot="16200000">
            <a:off x="2823475" y="2958910"/>
            <a:ext cx="1165980" cy="947441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2" name="山形 21"/>
          <p:cNvSpPr/>
          <p:nvPr/>
        </p:nvSpPr>
        <p:spPr>
          <a:xfrm rot="5400000">
            <a:off x="4989352" y="3575641"/>
            <a:ext cx="240027" cy="21908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23" name="山形 22"/>
          <p:cNvSpPr/>
          <p:nvPr/>
        </p:nvSpPr>
        <p:spPr>
          <a:xfrm rot="10800000">
            <a:off x="5011846" y="4247059"/>
            <a:ext cx="195039" cy="26961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24" name="山形 23"/>
          <p:cNvSpPr/>
          <p:nvPr/>
        </p:nvSpPr>
        <p:spPr>
          <a:xfrm rot="16200000">
            <a:off x="4387252" y="4272327"/>
            <a:ext cx="240027" cy="21908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25" name="山形 24"/>
          <p:cNvSpPr/>
          <p:nvPr/>
        </p:nvSpPr>
        <p:spPr>
          <a:xfrm>
            <a:off x="4397723" y="3565169"/>
            <a:ext cx="195039" cy="26961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26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5361832" y="2943639"/>
            <a:ext cx="338675" cy="416794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5361832" y="4675680"/>
            <a:ext cx="338675" cy="416794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3946565" y="4675680"/>
            <a:ext cx="338675" cy="416794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3946565" y="2943639"/>
            <a:ext cx="338675" cy="416794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802589" y="2873826"/>
            <a:ext cx="3157282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5802589" y="3265715"/>
            <a:ext cx="3554668" cy="633787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866163" y="5225143"/>
            <a:ext cx="3157282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4866163" y="5617033"/>
            <a:ext cx="3554668" cy="633787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95380" y="4108913"/>
            <a:ext cx="3157282" cy="480053"/>
          </a:xfrm>
        </p:spPr>
        <p:txBody>
          <a:bodyPr anchor="t">
            <a:noAutofit/>
          </a:bodyPr>
          <a:lstStyle>
            <a:lvl1pPr algn="r">
              <a:defRPr sz="17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16717" y="4500803"/>
            <a:ext cx="3431099" cy="633787"/>
          </a:xfrm>
        </p:spPr>
        <p:txBody>
          <a:bodyPr anchor="t">
            <a:noAutofit/>
          </a:bodyPr>
          <a:lstStyle>
            <a:lvl1pPr algn="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631030" y="1733189"/>
            <a:ext cx="3157282" cy="480053"/>
          </a:xfrm>
        </p:spPr>
        <p:txBody>
          <a:bodyPr anchor="t">
            <a:noAutofit/>
          </a:bodyPr>
          <a:lstStyle>
            <a:lvl1pPr algn="r">
              <a:defRPr sz="1733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52367" y="2125079"/>
            <a:ext cx="3431099" cy="633787"/>
          </a:xfrm>
        </p:spPr>
        <p:txBody>
          <a:bodyPr anchor="t">
            <a:noAutofit/>
          </a:bodyPr>
          <a:lstStyle>
            <a:lvl1pPr algn="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751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6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1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1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1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9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800"/>
                            </p:stCondLst>
                            <p:childTnLst>
                              <p:par>
                                <p:cTn id="116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650"/>
                            </p:stCondLst>
                            <p:childTnLst>
                              <p:par>
                                <p:cTn id="12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393215" y="1988581"/>
            <a:ext cx="9512785" cy="1650504"/>
            <a:chOff x="725872" y="2982872"/>
            <a:chExt cx="17560541" cy="2475756"/>
          </a:xfrm>
        </p:grpSpPr>
        <p:sp>
          <p:nvSpPr>
            <p:cNvPr id="25" name="正方形/長方形 24"/>
            <p:cNvSpPr/>
            <p:nvPr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  <p:sp>
          <p:nvSpPr>
            <p:cNvPr id="26" name="正方形/長方形 4"/>
            <p:cNvSpPr/>
            <p:nvPr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  <p:sp>
          <p:nvSpPr>
            <p:cNvPr id="27" name="正方形/長方形 24"/>
            <p:cNvSpPr/>
            <p:nvPr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64289" y="2909557"/>
            <a:ext cx="9641711" cy="888193"/>
            <a:chOff x="487876" y="4364335"/>
            <a:chExt cx="17798537" cy="1332290"/>
          </a:xfrm>
        </p:grpSpPr>
        <p:sp>
          <p:nvSpPr>
            <p:cNvPr id="24" name="正方形/長方形 23"/>
            <p:cNvSpPr/>
            <p:nvPr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  <p:sp>
          <p:nvSpPr>
            <p:cNvPr id="28" name="正方形/長方形 25"/>
            <p:cNvSpPr/>
            <p:nvPr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  <p:sp>
          <p:nvSpPr>
            <p:cNvPr id="29" name="直角三角形 31"/>
            <p:cNvSpPr/>
            <p:nvPr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393215" y="3989855"/>
            <a:ext cx="9512785" cy="1650504"/>
            <a:chOff x="725872" y="5984782"/>
            <a:chExt cx="17560541" cy="2475756"/>
          </a:xfrm>
        </p:grpSpPr>
        <p:sp>
          <p:nvSpPr>
            <p:cNvPr id="31" name="正方形/長方形 30"/>
            <p:cNvSpPr/>
            <p:nvPr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  <p:sp>
          <p:nvSpPr>
            <p:cNvPr id="32" name="正方形/長方形 4"/>
            <p:cNvSpPr/>
            <p:nvPr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  <p:sp>
          <p:nvSpPr>
            <p:cNvPr id="33" name="正方形/長方形 24"/>
            <p:cNvSpPr/>
            <p:nvPr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264289" y="3831191"/>
            <a:ext cx="9641711" cy="888193"/>
            <a:chOff x="487876" y="5746786"/>
            <a:chExt cx="17798537" cy="1332289"/>
          </a:xfrm>
        </p:grpSpPr>
        <p:sp>
          <p:nvSpPr>
            <p:cNvPr id="30" name="正方形/長方形 29"/>
            <p:cNvSpPr/>
            <p:nvPr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  <p:sp>
          <p:nvSpPr>
            <p:cNvPr id="34" name="正方形/長方形 25"/>
            <p:cNvSpPr/>
            <p:nvPr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  <p:sp>
          <p:nvSpPr>
            <p:cNvPr id="35" name="直角三角形 31"/>
            <p:cNvSpPr/>
            <p:nvPr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5849795" y="2220269"/>
            <a:ext cx="341042" cy="419708"/>
          </a:xfrm>
        </p:spPr>
        <p:txBody>
          <a:bodyPr>
            <a:normAutofit/>
          </a:bodyPr>
          <a:lstStyle>
            <a:lvl1pPr>
              <a:defRPr sz="596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5849795" y="3138210"/>
            <a:ext cx="341042" cy="419708"/>
          </a:xfrm>
        </p:spPr>
        <p:txBody>
          <a:bodyPr>
            <a:normAutofit/>
          </a:bodyPr>
          <a:lstStyle>
            <a:lvl1pPr>
              <a:defRPr sz="596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849795" y="4047801"/>
            <a:ext cx="341042" cy="419708"/>
          </a:xfrm>
        </p:spPr>
        <p:txBody>
          <a:bodyPr>
            <a:normAutofit/>
          </a:bodyPr>
          <a:lstStyle>
            <a:lvl1pPr>
              <a:defRPr sz="596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5849795" y="4957392"/>
            <a:ext cx="341042" cy="419708"/>
          </a:xfrm>
        </p:spPr>
        <p:txBody>
          <a:bodyPr>
            <a:normAutofit/>
          </a:bodyPr>
          <a:lstStyle>
            <a:lvl1pPr>
              <a:defRPr sz="596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6268725" y="2032666"/>
            <a:ext cx="3235640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7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6268725" y="2962109"/>
            <a:ext cx="3235640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7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6268725" y="3879073"/>
            <a:ext cx="3235640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7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6268725" y="4796373"/>
            <a:ext cx="3235640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7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64632" y="2014562"/>
            <a:ext cx="3705733" cy="147542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383" spc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64632" y="4211308"/>
            <a:ext cx="3705733" cy="170323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8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50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3" grpId="0"/>
      <p:bldP spid="14" grpId="0"/>
      <p:bldP spid="15" grpId="0"/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" name="正方形/長方形 4"/>
          <p:cNvSpPr/>
          <p:nvPr/>
        </p:nvSpPr>
        <p:spPr>
          <a:xfrm>
            <a:off x="4834589" y="2692400"/>
            <a:ext cx="74695" cy="4165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9" name="正方形/長方形 8"/>
          <p:cNvSpPr/>
          <p:nvPr/>
        </p:nvSpPr>
        <p:spPr>
          <a:xfrm>
            <a:off x="4996715" y="2190480"/>
            <a:ext cx="74695" cy="466752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0" name="正方形/長方形 9"/>
          <p:cNvSpPr/>
          <p:nvPr/>
        </p:nvSpPr>
        <p:spPr>
          <a:xfrm>
            <a:off x="5158842" y="3326113"/>
            <a:ext cx="74696" cy="35318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1" name="正方形/長方形 10"/>
          <p:cNvSpPr/>
          <p:nvPr/>
        </p:nvSpPr>
        <p:spPr>
          <a:xfrm>
            <a:off x="4672461" y="4895273"/>
            <a:ext cx="74696" cy="196272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2" name="正方形/長方形 11"/>
          <p:cNvSpPr/>
          <p:nvPr/>
        </p:nvSpPr>
        <p:spPr>
          <a:xfrm>
            <a:off x="4510335" y="3790920"/>
            <a:ext cx="73796" cy="306708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3" name="正方形/長方形 12"/>
          <p:cNvSpPr/>
          <p:nvPr/>
        </p:nvSpPr>
        <p:spPr>
          <a:xfrm>
            <a:off x="5320969" y="4461746"/>
            <a:ext cx="74695" cy="23962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6" name="正方形/長方形 15"/>
          <p:cNvSpPr/>
          <p:nvPr/>
        </p:nvSpPr>
        <p:spPr>
          <a:xfrm rot="16200000">
            <a:off x="3155949" y="1339725"/>
            <a:ext cx="91201" cy="40639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7" name="円/楕円 16"/>
          <p:cNvSpPr/>
          <p:nvPr/>
        </p:nvSpPr>
        <p:spPr>
          <a:xfrm>
            <a:off x="607315" y="2983785"/>
            <a:ext cx="630437" cy="7758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8" name="円/楕円 17"/>
          <p:cNvSpPr/>
          <p:nvPr/>
        </p:nvSpPr>
        <p:spPr>
          <a:xfrm>
            <a:off x="2001604" y="1848153"/>
            <a:ext cx="630437" cy="77585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9" name="円/楕円 18"/>
          <p:cNvSpPr/>
          <p:nvPr/>
        </p:nvSpPr>
        <p:spPr>
          <a:xfrm>
            <a:off x="1439148" y="4119419"/>
            <a:ext cx="630437" cy="77585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0" name="円/楕円 19"/>
          <p:cNvSpPr/>
          <p:nvPr/>
        </p:nvSpPr>
        <p:spPr>
          <a:xfrm>
            <a:off x="8584287" y="3448592"/>
            <a:ext cx="630437" cy="7758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1" name="円/楕円 20"/>
          <p:cNvSpPr/>
          <p:nvPr/>
        </p:nvSpPr>
        <p:spPr>
          <a:xfrm>
            <a:off x="7277855" y="2350072"/>
            <a:ext cx="630437" cy="7758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2" name="円/楕円 21"/>
          <p:cNvSpPr/>
          <p:nvPr/>
        </p:nvSpPr>
        <p:spPr>
          <a:xfrm>
            <a:off x="7593073" y="4547113"/>
            <a:ext cx="630437" cy="7758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3" name="正方形/長方形 22"/>
          <p:cNvSpPr/>
          <p:nvPr/>
        </p:nvSpPr>
        <p:spPr>
          <a:xfrm rot="16200000">
            <a:off x="3653034" y="2810315"/>
            <a:ext cx="91201" cy="33940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4" name="正方形/長方形 23"/>
          <p:cNvSpPr/>
          <p:nvPr/>
        </p:nvSpPr>
        <p:spPr>
          <a:xfrm rot="16200000">
            <a:off x="3760612" y="970882"/>
            <a:ext cx="91200" cy="2530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5" name="正方形/長方形 24"/>
          <p:cNvSpPr/>
          <p:nvPr/>
        </p:nvSpPr>
        <p:spPr>
          <a:xfrm rot="16200000">
            <a:off x="6045488" y="1481501"/>
            <a:ext cx="91200" cy="2512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7" name="正方形/長方形 26"/>
          <p:cNvSpPr/>
          <p:nvPr/>
        </p:nvSpPr>
        <p:spPr>
          <a:xfrm rot="16200000">
            <a:off x="6561019" y="1740237"/>
            <a:ext cx="91200" cy="41925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8" name="正方形/長方形 27"/>
          <p:cNvSpPr/>
          <p:nvPr/>
        </p:nvSpPr>
        <p:spPr>
          <a:xfrm rot="16200000">
            <a:off x="6139859" y="3422043"/>
            <a:ext cx="91200" cy="30259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9" name="直角三角形 28"/>
          <p:cNvSpPr>
            <a:spLocks noChangeAspect="1"/>
          </p:cNvSpPr>
          <p:nvPr/>
        </p:nvSpPr>
        <p:spPr>
          <a:xfrm rot="5400000" flipH="1" flipV="1">
            <a:off x="4988758" y="2199026"/>
            <a:ext cx="91200" cy="74106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0" name="直角三角形 29"/>
          <p:cNvSpPr>
            <a:spLocks noChangeAspect="1"/>
          </p:cNvSpPr>
          <p:nvPr/>
        </p:nvSpPr>
        <p:spPr>
          <a:xfrm rot="5400000" flipH="1" flipV="1">
            <a:off x="5150885" y="3334662"/>
            <a:ext cx="91200" cy="74106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1" name="直角三角形 30"/>
          <p:cNvSpPr>
            <a:spLocks noChangeAspect="1"/>
          </p:cNvSpPr>
          <p:nvPr/>
        </p:nvSpPr>
        <p:spPr>
          <a:xfrm rot="5400000" flipH="1" flipV="1">
            <a:off x="5313012" y="4470292"/>
            <a:ext cx="91200" cy="74106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2" name="直角三角形 31"/>
          <p:cNvSpPr>
            <a:spLocks noChangeAspect="1"/>
          </p:cNvSpPr>
          <p:nvPr/>
        </p:nvSpPr>
        <p:spPr>
          <a:xfrm rot="16200000" flipV="1">
            <a:off x="4501478" y="3799467"/>
            <a:ext cx="91200" cy="74106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3" name="直角三角形 32"/>
          <p:cNvSpPr>
            <a:spLocks noChangeAspect="1"/>
          </p:cNvSpPr>
          <p:nvPr/>
        </p:nvSpPr>
        <p:spPr>
          <a:xfrm rot="16200000" flipV="1">
            <a:off x="4826042" y="2700946"/>
            <a:ext cx="91200" cy="74106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4" name="直角三角形 33"/>
          <p:cNvSpPr>
            <a:spLocks noChangeAspect="1"/>
          </p:cNvSpPr>
          <p:nvPr/>
        </p:nvSpPr>
        <p:spPr>
          <a:xfrm rot="16200000" flipV="1">
            <a:off x="4664575" y="4897986"/>
            <a:ext cx="91200" cy="74106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2166704" y="2051335"/>
            <a:ext cx="300237" cy="369491"/>
          </a:xfrm>
        </p:spPr>
        <p:txBody>
          <a:bodyPr>
            <a:normAutofit/>
          </a:bodyPr>
          <a:lstStyle>
            <a:lvl1pPr>
              <a:defRPr sz="596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7442955" y="2553254"/>
            <a:ext cx="300237" cy="369491"/>
          </a:xfrm>
        </p:spPr>
        <p:txBody>
          <a:bodyPr>
            <a:normAutofit/>
          </a:bodyPr>
          <a:lstStyle>
            <a:lvl1pPr>
              <a:defRPr sz="596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772415" y="3186967"/>
            <a:ext cx="300237" cy="369491"/>
          </a:xfrm>
        </p:spPr>
        <p:txBody>
          <a:bodyPr>
            <a:normAutofit/>
          </a:bodyPr>
          <a:lstStyle>
            <a:lvl1pPr>
              <a:defRPr sz="596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1604248" y="4322601"/>
            <a:ext cx="300237" cy="369491"/>
          </a:xfrm>
        </p:spPr>
        <p:txBody>
          <a:bodyPr>
            <a:normAutofit/>
          </a:bodyPr>
          <a:lstStyle>
            <a:lvl1pPr>
              <a:defRPr sz="596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0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8749387" y="3651774"/>
            <a:ext cx="300237" cy="369491"/>
          </a:xfrm>
        </p:spPr>
        <p:txBody>
          <a:bodyPr>
            <a:normAutofit/>
          </a:bodyPr>
          <a:lstStyle>
            <a:lvl1pPr>
              <a:defRPr sz="596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7758173" y="4750294"/>
            <a:ext cx="300237" cy="369491"/>
          </a:xfrm>
        </p:spPr>
        <p:txBody>
          <a:bodyPr>
            <a:normAutofit/>
          </a:bodyPr>
          <a:lstStyle>
            <a:lvl1pPr>
              <a:defRPr sz="596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632041" y="1764679"/>
            <a:ext cx="2276654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2630791" y="2307114"/>
            <a:ext cx="2042332" cy="676671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242875" y="2901480"/>
            <a:ext cx="3035088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241624" y="3443914"/>
            <a:ext cx="3043843" cy="610849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070835" y="4037112"/>
            <a:ext cx="2276654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2069585" y="4579547"/>
            <a:ext cx="2260914" cy="676671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326598" y="2271802"/>
            <a:ext cx="1951257" cy="480053"/>
          </a:xfrm>
        </p:spPr>
        <p:txBody>
          <a:bodyPr anchor="t">
            <a:noAutofit/>
          </a:bodyPr>
          <a:lstStyle>
            <a:lvl1pPr algn="r">
              <a:defRPr sz="17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320970" y="2783600"/>
            <a:ext cx="1956885" cy="610849"/>
          </a:xfrm>
        </p:spPr>
        <p:txBody>
          <a:bodyPr anchor="t">
            <a:noAutofit/>
          </a:bodyPr>
          <a:lstStyle>
            <a:lvl1pPr algn="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553846" y="3339098"/>
            <a:ext cx="3009658" cy="480053"/>
          </a:xfrm>
        </p:spPr>
        <p:txBody>
          <a:bodyPr anchor="t">
            <a:noAutofit/>
          </a:bodyPr>
          <a:lstStyle>
            <a:lvl1pPr algn="r">
              <a:defRPr sz="17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5545164" y="3850897"/>
            <a:ext cx="3018340" cy="610849"/>
          </a:xfrm>
        </p:spPr>
        <p:txBody>
          <a:bodyPr anchor="t">
            <a:noAutofit/>
          </a:bodyPr>
          <a:lstStyle>
            <a:lvl1pPr algn="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5552183" y="4468842"/>
            <a:ext cx="2025591" cy="480053"/>
          </a:xfrm>
        </p:spPr>
        <p:txBody>
          <a:bodyPr anchor="t">
            <a:noAutofit/>
          </a:bodyPr>
          <a:lstStyle>
            <a:lvl1pPr algn="r">
              <a:defRPr sz="17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5546340" y="4980640"/>
            <a:ext cx="2031434" cy="610849"/>
          </a:xfrm>
        </p:spPr>
        <p:txBody>
          <a:bodyPr anchor="t">
            <a:noAutofit/>
          </a:bodyPr>
          <a:lstStyle>
            <a:lvl1pPr algn="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040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25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500"/>
                            </p:stCondLst>
                            <p:childTnLst>
                              <p:par>
                                <p:cTn id="1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7" grpId="0"/>
      <p:bldP spid="38" grpId="0"/>
      <p:bldP spid="39" grpId="0"/>
      <p:bldP spid="40" grpId="0"/>
      <p:bldP spid="41" grpId="0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2" name="円/楕円 11"/>
          <p:cNvSpPr/>
          <p:nvPr/>
        </p:nvSpPr>
        <p:spPr>
          <a:xfrm>
            <a:off x="3386128" y="4019490"/>
            <a:ext cx="904541" cy="1113185"/>
          </a:xfrm>
          <a:prstGeom prst="ellipse">
            <a:avLst/>
          </a:prstGeom>
          <a:solidFill>
            <a:schemeClr val="accent5"/>
          </a:solidFill>
          <a:ln w="152400">
            <a:noFill/>
          </a:ln>
          <a:effectLst>
            <a:outerShdw dist="101600" dir="27000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3" name="円/楕円 12"/>
          <p:cNvSpPr/>
          <p:nvPr/>
        </p:nvSpPr>
        <p:spPr>
          <a:xfrm>
            <a:off x="5615332" y="2464344"/>
            <a:ext cx="904541" cy="1113185"/>
          </a:xfrm>
          <a:prstGeom prst="ellipse">
            <a:avLst/>
          </a:prstGeom>
          <a:solidFill>
            <a:schemeClr val="accent3"/>
          </a:solidFill>
          <a:ln w="152400">
            <a:noFill/>
          </a:ln>
          <a:effectLst>
            <a:outerShdw dist="101600" dir="27000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4" name="円/楕円 13"/>
          <p:cNvSpPr/>
          <p:nvPr/>
        </p:nvSpPr>
        <p:spPr>
          <a:xfrm>
            <a:off x="5615332" y="4019490"/>
            <a:ext cx="904541" cy="1113185"/>
          </a:xfrm>
          <a:prstGeom prst="ellipse">
            <a:avLst/>
          </a:prstGeom>
          <a:solidFill>
            <a:schemeClr val="accent2"/>
          </a:solidFill>
          <a:ln w="152400">
            <a:noFill/>
          </a:ln>
          <a:effectLst>
            <a:outerShdw dist="101600" dir="27000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1" name="円/楕円 10"/>
          <p:cNvSpPr/>
          <p:nvPr/>
        </p:nvSpPr>
        <p:spPr>
          <a:xfrm>
            <a:off x="3386128" y="2464344"/>
            <a:ext cx="904541" cy="1113185"/>
          </a:xfrm>
          <a:prstGeom prst="ellipse">
            <a:avLst/>
          </a:prstGeom>
          <a:solidFill>
            <a:schemeClr val="accent6"/>
          </a:solidFill>
          <a:ln w="152400">
            <a:noFill/>
          </a:ln>
          <a:effectLst>
            <a:outerShdw dist="101600" dir="2700000" algn="tl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0" name="円/楕円 9"/>
          <p:cNvSpPr/>
          <p:nvPr/>
        </p:nvSpPr>
        <p:spPr>
          <a:xfrm>
            <a:off x="4500730" y="4850284"/>
            <a:ext cx="904541" cy="1113185"/>
          </a:xfrm>
          <a:prstGeom prst="ellipse">
            <a:avLst/>
          </a:prstGeom>
          <a:solidFill>
            <a:schemeClr val="accent4"/>
          </a:solidFill>
          <a:ln w="152400">
            <a:noFill/>
          </a:ln>
          <a:effectLst>
            <a:outerShdw dist="101600" dir="2700000" algn="tl" rotWithShape="0">
              <a:schemeClr val="accent4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9" name="円/楕円 8"/>
          <p:cNvSpPr/>
          <p:nvPr/>
        </p:nvSpPr>
        <p:spPr>
          <a:xfrm>
            <a:off x="4500730" y="1652302"/>
            <a:ext cx="904541" cy="1113185"/>
          </a:xfrm>
          <a:prstGeom prst="ellipse">
            <a:avLst/>
          </a:prstGeom>
          <a:solidFill>
            <a:schemeClr val="accent1"/>
          </a:solidFill>
          <a:ln w="152400">
            <a:noFill/>
          </a:ln>
          <a:effectLst>
            <a:outerShdw dist="101600" dir="27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" name="円/楕円 4"/>
          <p:cNvSpPr/>
          <p:nvPr/>
        </p:nvSpPr>
        <p:spPr>
          <a:xfrm>
            <a:off x="4003378" y="2639371"/>
            <a:ext cx="1899244" cy="2337329"/>
          </a:xfrm>
          <a:prstGeom prst="ellipse">
            <a:avLst/>
          </a:prstGeom>
          <a:solidFill>
            <a:schemeClr val="tx2"/>
          </a:solidFill>
          <a:ln w="76200">
            <a:noFill/>
          </a:ln>
          <a:effectLst>
            <a:outerShdw dist="1143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099946" y="1713494"/>
            <a:ext cx="2590707" cy="480053"/>
          </a:xfrm>
        </p:spPr>
        <p:txBody>
          <a:bodyPr anchor="b">
            <a:noAutofit/>
          </a:bodyPr>
          <a:lstStyle>
            <a:lvl1pPr algn="l">
              <a:defRPr sz="151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099946" y="2217257"/>
            <a:ext cx="2601813" cy="815548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7178570" y="2152318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975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7099946" y="3230204"/>
            <a:ext cx="2590707" cy="480053"/>
          </a:xfrm>
        </p:spPr>
        <p:txBody>
          <a:bodyPr anchor="b">
            <a:noAutofit/>
          </a:bodyPr>
          <a:lstStyle>
            <a:lvl1pPr algn="l">
              <a:defRPr sz="151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099946" y="3733967"/>
            <a:ext cx="2601813" cy="815548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7178570" y="3669028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975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099946" y="4746915"/>
            <a:ext cx="2590707" cy="480053"/>
          </a:xfrm>
        </p:spPr>
        <p:txBody>
          <a:bodyPr anchor="b">
            <a:noAutofit/>
          </a:bodyPr>
          <a:lstStyle>
            <a:lvl1pPr algn="l">
              <a:defRPr sz="151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099946" y="5250677"/>
            <a:ext cx="2601813" cy="815548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7178570" y="5185739"/>
            <a:ext cx="175534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975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399703" y="1715620"/>
            <a:ext cx="2590707" cy="480053"/>
          </a:xfrm>
        </p:spPr>
        <p:txBody>
          <a:bodyPr anchor="b">
            <a:noAutofit/>
          </a:bodyPr>
          <a:lstStyle>
            <a:lvl1pPr algn="r">
              <a:defRPr sz="1517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388597" y="2219382"/>
            <a:ext cx="2601813" cy="815548"/>
          </a:xfrm>
        </p:spPr>
        <p:txBody>
          <a:bodyPr anchor="t">
            <a:noAutofit/>
          </a:bodyPr>
          <a:lstStyle>
            <a:lvl1pPr algn="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1164300" y="2154444"/>
            <a:ext cx="1755347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975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399703" y="3232329"/>
            <a:ext cx="2590707" cy="480053"/>
          </a:xfrm>
        </p:spPr>
        <p:txBody>
          <a:bodyPr anchor="b">
            <a:noAutofit/>
          </a:bodyPr>
          <a:lstStyle>
            <a:lvl1pPr algn="r">
              <a:defRPr sz="151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388597" y="3736092"/>
            <a:ext cx="2601813" cy="815548"/>
          </a:xfrm>
        </p:spPr>
        <p:txBody>
          <a:bodyPr anchor="t">
            <a:noAutofit/>
          </a:bodyPr>
          <a:lstStyle>
            <a:lvl1pPr algn="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/>
        </p:nvSpPr>
        <p:spPr>
          <a:xfrm>
            <a:off x="1164300" y="3671154"/>
            <a:ext cx="175534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975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99703" y="4749040"/>
            <a:ext cx="2590707" cy="480053"/>
          </a:xfrm>
        </p:spPr>
        <p:txBody>
          <a:bodyPr anchor="b">
            <a:noAutofit/>
          </a:bodyPr>
          <a:lstStyle>
            <a:lvl1pPr algn="r">
              <a:defRPr sz="151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388597" y="5252803"/>
            <a:ext cx="2601813" cy="815548"/>
          </a:xfrm>
        </p:spPr>
        <p:txBody>
          <a:bodyPr anchor="t">
            <a:noAutofit/>
          </a:bodyPr>
          <a:lstStyle>
            <a:lvl1pPr algn="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1164300" y="5187864"/>
            <a:ext cx="175534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975"/>
          </a:p>
        </p:txBody>
      </p:sp>
      <p:sp>
        <p:nvSpPr>
          <p:cNvPr id="39" name="フリーフォーム 38"/>
          <p:cNvSpPr/>
          <p:nvPr/>
        </p:nvSpPr>
        <p:spPr>
          <a:xfrm>
            <a:off x="5480223" y="1726795"/>
            <a:ext cx="1534137" cy="392291"/>
          </a:xfrm>
          <a:custGeom>
            <a:avLst/>
            <a:gdLst>
              <a:gd name="connsiteX0" fmla="*/ 2656114 w 2656114"/>
              <a:gd name="connsiteY0" fmla="*/ 588436 h 588436"/>
              <a:gd name="connsiteX1" fmla="*/ 1436914 w 2656114"/>
              <a:gd name="connsiteY1" fmla="*/ 22378 h 588436"/>
              <a:gd name="connsiteX2" fmla="*/ 0 w 2656114"/>
              <a:gd name="connsiteY2" fmla="*/ 167521 h 58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6114" h="588436">
                <a:moveTo>
                  <a:pt x="2656114" y="588436"/>
                </a:moveTo>
                <a:cubicBezTo>
                  <a:pt x="2267857" y="340483"/>
                  <a:pt x="1879600" y="92530"/>
                  <a:pt x="1436914" y="22378"/>
                </a:cubicBezTo>
                <a:cubicBezTo>
                  <a:pt x="994228" y="-47774"/>
                  <a:pt x="497114" y="59873"/>
                  <a:pt x="0" y="167521"/>
                </a:cubicBezTo>
              </a:path>
            </a:pathLst>
          </a:custGeom>
          <a:noFill/>
          <a:ln>
            <a:solidFill>
              <a:schemeClr val="accent1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1" name="フリーフォーム 40"/>
          <p:cNvSpPr/>
          <p:nvPr/>
        </p:nvSpPr>
        <p:spPr>
          <a:xfrm rot="9807941">
            <a:off x="6672517" y="3365455"/>
            <a:ext cx="345853" cy="389796"/>
          </a:xfrm>
          <a:custGeom>
            <a:avLst/>
            <a:gdLst>
              <a:gd name="connsiteX0" fmla="*/ 609600 w 609600"/>
              <a:gd name="connsiteY0" fmla="*/ 972458 h 972458"/>
              <a:gd name="connsiteX1" fmla="*/ 435428 w 609600"/>
              <a:gd name="connsiteY1" fmla="*/ 478972 h 972458"/>
              <a:gd name="connsiteX2" fmla="*/ 0 w 609600"/>
              <a:gd name="connsiteY2" fmla="*/ 0 h 97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972458">
                <a:moveTo>
                  <a:pt x="609600" y="972458"/>
                </a:moveTo>
                <a:cubicBezTo>
                  <a:pt x="573314" y="806753"/>
                  <a:pt x="537028" y="641048"/>
                  <a:pt x="435428" y="478972"/>
                </a:cubicBezTo>
                <a:cubicBezTo>
                  <a:pt x="333828" y="316896"/>
                  <a:pt x="166914" y="158448"/>
                  <a:pt x="0" y="0"/>
                </a:cubicBezTo>
              </a:path>
            </a:pathLst>
          </a:custGeom>
          <a:noFill/>
          <a:ln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3" name="フリーフォーム 42"/>
          <p:cNvSpPr/>
          <p:nvPr/>
        </p:nvSpPr>
        <p:spPr>
          <a:xfrm>
            <a:off x="3058547" y="5215467"/>
            <a:ext cx="1446716" cy="603973"/>
          </a:xfrm>
          <a:custGeom>
            <a:avLst/>
            <a:gdLst>
              <a:gd name="connsiteX0" fmla="*/ 0 w 2670629"/>
              <a:gd name="connsiteY0" fmla="*/ 0 h 905959"/>
              <a:gd name="connsiteX1" fmla="*/ 1146629 w 2670629"/>
              <a:gd name="connsiteY1" fmla="*/ 841829 h 905959"/>
              <a:gd name="connsiteX2" fmla="*/ 2670629 w 2670629"/>
              <a:gd name="connsiteY2" fmla="*/ 783771 h 90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0629" h="905959">
                <a:moveTo>
                  <a:pt x="0" y="0"/>
                </a:moveTo>
                <a:cubicBezTo>
                  <a:pt x="350762" y="355600"/>
                  <a:pt x="701524" y="711201"/>
                  <a:pt x="1146629" y="841829"/>
                </a:cubicBezTo>
                <a:cubicBezTo>
                  <a:pt x="1591734" y="972457"/>
                  <a:pt x="2131181" y="878114"/>
                  <a:pt x="2670629" y="783771"/>
                </a:cubicBezTo>
              </a:path>
            </a:pathLst>
          </a:custGeom>
          <a:noFill/>
          <a:ln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4" name="フリーフォーム 43"/>
          <p:cNvSpPr/>
          <p:nvPr/>
        </p:nvSpPr>
        <p:spPr>
          <a:xfrm>
            <a:off x="3003508" y="3686629"/>
            <a:ext cx="597557" cy="290285"/>
          </a:xfrm>
          <a:custGeom>
            <a:avLst/>
            <a:gdLst>
              <a:gd name="connsiteX0" fmla="*/ 0 w 1103086"/>
              <a:gd name="connsiteY0" fmla="*/ 0 h 435428"/>
              <a:gd name="connsiteX1" fmla="*/ 551543 w 1103086"/>
              <a:gd name="connsiteY1" fmla="*/ 87086 h 435428"/>
              <a:gd name="connsiteX2" fmla="*/ 1103086 w 1103086"/>
              <a:gd name="connsiteY2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3086" h="435428">
                <a:moveTo>
                  <a:pt x="0" y="0"/>
                </a:moveTo>
                <a:cubicBezTo>
                  <a:pt x="183847" y="7257"/>
                  <a:pt x="367695" y="14515"/>
                  <a:pt x="551543" y="87086"/>
                </a:cubicBezTo>
                <a:cubicBezTo>
                  <a:pt x="735391" y="159657"/>
                  <a:pt x="919238" y="297542"/>
                  <a:pt x="1103086" y="435428"/>
                </a:cubicBezTo>
              </a:path>
            </a:pathLst>
          </a:custGeom>
          <a:noFill/>
          <a:ln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5" name="フリーフォーム 44"/>
          <p:cNvSpPr/>
          <p:nvPr/>
        </p:nvSpPr>
        <p:spPr>
          <a:xfrm>
            <a:off x="3023165" y="2140858"/>
            <a:ext cx="629007" cy="280609"/>
          </a:xfrm>
          <a:custGeom>
            <a:avLst/>
            <a:gdLst>
              <a:gd name="connsiteX0" fmla="*/ 0 w 1161143"/>
              <a:gd name="connsiteY0" fmla="*/ 0 h 420914"/>
              <a:gd name="connsiteX1" fmla="*/ 653143 w 1161143"/>
              <a:gd name="connsiteY1" fmla="*/ 101600 h 420914"/>
              <a:gd name="connsiteX2" fmla="*/ 1161143 w 1161143"/>
              <a:gd name="connsiteY2" fmla="*/ 420914 h 42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3" h="420914">
                <a:moveTo>
                  <a:pt x="0" y="0"/>
                </a:moveTo>
                <a:cubicBezTo>
                  <a:pt x="229809" y="15724"/>
                  <a:pt x="459619" y="31448"/>
                  <a:pt x="653143" y="101600"/>
                </a:cubicBezTo>
                <a:cubicBezTo>
                  <a:pt x="846667" y="171752"/>
                  <a:pt x="1003905" y="296333"/>
                  <a:pt x="1161143" y="420914"/>
                </a:cubicBezTo>
              </a:path>
            </a:pathLst>
          </a:custGeom>
          <a:noFill/>
          <a:ln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6" name="フリーフォーム 45"/>
          <p:cNvSpPr/>
          <p:nvPr/>
        </p:nvSpPr>
        <p:spPr>
          <a:xfrm>
            <a:off x="6495430" y="5176762"/>
            <a:ext cx="518931" cy="127294"/>
          </a:xfrm>
          <a:custGeom>
            <a:avLst/>
            <a:gdLst>
              <a:gd name="connsiteX0" fmla="*/ 957943 w 957943"/>
              <a:gd name="connsiteY0" fmla="*/ 87086 h 190941"/>
              <a:gd name="connsiteX1" fmla="*/ 478972 w 957943"/>
              <a:gd name="connsiteY1" fmla="*/ 188686 h 190941"/>
              <a:gd name="connsiteX2" fmla="*/ 0 w 957943"/>
              <a:gd name="connsiteY2" fmla="*/ 0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7943" h="190941">
                <a:moveTo>
                  <a:pt x="957943" y="87086"/>
                </a:moveTo>
                <a:cubicBezTo>
                  <a:pt x="798286" y="145143"/>
                  <a:pt x="638629" y="203200"/>
                  <a:pt x="478972" y="188686"/>
                </a:cubicBezTo>
                <a:cubicBezTo>
                  <a:pt x="319315" y="174172"/>
                  <a:pt x="159657" y="87086"/>
                  <a:pt x="0" y="0"/>
                </a:cubicBezTo>
              </a:path>
            </a:pathLst>
          </a:custGeom>
          <a:noFill/>
          <a:ln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4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4779740" y="1974349"/>
            <a:ext cx="361350" cy="444699"/>
          </a:xfrm>
        </p:spPr>
        <p:txBody>
          <a:bodyPr>
            <a:normAutofit/>
          </a:bodyPr>
          <a:lstStyle>
            <a:lvl1pPr>
              <a:defRPr sz="596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図プレースホルダー 7"/>
          <p:cNvSpPr>
            <a:spLocks noGrp="1"/>
          </p:cNvSpPr>
          <p:nvPr>
            <p:ph type="pic" sz="quarter" idx="35" hasCustomPrompt="1"/>
          </p:nvPr>
        </p:nvSpPr>
        <p:spPr>
          <a:xfrm>
            <a:off x="5902622" y="2798587"/>
            <a:ext cx="361350" cy="444699"/>
          </a:xfrm>
        </p:spPr>
        <p:txBody>
          <a:bodyPr>
            <a:normAutofit/>
          </a:bodyPr>
          <a:lstStyle>
            <a:lvl1pPr>
              <a:defRPr sz="596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9" name="図プレースホルダー 7"/>
          <p:cNvSpPr>
            <a:spLocks noGrp="1"/>
          </p:cNvSpPr>
          <p:nvPr>
            <p:ph type="pic" sz="quarter" idx="36" hasCustomPrompt="1"/>
          </p:nvPr>
        </p:nvSpPr>
        <p:spPr>
          <a:xfrm>
            <a:off x="5902622" y="4353732"/>
            <a:ext cx="361350" cy="444699"/>
          </a:xfrm>
        </p:spPr>
        <p:txBody>
          <a:bodyPr>
            <a:normAutofit/>
          </a:bodyPr>
          <a:lstStyle>
            <a:lvl1pPr>
              <a:defRPr sz="596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0" name="図プレースホルダー 7"/>
          <p:cNvSpPr>
            <a:spLocks noGrp="1"/>
          </p:cNvSpPr>
          <p:nvPr>
            <p:ph type="pic" sz="quarter" idx="37" hasCustomPrompt="1"/>
          </p:nvPr>
        </p:nvSpPr>
        <p:spPr>
          <a:xfrm>
            <a:off x="4779740" y="5191693"/>
            <a:ext cx="361350" cy="444699"/>
          </a:xfrm>
        </p:spPr>
        <p:txBody>
          <a:bodyPr>
            <a:normAutofit/>
          </a:bodyPr>
          <a:lstStyle>
            <a:lvl1pPr>
              <a:defRPr sz="596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図プレースホルダー 7"/>
          <p:cNvSpPr>
            <a:spLocks noGrp="1"/>
          </p:cNvSpPr>
          <p:nvPr>
            <p:ph type="pic" sz="quarter" idx="38" hasCustomPrompt="1"/>
          </p:nvPr>
        </p:nvSpPr>
        <p:spPr>
          <a:xfrm>
            <a:off x="3668707" y="4353732"/>
            <a:ext cx="361350" cy="444699"/>
          </a:xfrm>
        </p:spPr>
        <p:txBody>
          <a:bodyPr>
            <a:normAutofit/>
          </a:bodyPr>
          <a:lstStyle>
            <a:lvl1pPr>
              <a:defRPr sz="596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2" name="図プレースホルダー 7"/>
          <p:cNvSpPr>
            <a:spLocks noGrp="1"/>
          </p:cNvSpPr>
          <p:nvPr>
            <p:ph type="pic" sz="quarter" idx="39" hasCustomPrompt="1"/>
          </p:nvPr>
        </p:nvSpPr>
        <p:spPr>
          <a:xfrm>
            <a:off x="3668707" y="2798587"/>
            <a:ext cx="361350" cy="444699"/>
          </a:xfrm>
        </p:spPr>
        <p:txBody>
          <a:bodyPr>
            <a:normAutofit/>
          </a:bodyPr>
          <a:lstStyle>
            <a:lvl1pPr>
              <a:defRPr sz="596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40" hasCustomPrompt="1"/>
          </p:nvPr>
        </p:nvSpPr>
        <p:spPr>
          <a:xfrm>
            <a:off x="4179317" y="3106058"/>
            <a:ext cx="1544647" cy="1441751"/>
          </a:xfrm>
        </p:spPr>
        <p:txBody>
          <a:bodyPr anchor="ctr">
            <a:noAutofit/>
          </a:bodyPr>
          <a:lstStyle>
            <a:lvl1pPr algn="ctr">
              <a:defRPr sz="1950" i="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343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4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0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4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900"/>
                            </p:stCondLst>
                            <p:childTnLst>
                              <p:par>
                                <p:cTn id="10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750"/>
                            </p:stCondLst>
                            <p:childTnLst>
                              <p:par>
                                <p:cTn id="1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35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85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600"/>
                            </p:stCondLst>
                            <p:childTnLst>
                              <p:par>
                                <p:cTn id="1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2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700"/>
                            </p:stCondLst>
                            <p:childTnLst>
                              <p:par>
                                <p:cTn id="15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450"/>
                            </p:stCondLst>
                            <p:childTnLst>
                              <p:par>
                                <p:cTn id="15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05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1550"/>
                            </p:stCondLst>
                            <p:childTnLst>
                              <p:par>
                                <p:cTn id="17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2300"/>
                            </p:stCondLst>
                            <p:childTnLst>
                              <p:par>
                                <p:cTn id="17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9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3400"/>
                            </p:stCondLst>
                            <p:childTnLst>
                              <p:par>
                                <p:cTn id="18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4150"/>
                            </p:stCondLst>
                            <p:childTnLst>
                              <p:par>
                                <p:cTn id="19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75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2" grpId="0" animBg="1"/>
      <p:bldP spid="13" grpId="0" animBg="1"/>
      <p:bldP spid="14" grpId="0" animBg="1"/>
      <p:bldP spid="11" grpId="0" animBg="1"/>
      <p:bldP spid="10" grpId="0" animBg="1"/>
      <p:bldP spid="9" grpId="0" animBg="1"/>
      <p:bldP spid="5" grpId="0" animBg="1"/>
      <p:bldP spid="1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/>
        </p:nvSpPr>
        <p:spPr>
          <a:xfrm>
            <a:off x="0" y="3440524"/>
            <a:ext cx="4211077" cy="1826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0" y="1614416"/>
            <a:ext cx="4211077" cy="1826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5694923" y="3440522"/>
            <a:ext cx="4211077" cy="1826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34" name="直角三角形 33"/>
          <p:cNvSpPr/>
          <p:nvPr/>
        </p:nvSpPr>
        <p:spPr>
          <a:xfrm rot="13500000">
            <a:off x="5140820" y="3828958"/>
            <a:ext cx="1291256" cy="1049237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 dirty="0">
              <a:solidFill>
                <a:schemeClr val="accent6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5694923" y="1614412"/>
            <a:ext cx="4211077" cy="1826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33" name="直角三角形 32"/>
          <p:cNvSpPr/>
          <p:nvPr/>
        </p:nvSpPr>
        <p:spPr>
          <a:xfrm rot="13500000">
            <a:off x="5140820" y="2002846"/>
            <a:ext cx="1291256" cy="1049237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 dirty="0">
              <a:solidFill>
                <a:schemeClr val="accent6"/>
              </a:solidFill>
            </a:endParaRPr>
          </a:p>
        </p:txBody>
      </p:sp>
      <p:sp>
        <p:nvSpPr>
          <p:cNvPr id="30" name="直角三角形 29"/>
          <p:cNvSpPr/>
          <p:nvPr/>
        </p:nvSpPr>
        <p:spPr>
          <a:xfrm rot="2700000">
            <a:off x="3474937" y="3828958"/>
            <a:ext cx="1291256" cy="1049237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 dirty="0">
              <a:solidFill>
                <a:schemeClr val="accent6"/>
              </a:solidFill>
            </a:endParaRPr>
          </a:p>
        </p:txBody>
      </p:sp>
      <p:sp>
        <p:nvSpPr>
          <p:cNvPr id="29" name="直角三角形 28"/>
          <p:cNvSpPr/>
          <p:nvPr/>
        </p:nvSpPr>
        <p:spPr>
          <a:xfrm rot="2700000">
            <a:off x="3474937" y="2002846"/>
            <a:ext cx="1291256" cy="1049237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 dirty="0">
              <a:solidFill>
                <a:schemeClr val="accent6"/>
              </a:solidFill>
            </a:endParaRPr>
          </a:p>
        </p:txBody>
      </p:sp>
      <p:sp>
        <p:nvSpPr>
          <p:cNvPr id="9" name="直角三角形 8"/>
          <p:cNvSpPr/>
          <p:nvPr/>
        </p:nvSpPr>
        <p:spPr>
          <a:xfrm rot="2700000">
            <a:off x="3565449" y="2002851"/>
            <a:ext cx="1291256" cy="1049237"/>
          </a:xfrm>
          <a:prstGeom prst="rtTriangl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 dirty="0">
              <a:solidFill>
                <a:schemeClr val="accent6"/>
              </a:solidFill>
            </a:endParaRPr>
          </a:p>
        </p:txBody>
      </p:sp>
      <p:sp>
        <p:nvSpPr>
          <p:cNvPr id="5" name="直角三角形 4"/>
          <p:cNvSpPr/>
          <p:nvPr/>
        </p:nvSpPr>
        <p:spPr>
          <a:xfrm rot="13500000">
            <a:off x="3565449" y="2002851"/>
            <a:ext cx="1291256" cy="1049237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0" name="直角三角形 9"/>
          <p:cNvSpPr/>
          <p:nvPr/>
        </p:nvSpPr>
        <p:spPr>
          <a:xfrm rot="2700000">
            <a:off x="5049295" y="2002850"/>
            <a:ext cx="1291256" cy="1049237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1" name="直角三角形 10"/>
          <p:cNvSpPr/>
          <p:nvPr/>
        </p:nvSpPr>
        <p:spPr>
          <a:xfrm rot="13500000">
            <a:off x="5049295" y="2002850"/>
            <a:ext cx="1291256" cy="1049237"/>
          </a:xfrm>
          <a:prstGeom prst="rtTriangl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2" name="直角三角形 11"/>
          <p:cNvSpPr/>
          <p:nvPr/>
        </p:nvSpPr>
        <p:spPr>
          <a:xfrm rot="13500000">
            <a:off x="3565449" y="3828964"/>
            <a:ext cx="1291256" cy="1049237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3" name="直角三角形 12"/>
          <p:cNvSpPr/>
          <p:nvPr/>
        </p:nvSpPr>
        <p:spPr>
          <a:xfrm rot="2700000">
            <a:off x="3565449" y="3828964"/>
            <a:ext cx="1291256" cy="1049237"/>
          </a:xfrm>
          <a:prstGeom prst="rtTriangl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4" name="直角三角形 13"/>
          <p:cNvSpPr/>
          <p:nvPr/>
        </p:nvSpPr>
        <p:spPr>
          <a:xfrm rot="2700000">
            <a:off x="5049294" y="3828962"/>
            <a:ext cx="1291256" cy="1049237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5" name="直角三角形 14"/>
          <p:cNvSpPr/>
          <p:nvPr/>
        </p:nvSpPr>
        <p:spPr>
          <a:xfrm rot="13500000">
            <a:off x="5049294" y="3828962"/>
            <a:ext cx="1291256" cy="1049237"/>
          </a:xfrm>
          <a:prstGeom prst="rtTriangl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3918687" y="1987718"/>
            <a:ext cx="584780" cy="1079500"/>
          </a:xfrm>
        </p:spPr>
        <p:txBody>
          <a:bodyPr anchor="ctr">
            <a:noAutofit/>
          </a:bodyPr>
          <a:lstStyle>
            <a:lvl1pPr algn="ctr">
              <a:defRPr sz="5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0" name="テキスト プレースホルダー 18"/>
          <p:cNvSpPr>
            <a:spLocks noGrp="1"/>
          </p:cNvSpPr>
          <p:nvPr>
            <p:ph type="body" sz="quarter" idx="15" hasCustomPrompt="1"/>
          </p:nvPr>
        </p:nvSpPr>
        <p:spPr>
          <a:xfrm>
            <a:off x="5402532" y="1987718"/>
            <a:ext cx="584780" cy="1079500"/>
          </a:xfrm>
        </p:spPr>
        <p:txBody>
          <a:bodyPr anchor="ctr">
            <a:noAutofit/>
          </a:bodyPr>
          <a:lstStyle>
            <a:lvl1pPr algn="ctr">
              <a:defRPr sz="5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16" hasCustomPrompt="1"/>
          </p:nvPr>
        </p:nvSpPr>
        <p:spPr>
          <a:xfrm>
            <a:off x="3918687" y="3813831"/>
            <a:ext cx="584780" cy="1079500"/>
          </a:xfrm>
        </p:spPr>
        <p:txBody>
          <a:bodyPr anchor="ctr">
            <a:noAutofit/>
          </a:bodyPr>
          <a:lstStyle>
            <a:lvl1pPr algn="ctr">
              <a:defRPr sz="5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17" hasCustomPrompt="1"/>
          </p:nvPr>
        </p:nvSpPr>
        <p:spPr>
          <a:xfrm>
            <a:off x="5402533" y="3813831"/>
            <a:ext cx="584780" cy="1079500"/>
          </a:xfrm>
        </p:spPr>
        <p:txBody>
          <a:bodyPr anchor="ctr">
            <a:noAutofit/>
          </a:bodyPr>
          <a:lstStyle>
            <a:lvl1pPr algn="ctr">
              <a:defRPr sz="5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49" name="テキスト プレースホルダー 48"/>
          <p:cNvSpPr>
            <a:spLocks noGrp="1"/>
          </p:cNvSpPr>
          <p:nvPr>
            <p:ph type="body" sz="quarter" idx="18" hasCustomPrompt="1"/>
          </p:nvPr>
        </p:nvSpPr>
        <p:spPr>
          <a:xfrm>
            <a:off x="339276" y="1692446"/>
            <a:ext cx="2904203" cy="1670050"/>
          </a:xfrm>
        </p:spPr>
        <p:txBody>
          <a:bodyPr anchor="ctr">
            <a:normAutofit/>
          </a:bodyPr>
          <a:lstStyle>
            <a:lvl1pPr marL="185749" indent="-185749">
              <a:buClr>
                <a:schemeClr val="accent5"/>
              </a:buClr>
              <a:buFont typeface="Wingdings" panose="05000000000000000000" pitchFamily="2" charset="2"/>
              <a:buChar char="l"/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0" name="テキスト プレースホルダー 48"/>
          <p:cNvSpPr>
            <a:spLocks noGrp="1"/>
          </p:cNvSpPr>
          <p:nvPr>
            <p:ph type="body" sz="quarter" idx="19" hasCustomPrompt="1"/>
          </p:nvPr>
        </p:nvSpPr>
        <p:spPr>
          <a:xfrm>
            <a:off x="339094" y="3518554"/>
            <a:ext cx="2904203" cy="1670050"/>
          </a:xfrm>
        </p:spPr>
        <p:txBody>
          <a:bodyPr anchor="ctr">
            <a:normAutofit/>
          </a:bodyPr>
          <a:lstStyle>
            <a:lvl1pPr marL="185749" indent="-185749">
              <a:buClr>
                <a:schemeClr val="accent3"/>
              </a:buClr>
              <a:buFont typeface="Wingdings" panose="05000000000000000000" pitchFamily="2" charset="2"/>
              <a:buChar char="l"/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1" name="テキスト プレースホルダー 48"/>
          <p:cNvSpPr>
            <a:spLocks noGrp="1"/>
          </p:cNvSpPr>
          <p:nvPr>
            <p:ph type="body" sz="quarter" idx="20" hasCustomPrompt="1"/>
          </p:nvPr>
        </p:nvSpPr>
        <p:spPr>
          <a:xfrm>
            <a:off x="6562479" y="1692446"/>
            <a:ext cx="2944216" cy="1670050"/>
          </a:xfrm>
        </p:spPr>
        <p:txBody>
          <a:bodyPr anchor="ctr">
            <a:normAutofit/>
          </a:bodyPr>
          <a:lstStyle>
            <a:lvl1pPr marL="185749" indent="-185749">
              <a:buClr>
                <a:schemeClr val="accent1"/>
              </a:buClr>
              <a:buFont typeface="Wingdings" panose="05000000000000000000" pitchFamily="2" charset="2"/>
              <a:buChar char="l"/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2" name="テキスト プレースホルダー 48"/>
          <p:cNvSpPr>
            <a:spLocks noGrp="1"/>
          </p:cNvSpPr>
          <p:nvPr>
            <p:ph type="body" sz="quarter" idx="21" hasCustomPrompt="1"/>
          </p:nvPr>
        </p:nvSpPr>
        <p:spPr>
          <a:xfrm>
            <a:off x="6562298" y="3518553"/>
            <a:ext cx="2944216" cy="1670050"/>
          </a:xfrm>
        </p:spPr>
        <p:txBody>
          <a:bodyPr anchor="ctr">
            <a:normAutofit/>
          </a:bodyPr>
          <a:lstStyle>
            <a:lvl1pPr marL="185749" indent="-185749">
              <a:buClr>
                <a:schemeClr val="accent2"/>
              </a:buClr>
              <a:buFont typeface="Wingdings" panose="05000000000000000000" pitchFamily="2" charset="2"/>
              <a:buChar char="l"/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/>
        </p:nvSpPr>
        <p:spPr>
          <a:xfrm>
            <a:off x="0" y="1614416"/>
            <a:ext cx="284992" cy="1826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0" y="3440528"/>
            <a:ext cx="284992" cy="1826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9621009" y="1614408"/>
            <a:ext cx="284992" cy="1826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9621008" y="3440520"/>
            <a:ext cx="284992" cy="1826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584136" y="5528338"/>
            <a:ext cx="8775931" cy="669262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/>
        </p:nvSpPr>
        <p:spPr>
          <a:xfrm>
            <a:off x="662151" y="5432328"/>
            <a:ext cx="175534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</p:spTree>
    <p:extLst>
      <p:ext uri="{BB962C8B-B14F-4D97-AF65-F5344CB8AC3E}">
        <p14:creationId xmlns:p14="http://schemas.microsoft.com/office/powerpoint/2010/main" val="276973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7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2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750"/>
                            </p:stCondLst>
                            <p:childTnLst>
                              <p:par>
                                <p:cTn id="1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 animBg="1"/>
      <p:bldP spid="26" grpId="0" animBg="1"/>
      <p:bldP spid="34" grpId="0" animBg="1"/>
      <p:bldP spid="25" grpId="0" animBg="1"/>
      <p:bldP spid="33" grpId="0" animBg="1"/>
      <p:bldP spid="30" grpId="0" animBg="1"/>
      <p:bldP spid="29" grpId="0" animBg="1"/>
      <p:bldP spid="9" grpId="0" animBg="1"/>
      <p:bldP spid="5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  <p:bldP spid="56" grpId="0" animBg="1"/>
      <p:bldP spid="57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9" name="ドーナツ 8"/>
          <p:cNvSpPr/>
          <p:nvPr/>
        </p:nvSpPr>
        <p:spPr>
          <a:xfrm>
            <a:off x="3392691" y="1825776"/>
            <a:ext cx="3120619" cy="3846189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10" name="アーチ 6"/>
          <p:cNvSpPr/>
          <p:nvPr/>
        </p:nvSpPr>
        <p:spPr>
          <a:xfrm>
            <a:off x="4972268" y="1825775"/>
            <a:ext cx="1541040" cy="2105995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11" name="アーチ 6"/>
          <p:cNvSpPr/>
          <p:nvPr/>
        </p:nvSpPr>
        <p:spPr>
          <a:xfrm rot="5400000">
            <a:off x="4709424" y="3868079"/>
            <a:ext cx="1896500" cy="1711269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12" name="アーチ 6"/>
          <p:cNvSpPr/>
          <p:nvPr/>
        </p:nvSpPr>
        <p:spPr>
          <a:xfrm rot="10800000">
            <a:off x="3388010" y="3565968"/>
            <a:ext cx="1541040" cy="2105995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13" name="アーチ 6"/>
          <p:cNvSpPr/>
          <p:nvPr/>
        </p:nvSpPr>
        <p:spPr>
          <a:xfrm rot="16200000">
            <a:off x="3295394" y="1917862"/>
            <a:ext cx="1896500" cy="1711269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6586448" y="2468358"/>
            <a:ext cx="2974339" cy="11007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8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6586448" y="1851330"/>
            <a:ext cx="2974339" cy="515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517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6586448" y="4658601"/>
            <a:ext cx="2974339" cy="11007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8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6586448" y="4041574"/>
            <a:ext cx="2974339" cy="515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517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345213" y="2477725"/>
            <a:ext cx="2974339" cy="1100756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08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345213" y="1860698"/>
            <a:ext cx="2974339" cy="515469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517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345213" y="4667969"/>
            <a:ext cx="2974339" cy="1100756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08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345213" y="4050941"/>
            <a:ext cx="2974339" cy="515469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517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3782768" y="3445426"/>
            <a:ext cx="2316083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733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円/楕円 22"/>
          <p:cNvSpPr/>
          <p:nvPr/>
        </p:nvSpPr>
        <p:spPr>
          <a:xfrm>
            <a:off x="5657674" y="2215289"/>
            <a:ext cx="731395" cy="90010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5846749" y="2425737"/>
            <a:ext cx="370729" cy="456243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円/楕円 24"/>
          <p:cNvSpPr/>
          <p:nvPr/>
        </p:nvSpPr>
        <p:spPr>
          <a:xfrm>
            <a:off x="5660014" y="4458922"/>
            <a:ext cx="731395" cy="900100"/>
          </a:xfrm>
          <a:prstGeom prst="ellipse">
            <a:avLst/>
          </a:prstGeom>
          <a:solidFill>
            <a:schemeClr val="accent3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6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5849090" y="4669370"/>
            <a:ext cx="370729" cy="456243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円/楕円 26"/>
          <p:cNvSpPr/>
          <p:nvPr/>
        </p:nvSpPr>
        <p:spPr>
          <a:xfrm>
            <a:off x="3544933" y="4458922"/>
            <a:ext cx="731395" cy="900100"/>
          </a:xfrm>
          <a:prstGeom prst="ellipse">
            <a:avLst/>
          </a:prstGeom>
          <a:solidFill>
            <a:schemeClr val="accent2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8" name="図プレースホルダー 7"/>
          <p:cNvSpPr>
            <a:spLocks noGrp="1"/>
          </p:cNvSpPr>
          <p:nvPr>
            <p:ph type="pic" sz="quarter" idx="41" hasCustomPrompt="1"/>
          </p:nvPr>
        </p:nvSpPr>
        <p:spPr>
          <a:xfrm>
            <a:off x="3734009" y="4669370"/>
            <a:ext cx="370729" cy="456243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円/楕円 28"/>
          <p:cNvSpPr/>
          <p:nvPr/>
        </p:nvSpPr>
        <p:spPr>
          <a:xfrm>
            <a:off x="3544933" y="2215289"/>
            <a:ext cx="731395" cy="900100"/>
          </a:xfrm>
          <a:prstGeom prst="ellipse">
            <a:avLst/>
          </a:prstGeom>
          <a:solidFill>
            <a:schemeClr val="accent4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3734009" y="2425737"/>
            <a:ext cx="370729" cy="456243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6643914" y="2413574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975"/>
          </a:p>
        </p:txBody>
      </p:sp>
      <p:sp>
        <p:nvSpPr>
          <p:cNvPr id="32" name="正方形/長方形 31"/>
          <p:cNvSpPr/>
          <p:nvPr/>
        </p:nvSpPr>
        <p:spPr>
          <a:xfrm>
            <a:off x="6643914" y="4592064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975"/>
          </a:p>
        </p:txBody>
      </p:sp>
      <p:sp>
        <p:nvSpPr>
          <p:cNvPr id="33" name="正方形/長方形 32"/>
          <p:cNvSpPr/>
          <p:nvPr/>
        </p:nvSpPr>
        <p:spPr>
          <a:xfrm>
            <a:off x="1502392" y="4606064"/>
            <a:ext cx="175534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975"/>
          </a:p>
        </p:txBody>
      </p:sp>
      <p:sp>
        <p:nvSpPr>
          <p:cNvPr id="34" name="正方形/長方形 33"/>
          <p:cNvSpPr/>
          <p:nvPr/>
        </p:nvSpPr>
        <p:spPr>
          <a:xfrm>
            <a:off x="1502392" y="2408923"/>
            <a:ext cx="175534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975"/>
          </a:p>
        </p:txBody>
      </p:sp>
    </p:spTree>
    <p:extLst>
      <p:ext uri="{BB962C8B-B14F-4D97-AF65-F5344CB8AC3E}">
        <p14:creationId xmlns:p14="http://schemas.microsoft.com/office/powerpoint/2010/main" val="275694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25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1" name="ドーナツ 7"/>
          <p:cNvSpPr/>
          <p:nvPr/>
        </p:nvSpPr>
        <p:spPr>
          <a:xfrm>
            <a:off x="2054491" y="1447543"/>
            <a:ext cx="1768378" cy="223387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9" name="ドーナツ 7"/>
          <p:cNvSpPr/>
          <p:nvPr/>
        </p:nvSpPr>
        <p:spPr>
          <a:xfrm>
            <a:off x="3848501" y="2156346"/>
            <a:ext cx="2208138" cy="2789393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tx2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10" name="ドーナツ 7"/>
          <p:cNvSpPr/>
          <p:nvPr/>
        </p:nvSpPr>
        <p:spPr>
          <a:xfrm>
            <a:off x="6056639" y="2977198"/>
            <a:ext cx="1558335" cy="196854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11" name="ドーナツ 7"/>
          <p:cNvSpPr/>
          <p:nvPr/>
        </p:nvSpPr>
        <p:spPr>
          <a:xfrm rot="21318328">
            <a:off x="7153077" y="1317168"/>
            <a:ext cx="1768378" cy="223387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12" name="ドーナツ 7"/>
          <p:cNvSpPr/>
          <p:nvPr/>
        </p:nvSpPr>
        <p:spPr>
          <a:xfrm rot="1061079">
            <a:off x="458761" y="1592484"/>
            <a:ext cx="1558335" cy="196854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13" name="ドーナツ 7"/>
          <p:cNvSpPr/>
          <p:nvPr/>
        </p:nvSpPr>
        <p:spPr>
          <a:xfrm>
            <a:off x="7955061" y="3233872"/>
            <a:ext cx="1744789" cy="2204076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14" name="ドーナツ 7"/>
          <p:cNvSpPr/>
          <p:nvPr/>
        </p:nvSpPr>
        <p:spPr>
          <a:xfrm rot="1442875">
            <a:off x="981922" y="3242191"/>
            <a:ext cx="1768378" cy="223387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>
              <a:solidFill>
                <a:schemeClr val="tx1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709490" y="5331725"/>
            <a:ext cx="4491465" cy="964442"/>
          </a:xfrm>
        </p:spPr>
        <p:txBody>
          <a:bodyPr anchor="t">
            <a:normAutofit/>
          </a:bodyPr>
          <a:lstStyle>
            <a:lvl1pPr algn="ctr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4074897" y="5261406"/>
            <a:ext cx="1755347" cy="480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975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4257597" y="3275110"/>
            <a:ext cx="1390792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2333218" y="2306745"/>
            <a:ext cx="1161709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277863" y="4101393"/>
            <a:ext cx="1161709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 spc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88821" y="2306745"/>
            <a:ext cx="1065546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83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303033" y="3692502"/>
            <a:ext cx="1065546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83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7449017" y="2185628"/>
            <a:ext cx="1161709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8246601" y="4078176"/>
            <a:ext cx="1161709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 spc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70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7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25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1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ny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円/楕円 9"/>
          <p:cNvSpPr/>
          <p:nvPr/>
        </p:nvSpPr>
        <p:spPr>
          <a:xfrm>
            <a:off x="5857750" y="3040746"/>
            <a:ext cx="1782843" cy="2194077"/>
          </a:xfrm>
          <a:prstGeom prst="ellips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1367870" y="1924353"/>
            <a:ext cx="450407" cy="5542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77370" y="1845924"/>
            <a:ext cx="644842" cy="79358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5" name="円/楕円 4"/>
          <p:cNvSpPr/>
          <p:nvPr/>
        </p:nvSpPr>
        <p:spPr>
          <a:xfrm>
            <a:off x="3835100" y="2062238"/>
            <a:ext cx="2234940" cy="2750457"/>
          </a:xfrm>
          <a:prstGeom prst="ellipse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2234080" y="1744130"/>
            <a:ext cx="1782843" cy="2194077"/>
          </a:xfrm>
          <a:prstGeom prst="ellips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525342" y="3393611"/>
            <a:ext cx="1417476" cy="1748975"/>
          </a:xfrm>
          <a:prstGeom prst="ellips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399791" y="2189233"/>
            <a:ext cx="1417476" cy="1748975"/>
          </a:xfrm>
          <a:prstGeom prst="ellipse">
            <a:avLst/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8213579" y="3013527"/>
            <a:ext cx="1502736" cy="1849361"/>
          </a:xfrm>
          <a:prstGeom prst="ellipse">
            <a:avLst/>
          </a:prstGeom>
          <a:solidFill>
            <a:schemeClr val="accent6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6940333" y="1632580"/>
            <a:ext cx="1636398" cy="2013854"/>
          </a:xfrm>
          <a:prstGeom prst="ellips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231667" y="3505084"/>
            <a:ext cx="703886" cy="86624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3316507" y="3938207"/>
            <a:ext cx="549583" cy="6763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6364633" y="1929359"/>
            <a:ext cx="644842" cy="79358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9005260" y="2362358"/>
            <a:ext cx="225203" cy="27714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9214525" y="1539210"/>
            <a:ext cx="446750" cy="5497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7758531" y="4446207"/>
            <a:ext cx="565857" cy="6963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8436954" y="1738687"/>
            <a:ext cx="511614" cy="62962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6070039" y="2561025"/>
            <a:ext cx="367690" cy="45250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1929869" y="2312541"/>
            <a:ext cx="225203" cy="27714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7493079" y="3981997"/>
            <a:ext cx="430442" cy="52972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1310121" y="4318642"/>
            <a:ext cx="430442" cy="52972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4257174" y="2721925"/>
            <a:ext cx="1390792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4016923" y="3151701"/>
            <a:ext cx="1840827" cy="110075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97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2395324" y="2062238"/>
            <a:ext cx="1390792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2295875" y="2492014"/>
            <a:ext cx="1635418" cy="110075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97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030910" y="3363291"/>
            <a:ext cx="1390792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5931462" y="3793067"/>
            <a:ext cx="1635418" cy="110075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97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25342" y="3996195"/>
            <a:ext cx="1390792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399791" y="2784820"/>
            <a:ext cx="1390792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7008869" y="2361641"/>
            <a:ext cx="1498450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8217864" y="3670796"/>
            <a:ext cx="1498450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74865" y="5331725"/>
            <a:ext cx="7949171" cy="964442"/>
          </a:xfrm>
        </p:spPr>
        <p:txBody>
          <a:bodyPr anchor="t">
            <a:normAutofit/>
          </a:bodyPr>
          <a:lstStyle>
            <a:lvl1pPr algn="ctr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/>
        </p:nvSpPr>
        <p:spPr>
          <a:xfrm>
            <a:off x="4074897" y="5261406"/>
            <a:ext cx="1755347" cy="480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975"/>
          </a:p>
        </p:txBody>
      </p:sp>
    </p:spTree>
    <p:extLst>
      <p:ext uri="{BB962C8B-B14F-4D97-AF65-F5344CB8AC3E}">
        <p14:creationId xmlns:p14="http://schemas.microsoft.com/office/powerpoint/2010/main" val="975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000"/>
                            </p:stCondLst>
                            <p:childTnLst>
                              <p:par>
                                <p:cTn id="1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000"/>
                            </p:stCondLst>
                            <p:childTnLst>
                              <p:par>
                                <p:cTn id="17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5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5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5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5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53" presetClass="entr" presetSubtype="52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5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9700"/>
                            </p:stCondLst>
                            <p:childTnLst>
                              <p:par>
                                <p:cTn id="26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7" grpId="0" animBg="1"/>
      <p:bldP spid="24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grpSp>
        <p:nvGrpSpPr>
          <p:cNvPr id="9" name="グループ化 8"/>
          <p:cNvGrpSpPr/>
          <p:nvPr/>
        </p:nvGrpSpPr>
        <p:grpSpPr>
          <a:xfrm>
            <a:off x="0" y="1876403"/>
            <a:ext cx="5235649" cy="2208245"/>
            <a:chOff x="0" y="2839244"/>
            <a:chExt cx="9664975" cy="3312368"/>
          </a:xfrm>
          <a:solidFill>
            <a:schemeClr val="accent3"/>
          </a:solidFill>
        </p:grpSpPr>
        <p:sp>
          <p:nvSpPr>
            <p:cNvPr id="5" name="正方形/長方形 4"/>
            <p:cNvSpPr/>
            <p:nvPr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</p:grpSp>
      <p:grpSp>
        <p:nvGrpSpPr>
          <p:cNvPr id="34" name="グループ化 33"/>
          <p:cNvGrpSpPr/>
          <p:nvPr/>
        </p:nvGrpSpPr>
        <p:grpSpPr>
          <a:xfrm rot="10800000">
            <a:off x="4670351" y="2202047"/>
            <a:ext cx="5235649" cy="2208245"/>
            <a:chOff x="0" y="2839244"/>
            <a:chExt cx="9664975" cy="3312368"/>
          </a:xfrm>
          <a:solidFill>
            <a:schemeClr val="accent2"/>
          </a:solidFill>
        </p:grpSpPr>
        <p:sp>
          <p:nvSpPr>
            <p:cNvPr id="35" name="正方形/長方形 34"/>
            <p:cNvSpPr/>
            <p:nvPr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  <p:sp>
          <p:nvSpPr>
            <p:cNvPr id="36" name="直角三角形 35"/>
            <p:cNvSpPr/>
            <p:nvPr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</p:grpSp>
      <p:sp>
        <p:nvSpPr>
          <p:cNvPr id="3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52271" y="2069094"/>
            <a:ext cx="4009406" cy="188260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575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452363" y="2403572"/>
            <a:ext cx="4009406" cy="188260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575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0" y="4074294"/>
            <a:ext cx="5255295" cy="79353"/>
            <a:chOff x="0" y="6111441"/>
            <a:chExt cx="9701241" cy="1190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正方形/長方形 39"/>
            <p:cNvSpPr/>
            <p:nvPr/>
          </p:nvSpPr>
          <p:spPr>
            <a:xfrm>
              <a:off x="0" y="6126973"/>
              <a:ext cx="9657281" cy="10349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1" name="直角三角形 40"/>
            <p:cNvSpPr/>
            <p:nvPr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42" name="グループ化 41"/>
          <p:cNvGrpSpPr/>
          <p:nvPr/>
        </p:nvGrpSpPr>
        <p:grpSpPr>
          <a:xfrm rot="10800000">
            <a:off x="4648986" y="2133277"/>
            <a:ext cx="5257014" cy="79353"/>
            <a:chOff x="-3174" y="6111441"/>
            <a:chExt cx="9704415" cy="119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正方形/長方形 42"/>
            <p:cNvSpPr/>
            <p:nvPr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  <p:sp>
          <p:nvSpPr>
            <p:cNvPr id="44" name="直角三角形 43"/>
            <p:cNvSpPr/>
            <p:nvPr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75">
                <a:solidFill>
                  <a:schemeClr val="accent6"/>
                </a:solidFill>
              </a:endParaRPr>
            </a:p>
          </p:txBody>
        </p:sp>
      </p:grpSp>
      <p:sp>
        <p:nvSpPr>
          <p:cNvPr id="4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449333" y="4232388"/>
            <a:ext cx="4015634" cy="1262479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446594" y="4486492"/>
            <a:ext cx="4015634" cy="1262479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6031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7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</p:spTree>
    <p:extLst>
      <p:ext uri="{BB962C8B-B14F-4D97-AF65-F5344CB8AC3E}">
        <p14:creationId xmlns:p14="http://schemas.microsoft.com/office/powerpoint/2010/main" val="153478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grpSp>
        <p:nvGrpSpPr>
          <p:cNvPr id="9" name="グループ化 8"/>
          <p:cNvGrpSpPr/>
          <p:nvPr/>
        </p:nvGrpSpPr>
        <p:grpSpPr>
          <a:xfrm>
            <a:off x="4224411" y="2236384"/>
            <a:ext cx="1456318" cy="3036421"/>
            <a:chOff x="7305638" y="3002101"/>
            <a:chExt cx="2688353" cy="4554631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34" name="円/楕円 33"/>
              <p:cNvSpPr/>
              <p:nvPr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35" name="円/楕円 34"/>
              <p:cNvSpPr/>
              <p:nvPr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</p:grpSp>
        <p:sp>
          <p:nvSpPr>
            <p:cNvPr id="11" name="弦 8"/>
            <p:cNvSpPr/>
            <p:nvPr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75"/>
            </a:p>
          </p:txBody>
        </p:sp>
        <p:grpSp>
          <p:nvGrpSpPr>
            <p:cNvPr id="12" name="グループ化 11"/>
            <p:cNvGrpSpPr/>
            <p:nvPr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30" name="直角三角形 29"/>
              <p:cNvSpPr/>
              <p:nvPr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31" name="直角三角形 30"/>
              <p:cNvSpPr/>
              <p:nvPr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32" name="正方形/長方形 31"/>
              <p:cNvSpPr/>
              <p:nvPr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33" name="正方形/長方形 32"/>
              <p:cNvSpPr/>
              <p:nvPr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</p:grpSp>
        <p:grpSp>
          <p:nvGrpSpPr>
            <p:cNvPr id="13" name="グループ化 12"/>
            <p:cNvGrpSpPr/>
            <p:nvPr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26" name="直角三角形 25"/>
              <p:cNvSpPr/>
              <p:nvPr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27" name="直角三角形 26"/>
              <p:cNvSpPr/>
              <p:nvPr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28" name="正方形/長方形 27"/>
              <p:cNvSpPr/>
              <p:nvPr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29" name="正方形/長方形 28"/>
              <p:cNvSpPr/>
              <p:nvPr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</p:grpSp>
        <p:grpSp>
          <p:nvGrpSpPr>
            <p:cNvPr id="14" name="グループ化 13"/>
            <p:cNvGrpSpPr/>
            <p:nvPr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24" name="弦 8"/>
              <p:cNvSpPr/>
              <p:nvPr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25" name="弦 8"/>
              <p:cNvSpPr/>
              <p:nvPr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</p:grpSp>
        <p:grpSp>
          <p:nvGrpSpPr>
            <p:cNvPr id="15" name="グループ化 14"/>
            <p:cNvGrpSpPr/>
            <p:nvPr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22" name="弦 8"/>
              <p:cNvSpPr/>
              <p:nvPr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23" name="弦 8"/>
              <p:cNvSpPr/>
              <p:nvPr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</p:grpSp>
        <p:grpSp>
          <p:nvGrpSpPr>
            <p:cNvPr id="16" name="グループ化 15"/>
            <p:cNvGrpSpPr/>
            <p:nvPr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20" name="円/楕円 19"/>
              <p:cNvSpPr/>
              <p:nvPr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21" name="円/楕円 20"/>
              <p:cNvSpPr/>
              <p:nvPr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</p:grpSp>
        <p:grpSp>
          <p:nvGrpSpPr>
            <p:cNvPr id="17" name="グループ化 16"/>
            <p:cNvGrpSpPr/>
            <p:nvPr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18" name="台形 59"/>
              <p:cNvSpPr/>
              <p:nvPr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  <p:sp>
            <p:nvSpPr>
              <p:cNvPr id="19" name="台形 59"/>
              <p:cNvSpPr/>
              <p:nvPr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75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321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233E1C-26D0-4DF3-ADB7-FD648159C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5C3733C-C1D9-48D4-BFFE-6EB1730D5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7636B1-8494-4F6D-870A-6882911E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4A73C1-555C-469B-8954-82F469E2C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2D8982-5529-4651-A577-44AC8F78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37316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/>
        </p:nvSpPr>
        <p:spPr>
          <a:xfrm>
            <a:off x="0" y="0"/>
            <a:ext cx="458242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2497" y="782320"/>
            <a:ext cx="3642333" cy="5471965"/>
          </a:xfrm>
        </p:spPr>
        <p:txBody>
          <a:bodyPr>
            <a:normAutofit/>
          </a:bodyPr>
          <a:lstStyle>
            <a:lvl1pPr algn="ctr">
              <a:defRPr sz="52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4406892" y="860918"/>
            <a:ext cx="351069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1</a:t>
            </a:r>
            <a:endParaRPr kumimoji="1" lang="ja-JP" altLang="en-US" sz="1733" dirty="0"/>
          </a:p>
        </p:txBody>
      </p:sp>
      <p:sp>
        <p:nvSpPr>
          <p:cNvPr id="7" name="円/楕円 6"/>
          <p:cNvSpPr/>
          <p:nvPr/>
        </p:nvSpPr>
        <p:spPr>
          <a:xfrm>
            <a:off x="4406892" y="1768178"/>
            <a:ext cx="351069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2</a:t>
            </a:r>
            <a:endParaRPr kumimoji="1" lang="ja-JP" altLang="en-US" sz="1733" dirty="0"/>
          </a:p>
        </p:txBody>
      </p:sp>
      <p:sp>
        <p:nvSpPr>
          <p:cNvPr id="8" name="円/楕円 7"/>
          <p:cNvSpPr/>
          <p:nvPr/>
        </p:nvSpPr>
        <p:spPr>
          <a:xfrm>
            <a:off x="4406892" y="2675438"/>
            <a:ext cx="351069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3</a:t>
            </a:r>
            <a:endParaRPr kumimoji="1" lang="ja-JP" altLang="en-US" sz="1733" dirty="0"/>
          </a:p>
        </p:txBody>
      </p:sp>
      <p:sp>
        <p:nvSpPr>
          <p:cNvPr id="9" name="円/楕円 8"/>
          <p:cNvSpPr/>
          <p:nvPr/>
        </p:nvSpPr>
        <p:spPr>
          <a:xfrm>
            <a:off x="4406892" y="3582698"/>
            <a:ext cx="351069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4</a:t>
            </a:r>
            <a:endParaRPr kumimoji="1" lang="ja-JP" altLang="en-US" sz="1733" dirty="0"/>
          </a:p>
        </p:txBody>
      </p:sp>
      <p:sp>
        <p:nvSpPr>
          <p:cNvPr id="10" name="円/楕円 9"/>
          <p:cNvSpPr/>
          <p:nvPr/>
        </p:nvSpPr>
        <p:spPr>
          <a:xfrm>
            <a:off x="4406892" y="4489958"/>
            <a:ext cx="351069" cy="4320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5</a:t>
            </a:r>
            <a:endParaRPr kumimoji="1" lang="ja-JP" altLang="en-US" sz="1733" dirty="0"/>
          </a:p>
        </p:txBody>
      </p:sp>
      <p:sp>
        <p:nvSpPr>
          <p:cNvPr id="11" name="円/楕円 10"/>
          <p:cNvSpPr/>
          <p:nvPr/>
        </p:nvSpPr>
        <p:spPr>
          <a:xfrm>
            <a:off x="4406892" y="5397219"/>
            <a:ext cx="351069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6</a:t>
            </a:r>
            <a:endParaRPr kumimoji="1" lang="ja-JP" altLang="en-US" sz="1733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4875600" y="692696"/>
            <a:ext cx="4485272" cy="624069"/>
          </a:xfrm>
        </p:spPr>
        <p:txBody>
          <a:bodyPr anchor="b">
            <a:normAutofit/>
          </a:bodyPr>
          <a:lstStyle>
            <a:lvl1pPr algn="l">
              <a:defRPr sz="195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875600" y="1172749"/>
            <a:ext cx="4485272" cy="402456"/>
          </a:xfrm>
        </p:spPr>
        <p:txBody>
          <a:bodyPr anchor="t">
            <a:normAutofit/>
          </a:bodyPr>
          <a:lstStyle>
            <a:lvl1pPr algn="l">
              <a:defRPr sz="108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875600" y="5234790"/>
            <a:ext cx="4485272" cy="624069"/>
          </a:xfrm>
        </p:spPr>
        <p:txBody>
          <a:bodyPr anchor="b">
            <a:normAutofit/>
          </a:bodyPr>
          <a:lstStyle>
            <a:lvl1pPr algn="l">
              <a:defRPr sz="195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875600" y="5714843"/>
            <a:ext cx="4485272" cy="402456"/>
          </a:xfrm>
        </p:spPr>
        <p:txBody>
          <a:bodyPr anchor="t">
            <a:normAutofit/>
          </a:bodyPr>
          <a:lstStyle>
            <a:lvl1pPr algn="l">
              <a:defRPr sz="108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4875600" y="1601115"/>
            <a:ext cx="4485272" cy="624069"/>
          </a:xfrm>
        </p:spPr>
        <p:txBody>
          <a:bodyPr anchor="b">
            <a:normAutofit/>
          </a:bodyPr>
          <a:lstStyle>
            <a:lvl1pPr algn="l">
              <a:defRPr sz="195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875600" y="2081168"/>
            <a:ext cx="4485272" cy="402456"/>
          </a:xfrm>
        </p:spPr>
        <p:txBody>
          <a:bodyPr anchor="t">
            <a:normAutofit/>
          </a:bodyPr>
          <a:lstStyle>
            <a:lvl1pPr algn="l">
              <a:defRPr sz="108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875600" y="2509534"/>
            <a:ext cx="4485272" cy="624069"/>
          </a:xfrm>
        </p:spPr>
        <p:txBody>
          <a:bodyPr anchor="b">
            <a:normAutofit/>
          </a:bodyPr>
          <a:lstStyle>
            <a:lvl1pPr algn="l">
              <a:defRPr sz="195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875600" y="2989587"/>
            <a:ext cx="4485272" cy="402456"/>
          </a:xfrm>
        </p:spPr>
        <p:txBody>
          <a:bodyPr anchor="t">
            <a:normAutofit/>
          </a:bodyPr>
          <a:lstStyle>
            <a:lvl1pPr algn="l">
              <a:defRPr sz="108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875600" y="3417952"/>
            <a:ext cx="4485272" cy="624069"/>
          </a:xfrm>
        </p:spPr>
        <p:txBody>
          <a:bodyPr anchor="b">
            <a:normAutofit/>
          </a:bodyPr>
          <a:lstStyle>
            <a:lvl1pPr algn="l">
              <a:defRPr sz="195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875600" y="3898005"/>
            <a:ext cx="4485272" cy="402456"/>
          </a:xfrm>
        </p:spPr>
        <p:txBody>
          <a:bodyPr anchor="t">
            <a:normAutofit/>
          </a:bodyPr>
          <a:lstStyle>
            <a:lvl1pPr algn="l">
              <a:defRPr sz="108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4875600" y="4326371"/>
            <a:ext cx="4485272" cy="624069"/>
          </a:xfrm>
        </p:spPr>
        <p:txBody>
          <a:bodyPr anchor="b">
            <a:normAutofit/>
          </a:bodyPr>
          <a:lstStyle>
            <a:lvl1pPr algn="l">
              <a:defRPr sz="195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875600" y="4806424"/>
            <a:ext cx="4485272" cy="402456"/>
          </a:xfrm>
        </p:spPr>
        <p:txBody>
          <a:bodyPr anchor="t">
            <a:normAutofit/>
          </a:bodyPr>
          <a:lstStyle>
            <a:lvl1pPr algn="l">
              <a:defRPr sz="108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51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8976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/>
        </p:nvSpPr>
        <p:spPr>
          <a:xfrm>
            <a:off x="0" y="0"/>
            <a:ext cx="458242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2497" y="782320"/>
            <a:ext cx="3642333" cy="5471965"/>
          </a:xfrm>
        </p:spPr>
        <p:txBody>
          <a:bodyPr>
            <a:normAutofit/>
          </a:bodyPr>
          <a:lstStyle>
            <a:lvl1pPr algn="ctr">
              <a:defRPr sz="52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4406892" y="1460623"/>
            <a:ext cx="351069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1</a:t>
            </a:r>
            <a:endParaRPr kumimoji="1" lang="ja-JP" altLang="en-US" sz="1733" dirty="0"/>
          </a:p>
        </p:txBody>
      </p:sp>
      <p:sp>
        <p:nvSpPr>
          <p:cNvPr id="7" name="円/楕円 6"/>
          <p:cNvSpPr/>
          <p:nvPr/>
        </p:nvSpPr>
        <p:spPr>
          <a:xfrm>
            <a:off x="4406892" y="2367883"/>
            <a:ext cx="351069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2</a:t>
            </a:r>
            <a:endParaRPr kumimoji="1" lang="ja-JP" altLang="en-US" sz="1733" dirty="0"/>
          </a:p>
        </p:txBody>
      </p:sp>
      <p:sp>
        <p:nvSpPr>
          <p:cNvPr id="8" name="円/楕円 7"/>
          <p:cNvSpPr/>
          <p:nvPr/>
        </p:nvSpPr>
        <p:spPr>
          <a:xfrm>
            <a:off x="4406892" y="3275143"/>
            <a:ext cx="351069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3</a:t>
            </a:r>
            <a:endParaRPr kumimoji="1" lang="ja-JP" altLang="en-US" sz="1733" dirty="0"/>
          </a:p>
        </p:txBody>
      </p:sp>
      <p:sp>
        <p:nvSpPr>
          <p:cNvPr id="9" name="円/楕円 8"/>
          <p:cNvSpPr/>
          <p:nvPr/>
        </p:nvSpPr>
        <p:spPr>
          <a:xfrm>
            <a:off x="4406892" y="4182403"/>
            <a:ext cx="351069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4</a:t>
            </a:r>
            <a:endParaRPr kumimoji="1" lang="ja-JP" altLang="en-US" sz="1733" dirty="0"/>
          </a:p>
        </p:txBody>
      </p:sp>
      <p:sp>
        <p:nvSpPr>
          <p:cNvPr id="10" name="円/楕円 9"/>
          <p:cNvSpPr/>
          <p:nvPr/>
        </p:nvSpPr>
        <p:spPr>
          <a:xfrm>
            <a:off x="4406892" y="5089663"/>
            <a:ext cx="351069" cy="4320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5</a:t>
            </a:r>
            <a:endParaRPr kumimoji="1" lang="ja-JP" altLang="en-US" sz="1733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4875600" y="1292401"/>
            <a:ext cx="4485272" cy="624069"/>
          </a:xfrm>
        </p:spPr>
        <p:txBody>
          <a:bodyPr anchor="b">
            <a:normAutofit/>
          </a:bodyPr>
          <a:lstStyle>
            <a:lvl1pPr algn="l">
              <a:defRPr sz="195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875600" y="1772454"/>
            <a:ext cx="4485272" cy="402456"/>
          </a:xfrm>
        </p:spPr>
        <p:txBody>
          <a:bodyPr anchor="t">
            <a:normAutofit/>
          </a:bodyPr>
          <a:lstStyle>
            <a:lvl1pPr algn="l">
              <a:defRPr sz="108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4875600" y="2200820"/>
            <a:ext cx="4485272" cy="624069"/>
          </a:xfrm>
        </p:spPr>
        <p:txBody>
          <a:bodyPr anchor="b">
            <a:normAutofit/>
          </a:bodyPr>
          <a:lstStyle>
            <a:lvl1pPr algn="l">
              <a:defRPr sz="195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875600" y="2680873"/>
            <a:ext cx="4485272" cy="402456"/>
          </a:xfrm>
        </p:spPr>
        <p:txBody>
          <a:bodyPr anchor="t">
            <a:normAutofit/>
          </a:bodyPr>
          <a:lstStyle>
            <a:lvl1pPr algn="l">
              <a:defRPr sz="108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875600" y="3109238"/>
            <a:ext cx="4485272" cy="624069"/>
          </a:xfrm>
        </p:spPr>
        <p:txBody>
          <a:bodyPr anchor="b">
            <a:normAutofit/>
          </a:bodyPr>
          <a:lstStyle>
            <a:lvl1pPr algn="l">
              <a:defRPr sz="195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875600" y="3589291"/>
            <a:ext cx="4485272" cy="402456"/>
          </a:xfrm>
        </p:spPr>
        <p:txBody>
          <a:bodyPr anchor="t">
            <a:normAutofit/>
          </a:bodyPr>
          <a:lstStyle>
            <a:lvl1pPr algn="l">
              <a:defRPr sz="108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875600" y="4017657"/>
            <a:ext cx="4485272" cy="624069"/>
          </a:xfrm>
        </p:spPr>
        <p:txBody>
          <a:bodyPr anchor="b">
            <a:normAutofit/>
          </a:bodyPr>
          <a:lstStyle>
            <a:lvl1pPr algn="l">
              <a:defRPr sz="195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875600" y="4497710"/>
            <a:ext cx="4485272" cy="402456"/>
          </a:xfrm>
        </p:spPr>
        <p:txBody>
          <a:bodyPr anchor="t">
            <a:normAutofit/>
          </a:bodyPr>
          <a:lstStyle>
            <a:lvl1pPr algn="l">
              <a:defRPr sz="108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4875600" y="4926076"/>
            <a:ext cx="4485272" cy="624069"/>
          </a:xfrm>
        </p:spPr>
        <p:txBody>
          <a:bodyPr anchor="b">
            <a:normAutofit/>
          </a:bodyPr>
          <a:lstStyle>
            <a:lvl1pPr algn="l">
              <a:defRPr sz="195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875600" y="5406129"/>
            <a:ext cx="4485272" cy="402456"/>
          </a:xfrm>
        </p:spPr>
        <p:txBody>
          <a:bodyPr anchor="t">
            <a:normAutofit/>
          </a:bodyPr>
          <a:lstStyle>
            <a:lvl1pPr algn="l">
              <a:defRPr sz="108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51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9928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0" y="0"/>
            <a:ext cx="9906000" cy="22288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479308" y="618779"/>
            <a:ext cx="8947383" cy="1135327"/>
          </a:xfrm>
        </p:spPr>
        <p:txBody>
          <a:bodyPr>
            <a:normAutofit/>
          </a:bodyPr>
          <a:lstStyle>
            <a:lvl1pPr algn="ctr">
              <a:defRPr sz="52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385861" y="2852936"/>
            <a:ext cx="1989394" cy="244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8" name="円/楕円 7"/>
          <p:cNvSpPr/>
          <p:nvPr/>
        </p:nvSpPr>
        <p:spPr>
          <a:xfrm>
            <a:off x="1997658" y="2929025"/>
            <a:ext cx="480335" cy="59113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1</a:t>
            </a:r>
            <a:endParaRPr kumimoji="1" lang="ja-JP" altLang="en-US" sz="1733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443758" y="3626611"/>
            <a:ext cx="1873600" cy="624069"/>
          </a:xfrm>
        </p:spPr>
        <p:txBody>
          <a:bodyPr anchor="b">
            <a:normAutofit/>
          </a:bodyPr>
          <a:lstStyle>
            <a:lvl1pPr algn="ctr">
              <a:defRPr sz="195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43758" y="4106664"/>
            <a:ext cx="1873600" cy="402456"/>
          </a:xfrm>
        </p:spPr>
        <p:txBody>
          <a:bodyPr anchor="t">
            <a:normAutofit/>
          </a:bodyPr>
          <a:lstStyle>
            <a:lvl1pPr algn="ctr">
              <a:defRPr sz="108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山形 10"/>
          <p:cNvSpPr/>
          <p:nvPr/>
        </p:nvSpPr>
        <p:spPr>
          <a:xfrm>
            <a:off x="2456506" y="3942263"/>
            <a:ext cx="195039" cy="269619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2729560" y="2852936"/>
            <a:ext cx="1989394" cy="244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3" name="円/楕円 12"/>
          <p:cNvSpPr/>
          <p:nvPr/>
        </p:nvSpPr>
        <p:spPr>
          <a:xfrm>
            <a:off x="4341357" y="2929025"/>
            <a:ext cx="480335" cy="59113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2</a:t>
            </a:r>
            <a:endParaRPr kumimoji="1" lang="ja-JP" altLang="en-US" sz="1733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87457" y="3626611"/>
            <a:ext cx="1873600" cy="624069"/>
          </a:xfrm>
        </p:spPr>
        <p:txBody>
          <a:bodyPr anchor="b">
            <a:normAutofit/>
          </a:bodyPr>
          <a:lstStyle>
            <a:lvl1pPr algn="ctr">
              <a:defRPr sz="195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787457" y="4106664"/>
            <a:ext cx="1873600" cy="402456"/>
          </a:xfrm>
        </p:spPr>
        <p:txBody>
          <a:bodyPr anchor="t">
            <a:normAutofit/>
          </a:bodyPr>
          <a:lstStyle>
            <a:lvl1pPr algn="ctr">
              <a:defRPr sz="108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山形 15"/>
          <p:cNvSpPr/>
          <p:nvPr/>
        </p:nvSpPr>
        <p:spPr>
          <a:xfrm>
            <a:off x="4796969" y="3942263"/>
            <a:ext cx="195039" cy="269619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5070023" y="2852936"/>
            <a:ext cx="1989394" cy="244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8" name="円/楕円 17"/>
          <p:cNvSpPr/>
          <p:nvPr/>
        </p:nvSpPr>
        <p:spPr>
          <a:xfrm>
            <a:off x="6681820" y="2929025"/>
            <a:ext cx="480335" cy="5911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3</a:t>
            </a:r>
            <a:endParaRPr kumimoji="1" lang="ja-JP" altLang="en-US" sz="1733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5127920" y="3626611"/>
            <a:ext cx="1873600" cy="624069"/>
          </a:xfrm>
        </p:spPr>
        <p:txBody>
          <a:bodyPr anchor="b">
            <a:normAutofit/>
          </a:bodyPr>
          <a:lstStyle>
            <a:lvl1pPr algn="ctr">
              <a:defRPr sz="195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127920" y="4106664"/>
            <a:ext cx="1873600" cy="402456"/>
          </a:xfrm>
        </p:spPr>
        <p:txBody>
          <a:bodyPr anchor="t">
            <a:normAutofit/>
          </a:bodyPr>
          <a:lstStyle>
            <a:lvl1pPr algn="ctr">
              <a:defRPr sz="108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山形 20"/>
          <p:cNvSpPr/>
          <p:nvPr/>
        </p:nvSpPr>
        <p:spPr>
          <a:xfrm>
            <a:off x="7140667" y="3942263"/>
            <a:ext cx="195039" cy="269619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7413721" y="2852936"/>
            <a:ext cx="1989394" cy="244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3" name="円/楕円 22"/>
          <p:cNvSpPr/>
          <p:nvPr/>
        </p:nvSpPr>
        <p:spPr>
          <a:xfrm>
            <a:off x="9025519" y="2929025"/>
            <a:ext cx="480335" cy="59113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4</a:t>
            </a:r>
            <a:endParaRPr kumimoji="1" lang="ja-JP" altLang="en-US" sz="1733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471619" y="3626611"/>
            <a:ext cx="1873600" cy="624069"/>
          </a:xfrm>
        </p:spPr>
        <p:txBody>
          <a:bodyPr anchor="b">
            <a:normAutofit/>
          </a:bodyPr>
          <a:lstStyle>
            <a:lvl1pPr algn="ctr">
              <a:defRPr sz="195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7471619" y="4106664"/>
            <a:ext cx="1873600" cy="402456"/>
          </a:xfrm>
        </p:spPr>
        <p:txBody>
          <a:bodyPr anchor="t">
            <a:normAutofit/>
          </a:bodyPr>
          <a:lstStyle>
            <a:lvl1pPr algn="ctr">
              <a:defRPr sz="108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51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8854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9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400"/>
                            </p:stCondLst>
                            <p:childTnLst>
                              <p:par>
                                <p:cTn id="7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15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1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animBg="1"/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animBg="1"/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/>
        </p:nvSpPr>
        <p:spPr>
          <a:xfrm>
            <a:off x="5070023" y="4021440"/>
            <a:ext cx="702139" cy="8640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5" name="正方形/長方形 4"/>
          <p:cNvSpPr/>
          <p:nvPr/>
        </p:nvSpPr>
        <p:spPr>
          <a:xfrm>
            <a:off x="0" y="0"/>
            <a:ext cx="9906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23915" y="410998"/>
            <a:ext cx="5188027" cy="80210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467112" y="0"/>
            <a:ext cx="3933166" cy="6858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640938" y="1223248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523915" y="1271694"/>
            <a:ext cx="5188027" cy="623628"/>
          </a:xfrm>
        </p:spPr>
        <p:txBody>
          <a:bodyPr anchor="t">
            <a:noAutofit/>
          </a:bodyPr>
          <a:lstStyle>
            <a:lvl1pPr algn="l">
              <a:defRPr sz="1733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4523915" y="2180861"/>
            <a:ext cx="5188027" cy="1104123"/>
          </a:xfrm>
        </p:spPr>
        <p:txBody>
          <a:bodyPr anchor="b">
            <a:normAutofit/>
          </a:bodyPr>
          <a:lstStyle>
            <a:lvl1pPr algn="l">
              <a:defRPr sz="108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5251755" y="4245091"/>
            <a:ext cx="338675" cy="416794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>
            <a:off x="6681734" y="4021439"/>
            <a:ext cx="702139" cy="8640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3" name="円/楕円 12"/>
          <p:cNvSpPr/>
          <p:nvPr/>
        </p:nvSpPr>
        <p:spPr>
          <a:xfrm>
            <a:off x="8292787" y="4021438"/>
            <a:ext cx="702139" cy="8640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6863466" y="4245090"/>
            <a:ext cx="338675" cy="416794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8474519" y="4245090"/>
            <a:ext cx="338675" cy="416794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765071" y="4981987"/>
            <a:ext cx="1326262" cy="623628"/>
          </a:xfrm>
        </p:spPr>
        <p:txBody>
          <a:bodyPr anchor="t">
            <a:noAutofit/>
          </a:bodyPr>
          <a:lstStyle>
            <a:lvl1pPr algn="ctr">
              <a:defRPr sz="13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373423" y="4981987"/>
            <a:ext cx="1326262" cy="623628"/>
          </a:xfrm>
        </p:spPr>
        <p:txBody>
          <a:bodyPr anchor="t">
            <a:noAutofit/>
          </a:bodyPr>
          <a:lstStyle>
            <a:lvl1pPr algn="ctr">
              <a:defRPr sz="13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7980725" y="4980424"/>
            <a:ext cx="1326262" cy="623628"/>
          </a:xfrm>
        </p:spPr>
        <p:txBody>
          <a:bodyPr anchor="t">
            <a:noAutofit/>
          </a:bodyPr>
          <a:lstStyle>
            <a:lvl1pPr algn="ctr">
              <a:defRPr sz="13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51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901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allAtOnce"/>
      <p:bldP spid="10" grpId="0"/>
      <p:bldP spid="14" grpId="0"/>
      <p:bldP spid="15" grpId="0"/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906000" cy="3429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0" name="正方形/長方形 19"/>
          <p:cNvSpPr/>
          <p:nvPr/>
        </p:nvSpPr>
        <p:spPr>
          <a:xfrm>
            <a:off x="-430" y="1796819"/>
            <a:ext cx="9906000" cy="16321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23915" y="1796818"/>
            <a:ext cx="5188027" cy="900605"/>
          </a:xfrm>
        </p:spPr>
        <p:txBody>
          <a:bodyPr anchor="b">
            <a:normAutofit/>
          </a:bodyPr>
          <a:lstStyle>
            <a:lvl1pPr>
              <a:defRPr sz="3575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467112" y="0"/>
            <a:ext cx="3933166" cy="6858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601930" y="2707572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523915" y="2756019"/>
            <a:ext cx="5188027" cy="623628"/>
          </a:xfrm>
        </p:spPr>
        <p:txBody>
          <a:bodyPr anchor="t">
            <a:noAutofit/>
          </a:bodyPr>
          <a:lstStyle>
            <a:lvl1pPr algn="l">
              <a:defRPr sz="1733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4523915" y="3573016"/>
            <a:ext cx="5188027" cy="2112235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51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0362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wo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19434" y="2036846"/>
            <a:ext cx="3326475" cy="1165789"/>
          </a:xfrm>
        </p:spPr>
        <p:txBody>
          <a:bodyPr>
            <a:noAutofit/>
          </a:bodyPr>
          <a:lstStyle>
            <a:lvl1pPr algn="r">
              <a:defRPr sz="4334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3438809" y="3943396"/>
            <a:ext cx="367874" cy="4527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6" name="円/楕円 5"/>
          <p:cNvSpPr/>
          <p:nvPr/>
        </p:nvSpPr>
        <p:spPr>
          <a:xfrm>
            <a:off x="4129846" y="2481227"/>
            <a:ext cx="468093" cy="5760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7" name="円/楕円 6"/>
          <p:cNvSpPr/>
          <p:nvPr/>
        </p:nvSpPr>
        <p:spPr>
          <a:xfrm>
            <a:off x="3947911" y="3264304"/>
            <a:ext cx="735748" cy="9054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8" name="円/楕円 7"/>
          <p:cNvSpPr/>
          <p:nvPr/>
        </p:nvSpPr>
        <p:spPr>
          <a:xfrm>
            <a:off x="4845987" y="2180862"/>
            <a:ext cx="324656" cy="39954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4960110" y="2862132"/>
            <a:ext cx="4205724" cy="2055033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0" y="0"/>
            <a:ext cx="9906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51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0374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2" presetClass="entr" presetSubtype="6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1"/>
            <a:ext cx="9906000" cy="35250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906000" cy="3429000"/>
          </a:xfrm>
        </p:spPr>
        <p:txBody>
          <a:bodyPr/>
          <a:lstStyle/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404201" y="2612910"/>
            <a:ext cx="1326263" cy="1632182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285607" y="2612910"/>
            <a:ext cx="1326263" cy="1632182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7177344" y="2612910"/>
            <a:ext cx="1326263" cy="1632182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1833286" y="3140968"/>
            <a:ext cx="468093" cy="576064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7606429" y="3140968"/>
            <a:ext cx="468093" cy="576064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4714691" y="3140968"/>
            <a:ext cx="468093" cy="576064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36109" y="4293096"/>
            <a:ext cx="2281083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820080" y="4293096"/>
            <a:ext cx="2281083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714382" y="4291533"/>
            <a:ext cx="2281083" cy="480053"/>
          </a:xfrm>
        </p:spPr>
        <p:txBody>
          <a:bodyPr anchor="t">
            <a:noAutofit/>
          </a:bodyPr>
          <a:lstStyle>
            <a:lvl1pPr algn="ctr">
              <a:defRPr sz="17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18182" y="4879332"/>
            <a:ext cx="2574509" cy="1191525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664100" y="4879332"/>
            <a:ext cx="2574509" cy="1191525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6591324" y="4877768"/>
            <a:ext cx="2574509" cy="1191525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1193404" y="4821155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3" name="正方形/長方形 22"/>
          <p:cNvSpPr/>
          <p:nvPr/>
        </p:nvSpPr>
        <p:spPr>
          <a:xfrm>
            <a:off x="4039322" y="4821155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4" name="正方形/長方形 23"/>
          <p:cNvSpPr/>
          <p:nvPr/>
        </p:nvSpPr>
        <p:spPr>
          <a:xfrm>
            <a:off x="6966546" y="4821155"/>
            <a:ext cx="175534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>
              <a:solidFill>
                <a:schemeClr val="accent2"/>
              </a:solidFill>
            </a:endParaRPr>
          </a:p>
        </p:txBody>
      </p:sp>
      <p:sp>
        <p:nvSpPr>
          <p:cNvPr id="2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51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5195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/>
      <p:bldP spid="14" grpId="1"/>
      <p:bldP spid="15" grpId="0"/>
      <p:bldP spid="15" grpId="1"/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4" name="アーチ 33"/>
          <p:cNvSpPr/>
          <p:nvPr/>
        </p:nvSpPr>
        <p:spPr>
          <a:xfrm rot="3600000">
            <a:off x="538233" y="1706842"/>
            <a:ext cx="994797" cy="80834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/>
        </p:nvSpPr>
        <p:spPr>
          <a:xfrm rot="6618510">
            <a:off x="615958" y="1769999"/>
            <a:ext cx="839345" cy="682027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95914" y="1770594"/>
            <a:ext cx="4023233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467538" y="2241379"/>
            <a:ext cx="7550419" cy="850163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/>
        </p:nvSpPr>
        <p:spPr>
          <a:xfrm rot="3600000">
            <a:off x="538233" y="3180411"/>
            <a:ext cx="994797" cy="80834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/>
        </p:nvSpPr>
        <p:spPr>
          <a:xfrm rot="6618510">
            <a:off x="615958" y="3243568"/>
            <a:ext cx="839345" cy="682027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95914" y="3244164"/>
            <a:ext cx="4023233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467538" y="3714948"/>
            <a:ext cx="7550419" cy="850163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アーチ 41"/>
          <p:cNvSpPr/>
          <p:nvPr/>
        </p:nvSpPr>
        <p:spPr>
          <a:xfrm rot="3600000">
            <a:off x="538233" y="4653980"/>
            <a:ext cx="994797" cy="80834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43" name="アーチ 42"/>
          <p:cNvSpPr/>
          <p:nvPr/>
        </p:nvSpPr>
        <p:spPr>
          <a:xfrm rot="6618510">
            <a:off x="615958" y="4717137"/>
            <a:ext cx="839345" cy="682027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95914" y="4717732"/>
            <a:ext cx="4023233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467538" y="5188517"/>
            <a:ext cx="7550419" cy="850163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128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2" grpId="1" animBg="1"/>
      <p:bldP spid="43" grpId="0" animBg="1"/>
      <p:bldP spid="43" grpId="1" animBg="1"/>
      <p:bldP spid="4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412356" y="2235200"/>
            <a:ext cx="2123971" cy="2207491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9" name="正方形/長方形 8"/>
          <p:cNvSpPr/>
          <p:nvPr/>
        </p:nvSpPr>
        <p:spPr>
          <a:xfrm>
            <a:off x="5050568" y="2235200"/>
            <a:ext cx="2123971" cy="2983346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0" name="正方形/長方形 9"/>
          <p:cNvSpPr/>
          <p:nvPr/>
        </p:nvSpPr>
        <p:spPr>
          <a:xfrm>
            <a:off x="7369673" y="2235200"/>
            <a:ext cx="2123972" cy="3334327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0" y="1"/>
            <a:ext cx="9906000" cy="2235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8" name="正方形/長方形 7"/>
          <p:cNvSpPr/>
          <p:nvPr/>
        </p:nvSpPr>
        <p:spPr>
          <a:xfrm>
            <a:off x="2731462" y="1"/>
            <a:ext cx="2123971" cy="4839854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42377" y="1591203"/>
            <a:ext cx="1501469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5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325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766488" y="1591202"/>
            <a:ext cx="1501469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5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325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090599" y="1591202"/>
            <a:ext cx="1501469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5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325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414710" y="1591201"/>
            <a:ext cx="1501469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5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325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タイトル 1"/>
          <p:cNvSpPr>
            <a:spLocks noGrp="1"/>
          </p:cNvSpPr>
          <p:nvPr>
            <p:ph type="title" hasCustomPrompt="1"/>
          </p:nvPr>
        </p:nvSpPr>
        <p:spPr>
          <a:xfrm>
            <a:off x="5027621" y="165600"/>
            <a:ext cx="4466023" cy="80210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5144645" y="933600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40779" y="2368150"/>
            <a:ext cx="2013123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48642" y="2789893"/>
            <a:ext cx="2020211" cy="1206374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2758531" y="2368150"/>
            <a:ext cx="2013123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766393" y="2789893"/>
            <a:ext cx="2020211" cy="1652798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076282" y="2368150"/>
            <a:ext cx="2013123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084145" y="2789893"/>
            <a:ext cx="2020211" cy="1932088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409760" y="2368150"/>
            <a:ext cx="2001757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7401897" y="2789893"/>
            <a:ext cx="2020211" cy="2348165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334341" y="5399314"/>
            <a:ext cx="6899239" cy="870857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/>
        </p:nvSpPr>
        <p:spPr>
          <a:xfrm>
            <a:off x="412356" y="5332488"/>
            <a:ext cx="175534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5050568" y="1028734"/>
            <a:ext cx="4387275" cy="336037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740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00"/>
                            </p:stCondLst>
                            <p:childTnLst>
                              <p:par>
                                <p:cTn id="7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5" grpId="0" animBg="1"/>
      <p:bldP spid="8" grpId="0" animBg="1"/>
      <p:bldP spid="23" grpId="0"/>
      <p:bldP spid="24" grpId="0"/>
      <p:bldP spid="25" grpId="0"/>
      <p:bldP spid="26" grpId="0"/>
      <p:bldP spid="27" grpId="0"/>
      <p:bldP spid="28" grpId="0" animBg="1"/>
      <p:bldP spid="3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/>
        </p:nvSpPr>
        <p:spPr>
          <a:xfrm>
            <a:off x="6036520" y="2663639"/>
            <a:ext cx="559318" cy="68833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6474301" y="3351970"/>
            <a:ext cx="439848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3610147" y="692697"/>
            <a:ext cx="2741304" cy="33736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7" name="円/楕円 6"/>
          <p:cNvSpPr/>
          <p:nvPr/>
        </p:nvSpPr>
        <p:spPr>
          <a:xfrm>
            <a:off x="3025031" y="1652803"/>
            <a:ext cx="741147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8" name="円/楕円 7"/>
          <p:cNvSpPr/>
          <p:nvPr/>
        </p:nvSpPr>
        <p:spPr>
          <a:xfrm>
            <a:off x="3521369" y="609932"/>
            <a:ext cx="2741304" cy="33736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2345383" y="4148637"/>
            <a:ext cx="5188027" cy="528059"/>
          </a:xfrm>
        </p:spPr>
        <p:txBody>
          <a:bodyPr anchor="b">
            <a:normAutofit/>
          </a:bodyPr>
          <a:lstStyle>
            <a:lvl1pPr algn="ctr">
              <a:defRPr sz="195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4075326" y="5157192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358986" y="4629133"/>
            <a:ext cx="5188027" cy="384043"/>
          </a:xfrm>
        </p:spPr>
        <p:txBody>
          <a:bodyPr anchor="t">
            <a:noAutofit/>
          </a:bodyPr>
          <a:lstStyle>
            <a:lvl1pPr algn="ctr">
              <a:defRPr sz="13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10148" y="692696"/>
            <a:ext cx="2663288" cy="327760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975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570858" y="5253203"/>
            <a:ext cx="6764284" cy="1056117"/>
          </a:xfrm>
        </p:spPr>
        <p:txBody>
          <a:bodyPr anchor="t">
            <a:normAutofit/>
          </a:bodyPr>
          <a:lstStyle>
            <a:lvl1pPr algn="ctr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円/楕円 22"/>
          <p:cNvSpPr/>
          <p:nvPr/>
        </p:nvSpPr>
        <p:spPr>
          <a:xfrm>
            <a:off x="2358986" y="1364771"/>
            <a:ext cx="468093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24" name="円/楕円 23"/>
          <p:cNvSpPr/>
          <p:nvPr/>
        </p:nvSpPr>
        <p:spPr>
          <a:xfrm>
            <a:off x="3025032" y="1266501"/>
            <a:ext cx="234046" cy="2880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25" name="円/楕円 24"/>
          <p:cNvSpPr/>
          <p:nvPr/>
        </p:nvSpPr>
        <p:spPr>
          <a:xfrm>
            <a:off x="7213034" y="3155089"/>
            <a:ext cx="26381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>
              <a:solidFill>
                <a:schemeClr val="accent2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0" y="0"/>
            <a:ext cx="9906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51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698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2" grpId="1" animBg="1"/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&amp;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/>
        </p:nvSpPr>
        <p:spPr>
          <a:xfrm>
            <a:off x="0" y="1"/>
            <a:ext cx="4952571" cy="6857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874985" cy="6858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109031" y="164638"/>
            <a:ext cx="4328812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5148039" y="1028734"/>
            <a:ext cx="4289804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5187046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601930" y="1604798"/>
            <a:ext cx="585116" cy="48005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直角三角形 10"/>
          <p:cNvSpPr/>
          <p:nvPr/>
        </p:nvSpPr>
        <p:spPr>
          <a:xfrm rot="5400000">
            <a:off x="4973797" y="2063624"/>
            <a:ext cx="192023" cy="234476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718954" y="1527544"/>
            <a:ext cx="351069" cy="672075"/>
          </a:xfrm>
        </p:spPr>
        <p:txBody>
          <a:bodyPr anchor="t">
            <a:noAutofit/>
          </a:bodyPr>
          <a:lstStyle>
            <a:lvl1pPr algn="ctr">
              <a:defRPr sz="238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246427" y="1604798"/>
            <a:ext cx="4191415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265061" y="2132856"/>
            <a:ext cx="4172781" cy="384043"/>
          </a:xfrm>
        </p:spPr>
        <p:txBody>
          <a:bodyPr anchor="t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5343077" y="2084851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4595355" y="2761722"/>
            <a:ext cx="585116" cy="480053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直角三角形 23"/>
          <p:cNvSpPr/>
          <p:nvPr/>
        </p:nvSpPr>
        <p:spPr>
          <a:xfrm rot="5400000">
            <a:off x="4967222" y="3220549"/>
            <a:ext cx="192023" cy="234476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712378" y="2684469"/>
            <a:ext cx="351069" cy="672075"/>
          </a:xfrm>
        </p:spPr>
        <p:txBody>
          <a:bodyPr anchor="t">
            <a:noAutofit/>
          </a:bodyPr>
          <a:lstStyle>
            <a:lvl1pPr algn="ctr">
              <a:defRPr sz="238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239851" y="2761722"/>
            <a:ext cx="4191415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258486" y="3289780"/>
            <a:ext cx="4172781" cy="384043"/>
          </a:xfrm>
        </p:spPr>
        <p:txBody>
          <a:bodyPr anchor="t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5336502" y="3241776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4601930" y="3856252"/>
            <a:ext cx="585116" cy="48005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直角三角形 29"/>
          <p:cNvSpPr/>
          <p:nvPr/>
        </p:nvSpPr>
        <p:spPr>
          <a:xfrm rot="5400000">
            <a:off x="4973797" y="4315078"/>
            <a:ext cx="192023" cy="234476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4718954" y="3778998"/>
            <a:ext cx="351069" cy="672075"/>
          </a:xfrm>
        </p:spPr>
        <p:txBody>
          <a:bodyPr anchor="t">
            <a:noAutofit/>
          </a:bodyPr>
          <a:lstStyle>
            <a:lvl1pPr algn="ctr">
              <a:defRPr sz="238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5246427" y="3856252"/>
            <a:ext cx="4191415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5265061" y="4384310"/>
            <a:ext cx="4172781" cy="384043"/>
          </a:xfrm>
        </p:spPr>
        <p:txBody>
          <a:bodyPr anchor="t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/>
        </p:nvSpPr>
        <p:spPr>
          <a:xfrm>
            <a:off x="5343077" y="4336305"/>
            <a:ext cx="175534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4598852" y="5013176"/>
            <a:ext cx="585116" cy="48005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直角三角形 35"/>
          <p:cNvSpPr/>
          <p:nvPr/>
        </p:nvSpPr>
        <p:spPr>
          <a:xfrm rot="5400000">
            <a:off x="4970719" y="5472003"/>
            <a:ext cx="192023" cy="234476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4715876" y="4935923"/>
            <a:ext cx="351069" cy="672075"/>
          </a:xfrm>
        </p:spPr>
        <p:txBody>
          <a:bodyPr anchor="t">
            <a:noAutofit/>
          </a:bodyPr>
          <a:lstStyle>
            <a:lvl1pPr algn="ctr">
              <a:defRPr sz="238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5243349" y="5013176"/>
            <a:ext cx="4191415" cy="480053"/>
          </a:xfrm>
        </p:spPr>
        <p:txBody>
          <a:bodyPr anchor="t">
            <a:noAutofit/>
          </a:bodyPr>
          <a:lstStyle>
            <a:lvl1pPr algn="l">
              <a:defRPr sz="17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5261983" y="5541235"/>
            <a:ext cx="4172781" cy="384043"/>
          </a:xfrm>
        </p:spPr>
        <p:txBody>
          <a:bodyPr anchor="t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/>
        </p:nvSpPr>
        <p:spPr>
          <a:xfrm>
            <a:off x="5339999" y="5493230"/>
            <a:ext cx="175534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51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0725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25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7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3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/>
        </p:nvSpPr>
        <p:spPr>
          <a:xfrm>
            <a:off x="0" y="1"/>
            <a:ext cx="4952571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874985" cy="6858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187046" y="909562"/>
            <a:ext cx="4328812" cy="2064657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5265062" y="2998260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197170" y="3135085"/>
            <a:ext cx="4331675" cy="2012647"/>
          </a:xfrm>
        </p:spPr>
        <p:txBody>
          <a:bodyPr anchor="t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51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149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decel="10000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8" grpId="0" animBg="1"/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0" y="1"/>
            <a:ext cx="4952571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330861" y="782320"/>
            <a:ext cx="4290849" cy="5471965"/>
          </a:xfrm>
        </p:spPr>
        <p:txBody>
          <a:bodyPr>
            <a:normAutofit/>
          </a:bodyPr>
          <a:lstStyle>
            <a:lvl1pPr algn="ctr">
              <a:defRPr sz="39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197170" y="1657533"/>
            <a:ext cx="4331675" cy="3542935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298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1"/>
            <a:ext cx="9906000" cy="3429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503083" y="0"/>
            <a:ext cx="4449487" cy="6858000"/>
          </a:xfrm>
        </p:spPr>
        <p:txBody>
          <a:bodyPr>
            <a:normAutofit/>
          </a:bodyPr>
          <a:lstStyle>
            <a:lvl1pPr>
              <a:defRPr sz="1083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187046" y="553329"/>
            <a:ext cx="4328812" cy="2810021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5265062" y="3584340"/>
            <a:ext cx="175534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197170" y="3664893"/>
            <a:ext cx="4331675" cy="2012647"/>
          </a:xfrm>
        </p:spPr>
        <p:txBody>
          <a:bodyPr anchor="t">
            <a:noAutofit/>
          </a:bodyPr>
          <a:lstStyle>
            <a:lvl1pPr algn="l">
              <a:defRPr sz="1083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678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, Icon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20684" y="29028"/>
            <a:ext cx="1950169" cy="3077029"/>
          </a:xfrm>
        </p:spPr>
        <p:txBody>
          <a:bodyPr/>
          <a:lstStyle>
            <a:lvl1pPr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1997706" y="3137733"/>
            <a:ext cx="1950169" cy="3077029"/>
          </a:xfrm>
        </p:spPr>
        <p:txBody>
          <a:bodyPr>
            <a:normAutofit/>
          </a:bodyPr>
          <a:lstStyle>
            <a:lvl1pPr marL="0" marR="0" indent="0" algn="l" defTabSz="884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3974729" y="29028"/>
            <a:ext cx="1950169" cy="3077029"/>
          </a:xfrm>
        </p:spPr>
        <p:txBody>
          <a:bodyPr>
            <a:normAutofit/>
          </a:bodyPr>
          <a:lstStyle>
            <a:lvl1pPr marL="0" marR="0" indent="0" algn="l" defTabSz="884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952450" y="3137962"/>
            <a:ext cx="1950169" cy="3077029"/>
          </a:xfrm>
        </p:spPr>
        <p:txBody>
          <a:bodyPr>
            <a:normAutofit/>
          </a:bodyPr>
          <a:lstStyle>
            <a:lvl1pPr marL="0" marR="0" indent="0" algn="l" defTabSz="884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7928774" y="29028"/>
            <a:ext cx="1950169" cy="3077029"/>
          </a:xfrm>
        </p:spPr>
        <p:txBody>
          <a:bodyPr>
            <a:normAutofit/>
          </a:bodyPr>
          <a:lstStyle>
            <a:lvl1pPr marL="0" marR="0" indent="0" algn="l" defTabSz="884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20684" y="3137962"/>
            <a:ext cx="1950169" cy="307680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11" name="正方形/長方形 10"/>
          <p:cNvSpPr/>
          <p:nvPr/>
        </p:nvSpPr>
        <p:spPr>
          <a:xfrm>
            <a:off x="1997706" y="29257"/>
            <a:ext cx="1950169" cy="307680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12" name="正方形/長方形 11"/>
          <p:cNvSpPr/>
          <p:nvPr/>
        </p:nvSpPr>
        <p:spPr>
          <a:xfrm>
            <a:off x="3974729" y="3137962"/>
            <a:ext cx="1950169" cy="30768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13" name="正方形/長方形 12"/>
          <p:cNvSpPr/>
          <p:nvPr/>
        </p:nvSpPr>
        <p:spPr>
          <a:xfrm>
            <a:off x="5952450" y="29257"/>
            <a:ext cx="1950169" cy="3076800"/>
          </a:xfrm>
          <a:prstGeom prst="rect">
            <a:avLst/>
          </a:prstGeom>
          <a:solidFill>
            <a:schemeClr val="accent4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14" name="正方形/長方形 13"/>
          <p:cNvSpPr/>
          <p:nvPr/>
        </p:nvSpPr>
        <p:spPr>
          <a:xfrm>
            <a:off x="7928774" y="3138191"/>
            <a:ext cx="1950169" cy="3076800"/>
          </a:xfrm>
          <a:prstGeom prst="rect">
            <a:avLst/>
          </a:prstGeom>
          <a:solidFill>
            <a:schemeClr val="accent5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787711" y="3415187"/>
            <a:ext cx="424992" cy="523021"/>
          </a:xfrm>
        </p:spPr>
        <p:txBody>
          <a:bodyPr>
            <a:normAutofit/>
          </a:bodyPr>
          <a:lstStyle>
            <a:lvl1pPr>
              <a:defRPr sz="6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2764733" y="340119"/>
            <a:ext cx="424992" cy="523021"/>
          </a:xfrm>
        </p:spPr>
        <p:txBody>
          <a:bodyPr>
            <a:normAutofit/>
          </a:bodyPr>
          <a:lstStyle>
            <a:lvl1pPr>
              <a:defRPr sz="6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4741755" y="3415187"/>
            <a:ext cx="424992" cy="523021"/>
          </a:xfrm>
        </p:spPr>
        <p:txBody>
          <a:bodyPr>
            <a:normAutofit/>
          </a:bodyPr>
          <a:lstStyle>
            <a:lvl1pPr>
              <a:defRPr sz="6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8695801" y="3415187"/>
            <a:ext cx="424992" cy="523021"/>
          </a:xfrm>
        </p:spPr>
        <p:txBody>
          <a:bodyPr>
            <a:normAutofit/>
          </a:bodyPr>
          <a:lstStyle>
            <a:lvl1pPr>
              <a:defRPr sz="6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6719477" y="340119"/>
            <a:ext cx="424992" cy="523021"/>
          </a:xfrm>
        </p:spPr>
        <p:txBody>
          <a:bodyPr>
            <a:normAutofit/>
          </a:bodyPr>
          <a:lstStyle>
            <a:lvl1pPr>
              <a:defRPr sz="6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22530" y="3938881"/>
            <a:ext cx="1916874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51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15808" y="4357162"/>
            <a:ext cx="1724037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7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2023139" y="854137"/>
            <a:ext cx="1916874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51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2116418" y="1272419"/>
            <a:ext cx="1724037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7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5977883" y="854138"/>
            <a:ext cx="1916874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51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6071162" y="1272419"/>
            <a:ext cx="1724037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7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3991311" y="3938881"/>
            <a:ext cx="1916874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51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4084590" y="4357162"/>
            <a:ext cx="1724037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7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7946055" y="3938881"/>
            <a:ext cx="1916874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51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8039333" y="4357163"/>
            <a:ext cx="1724037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7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853013" y="2934372"/>
            <a:ext cx="244744" cy="301197"/>
          </a:xfrm>
          <a:prstGeom prst="triangle">
            <a:avLst/>
          </a:prstGeom>
          <a:solidFill>
            <a:schemeClr val="accent2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4809815" y="2934372"/>
            <a:ext cx="244744" cy="301197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8761104" y="2934372"/>
            <a:ext cx="244744" cy="301197"/>
          </a:xfrm>
          <a:prstGeom prst="triangle">
            <a:avLst/>
          </a:prstGeom>
          <a:solidFill>
            <a:schemeClr val="accent5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3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2850419" y="3003352"/>
            <a:ext cx="244744" cy="301197"/>
          </a:xfrm>
          <a:prstGeom prst="triangle">
            <a:avLst/>
          </a:prstGeom>
          <a:solidFill>
            <a:schemeClr val="accent3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4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6784780" y="3003352"/>
            <a:ext cx="244744" cy="301197"/>
          </a:xfrm>
          <a:prstGeom prst="triangle">
            <a:avLst/>
          </a:prstGeom>
          <a:solidFill>
            <a:schemeClr val="accent4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937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-7994" y="2194554"/>
            <a:ext cx="9906000" cy="21945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6" name="正方形/長方形 5"/>
          <p:cNvSpPr/>
          <p:nvPr/>
        </p:nvSpPr>
        <p:spPr>
          <a:xfrm>
            <a:off x="-3896" y="2481740"/>
            <a:ext cx="9906000" cy="162018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9906000" cy="21945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8" name="正方形/長方形 7"/>
          <p:cNvSpPr/>
          <p:nvPr/>
        </p:nvSpPr>
        <p:spPr>
          <a:xfrm>
            <a:off x="0" y="278650"/>
            <a:ext cx="9898005" cy="162018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9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4953000" y="2194554"/>
            <a:ext cx="4951222" cy="2194553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</p:txBody>
      </p:sp>
      <p:sp>
        <p:nvSpPr>
          <p:cNvPr id="10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951222" cy="2194553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956803" y="838956"/>
            <a:ext cx="4603984" cy="87680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8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956803" y="452670"/>
            <a:ext cx="4603984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733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324636" y="3062960"/>
            <a:ext cx="4603984" cy="84609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8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324636" y="2676673"/>
            <a:ext cx="4603984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733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233066" y="4533123"/>
            <a:ext cx="9439868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233066" y="5397219"/>
            <a:ext cx="9439868" cy="891307"/>
          </a:xfrm>
        </p:spPr>
        <p:txBody>
          <a:bodyPr>
            <a:noAutofit/>
          </a:bodyPr>
          <a:lstStyle>
            <a:lvl1pPr algn="ctr">
              <a:defRPr sz="1083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4094830" y="5301208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</p:spTree>
    <p:extLst>
      <p:ext uri="{BB962C8B-B14F-4D97-AF65-F5344CB8AC3E}">
        <p14:creationId xmlns:p14="http://schemas.microsoft.com/office/powerpoint/2010/main" val="210842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/>
        </p:nvSpPr>
        <p:spPr>
          <a:xfrm>
            <a:off x="0" y="0"/>
            <a:ext cx="9906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grpSp>
        <p:nvGrpSpPr>
          <p:cNvPr id="29" name="グループ化 28"/>
          <p:cNvGrpSpPr/>
          <p:nvPr/>
        </p:nvGrpSpPr>
        <p:grpSpPr>
          <a:xfrm>
            <a:off x="4479871" y="1790105"/>
            <a:ext cx="3252137" cy="605404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1727529" y="2932452"/>
            <a:ext cx="3252137" cy="605404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4487733" y="4074799"/>
            <a:ext cx="3252137" cy="605404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</p:grpSp>
      <p:grpSp>
        <p:nvGrpSpPr>
          <p:cNvPr id="58" name="グループ化 57"/>
          <p:cNvGrpSpPr/>
          <p:nvPr/>
        </p:nvGrpSpPr>
        <p:grpSpPr>
          <a:xfrm>
            <a:off x="1719666" y="5217147"/>
            <a:ext cx="3252137" cy="605404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60" name="円/楕円 59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61" name="円/楕円 60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1727529" y="647757"/>
            <a:ext cx="3252137" cy="605404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037726" y="705766"/>
            <a:ext cx="2377646" cy="480053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/>
        </p:nvCxnSpPr>
        <p:spPr>
          <a:xfrm>
            <a:off x="4733699" y="0"/>
            <a:ext cx="2089" cy="694750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/>
        </p:nvSpPr>
        <p:spPr>
          <a:xfrm>
            <a:off x="4555148" y="730723"/>
            <a:ext cx="357101" cy="4394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1</a:t>
            </a:r>
            <a:endParaRPr kumimoji="1" lang="ja-JP" altLang="en-US" sz="1733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971803" y="1848113"/>
            <a:ext cx="2514238" cy="480053"/>
          </a:xfrm>
        </p:spPr>
        <p:txBody>
          <a:bodyPr anchor="ctr">
            <a:noAutofit/>
          </a:bodyPr>
          <a:lstStyle>
            <a:lvl1pPr algn="l">
              <a:defRPr sz="151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/>
        </p:nvSpPr>
        <p:spPr>
          <a:xfrm>
            <a:off x="4554863" y="1873071"/>
            <a:ext cx="357101" cy="4394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17644" y="1266840"/>
            <a:ext cx="3396526" cy="908075"/>
          </a:xfrm>
        </p:spPr>
        <p:txBody>
          <a:bodyPr anchor="t">
            <a:noAutofit/>
          </a:bodyPr>
          <a:lstStyle>
            <a:lvl1pPr algn="r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4971803" y="2409188"/>
            <a:ext cx="3396526" cy="908075"/>
          </a:xfrm>
        </p:spPr>
        <p:txBody>
          <a:bodyPr anchor="t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2037726" y="2990460"/>
            <a:ext cx="2377646" cy="480053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/>
        </p:nvSpPr>
        <p:spPr>
          <a:xfrm>
            <a:off x="4555148" y="3015418"/>
            <a:ext cx="357101" cy="4394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3</a:t>
            </a:r>
            <a:endParaRPr kumimoji="1" lang="ja-JP" altLang="en-US" sz="1733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17644" y="3551535"/>
            <a:ext cx="3396526" cy="908075"/>
          </a:xfrm>
        </p:spPr>
        <p:txBody>
          <a:bodyPr anchor="t">
            <a:noAutofit/>
          </a:bodyPr>
          <a:lstStyle>
            <a:lvl1pPr algn="r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4979665" y="4132808"/>
            <a:ext cx="2514238" cy="480053"/>
          </a:xfrm>
        </p:spPr>
        <p:txBody>
          <a:bodyPr anchor="ctr">
            <a:noAutofit/>
          </a:bodyPr>
          <a:lstStyle>
            <a:lvl1pPr algn="l">
              <a:defRPr sz="151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/>
        </p:nvSpPr>
        <p:spPr>
          <a:xfrm>
            <a:off x="4562726" y="4157765"/>
            <a:ext cx="357101" cy="4394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4979666" y="4693883"/>
            <a:ext cx="3396526" cy="908075"/>
          </a:xfrm>
        </p:spPr>
        <p:txBody>
          <a:bodyPr anchor="t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2029864" y="5275155"/>
            <a:ext cx="2377646" cy="480053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/>
        </p:nvSpPr>
        <p:spPr>
          <a:xfrm>
            <a:off x="4547286" y="5300113"/>
            <a:ext cx="357101" cy="4394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5</a:t>
            </a:r>
            <a:endParaRPr kumimoji="1" lang="ja-JP" altLang="en-US" sz="1733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009782" y="5836230"/>
            <a:ext cx="3396526" cy="908075"/>
          </a:xfrm>
        </p:spPr>
        <p:txBody>
          <a:bodyPr anchor="t">
            <a:noAutofit/>
          </a:bodyPr>
          <a:lstStyle>
            <a:lvl1pPr algn="r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109031" y="164638"/>
            <a:ext cx="4328812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5148039" y="1028734"/>
            <a:ext cx="4289804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/>
        </p:nvSpPr>
        <p:spPr>
          <a:xfrm>
            <a:off x="5187046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</p:spTree>
    <p:extLst>
      <p:ext uri="{BB962C8B-B14F-4D97-AF65-F5344CB8AC3E}">
        <p14:creationId xmlns:p14="http://schemas.microsoft.com/office/powerpoint/2010/main" val="139896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0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0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80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300"/>
                            </p:stCondLst>
                            <p:childTnLst>
                              <p:par>
                                <p:cTn id="8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9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90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/>
      <p:bldP spid="6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/>
        </p:nvGrpSpPr>
        <p:grpSpPr>
          <a:xfrm>
            <a:off x="1114247" y="2612423"/>
            <a:ext cx="3252137" cy="605404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1114247" y="3505608"/>
            <a:ext cx="3252137" cy="605404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1114247" y="4398793"/>
            <a:ext cx="3252137" cy="605404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</p:grpSp>
      <p:grpSp>
        <p:nvGrpSpPr>
          <p:cNvPr id="58" name="グループ化 57"/>
          <p:cNvGrpSpPr/>
          <p:nvPr/>
        </p:nvGrpSpPr>
        <p:grpSpPr>
          <a:xfrm>
            <a:off x="1114247" y="5291979"/>
            <a:ext cx="3252137" cy="605404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60" name="円/楕円 59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61" name="円/楕円 60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1114247" y="1719237"/>
            <a:ext cx="3252137" cy="605404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424444" y="1777246"/>
            <a:ext cx="2377646" cy="480053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/>
        </p:nvCxnSpPr>
        <p:spPr>
          <a:xfrm flipH="1">
            <a:off x="4120132" y="0"/>
            <a:ext cx="285" cy="685800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/>
        </p:nvSpPr>
        <p:spPr>
          <a:xfrm>
            <a:off x="3941724" y="1802203"/>
            <a:ext cx="357101" cy="4394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1</a:t>
            </a:r>
            <a:endParaRPr kumimoji="1" lang="ja-JP" altLang="en-US" sz="1733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430991" y="2651357"/>
            <a:ext cx="2371100" cy="518201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/>
        </p:nvSpPr>
        <p:spPr>
          <a:xfrm>
            <a:off x="3941724" y="2695389"/>
            <a:ext cx="357101" cy="4394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4432263" y="1729877"/>
            <a:ext cx="5065741" cy="594764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4432263" y="2623063"/>
            <a:ext cx="5065741" cy="594764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424444" y="3563616"/>
            <a:ext cx="2377646" cy="480053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/>
        </p:nvSpPr>
        <p:spPr>
          <a:xfrm>
            <a:off x="3941724" y="3588574"/>
            <a:ext cx="357101" cy="4394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3</a:t>
            </a:r>
            <a:endParaRPr kumimoji="1" lang="ja-JP" altLang="en-US" sz="1733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4432263" y="3516248"/>
            <a:ext cx="5065741" cy="594764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430991" y="4437728"/>
            <a:ext cx="2371100" cy="518201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/>
        </p:nvSpPr>
        <p:spPr>
          <a:xfrm>
            <a:off x="3941724" y="4481759"/>
            <a:ext cx="357101" cy="4394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4432263" y="4409433"/>
            <a:ext cx="5065741" cy="594764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424444" y="5349987"/>
            <a:ext cx="2377646" cy="480053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/>
        </p:nvSpPr>
        <p:spPr>
          <a:xfrm>
            <a:off x="3941724" y="5374945"/>
            <a:ext cx="357101" cy="4394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5</a:t>
            </a:r>
            <a:endParaRPr kumimoji="1" lang="ja-JP" altLang="en-US" sz="1733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4432263" y="5302619"/>
            <a:ext cx="5065741" cy="594764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正方形/長方形 50"/>
          <p:cNvSpPr/>
          <p:nvPr/>
        </p:nvSpPr>
        <p:spPr>
          <a:xfrm>
            <a:off x="0" y="0"/>
            <a:ext cx="9906000" cy="13449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52" name="タイトル 1"/>
          <p:cNvSpPr>
            <a:spLocks noGrp="1"/>
          </p:cNvSpPr>
          <p:nvPr>
            <p:ph type="title" hasCustomPrompt="1"/>
          </p:nvPr>
        </p:nvSpPr>
        <p:spPr>
          <a:xfrm>
            <a:off x="479308" y="304800"/>
            <a:ext cx="8947383" cy="774095"/>
          </a:xfrm>
        </p:spPr>
        <p:txBody>
          <a:bodyPr>
            <a:noAutofit/>
          </a:bodyPr>
          <a:lstStyle>
            <a:lvl1pPr algn="ctr">
              <a:defRPr sz="3575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779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00"/>
                            </p:stCondLst>
                            <p:childTnLst>
                              <p:par>
                                <p:cTn id="5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3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800"/>
                            </p:stCondLst>
                            <p:childTnLst>
                              <p:par>
                                <p:cTn id="7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0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9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400"/>
                            </p:stCondLst>
                            <p:childTnLst>
                              <p:par>
                                <p:cTn id="9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9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4" name="アーチ 33"/>
          <p:cNvSpPr/>
          <p:nvPr/>
        </p:nvSpPr>
        <p:spPr>
          <a:xfrm rot="3600000">
            <a:off x="538233" y="1706842"/>
            <a:ext cx="994797" cy="80834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/>
        </p:nvSpPr>
        <p:spPr>
          <a:xfrm rot="6618510">
            <a:off x="615958" y="1769999"/>
            <a:ext cx="839345" cy="682027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95914" y="1770594"/>
            <a:ext cx="4023233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467538" y="2241379"/>
            <a:ext cx="7550419" cy="850163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/>
        </p:nvSpPr>
        <p:spPr>
          <a:xfrm rot="3600000">
            <a:off x="538233" y="3180411"/>
            <a:ext cx="994797" cy="80834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 dirty="0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/>
        </p:nvSpPr>
        <p:spPr>
          <a:xfrm rot="6618510">
            <a:off x="615958" y="3243568"/>
            <a:ext cx="839345" cy="682027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95914" y="3244164"/>
            <a:ext cx="4023233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467538" y="3714948"/>
            <a:ext cx="7550419" cy="850163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/>
        </p:nvSpPr>
        <p:spPr>
          <a:xfrm rot="3600000">
            <a:off x="537619" y="4657862"/>
            <a:ext cx="994797" cy="80834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 dirty="0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/>
        </p:nvSpPr>
        <p:spPr>
          <a:xfrm rot="6618510">
            <a:off x="615345" y="4721019"/>
            <a:ext cx="839345" cy="682027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95300" y="4721615"/>
            <a:ext cx="4023233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466924" y="5192399"/>
            <a:ext cx="7550419" cy="850163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829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r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-1"/>
            <a:ext cx="9906000" cy="15886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6383" y="254920"/>
            <a:ext cx="6116735" cy="6280786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608201" y="165600"/>
            <a:ext cx="5200369" cy="8016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37734" y="1777246"/>
            <a:ext cx="3089097" cy="480053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337734" y="2274824"/>
            <a:ext cx="3092141" cy="930195"/>
          </a:xfrm>
        </p:spPr>
        <p:txBody>
          <a:bodyPr anchor="t">
            <a:noAutofit/>
          </a:bodyPr>
          <a:lstStyle>
            <a:lvl1pPr algn="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285198" y="3910846"/>
            <a:ext cx="1943846" cy="480053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285199" y="4408424"/>
            <a:ext cx="1945761" cy="1576742"/>
          </a:xfrm>
        </p:spPr>
        <p:txBody>
          <a:bodyPr anchor="t">
            <a:noAutofit/>
          </a:bodyPr>
          <a:lstStyle>
            <a:lvl1pPr algn="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106889" y="3395313"/>
            <a:ext cx="2549255" cy="480053"/>
          </a:xfrm>
        </p:spPr>
        <p:txBody>
          <a:bodyPr anchor="ctr">
            <a:noAutofit/>
          </a:bodyPr>
          <a:lstStyle>
            <a:lvl1pPr algn="l">
              <a:defRPr sz="151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7107421" y="3892891"/>
            <a:ext cx="2551767" cy="2064569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444885" y="5259362"/>
            <a:ext cx="1838773" cy="480053"/>
          </a:xfrm>
        </p:spPr>
        <p:txBody>
          <a:bodyPr anchor="ctr">
            <a:noAutofit/>
          </a:bodyPr>
          <a:lstStyle>
            <a:lvl1pPr algn="r">
              <a:defRPr sz="151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2829460" y="5756941"/>
            <a:ext cx="2457468" cy="930195"/>
          </a:xfrm>
        </p:spPr>
        <p:txBody>
          <a:bodyPr anchor="t">
            <a:noAutofit/>
          </a:bodyPr>
          <a:lstStyle>
            <a:lvl1pPr algn="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直線コネクタ 19"/>
          <p:cNvCxnSpPr/>
          <p:nvPr/>
        </p:nvCxnSpPr>
        <p:spPr>
          <a:xfrm flipV="1">
            <a:off x="3444886" y="1944914"/>
            <a:ext cx="825571" cy="87086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H="1" flipV="1">
            <a:off x="2244054" y="4184073"/>
            <a:ext cx="694918" cy="193964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endCxn id="18" idx="3"/>
          </p:cNvCxnSpPr>
          <p:nvPr/>
        </p:nvCxnSpPr>
        <p:spPr>
          <a:xfrm flipH="1">
            <a:off x="5283658" y="5338626"/>
            <a:ext cx="420294" cy="160763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6" idx="1"/>
          </p:cNvCxnSpPr>
          <p:nvPr/>
        </p:nvCxnSpPr>
        <p:spPr>
          <a:xfrm flipH="1" flipV="1">
            <a:off x="5454336" y="3519055"/>
            <a:ext cx="1652553" cy="116285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/>
        </p:nvSpPr>
        <p:spPr>
          <a:xfrm>
            <a:off x="4716858" y="933600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4622781" y="1028734"/>
            <a:ext cx="5201531" cy="336037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1591465" y="2191454"/>
            <a:ext cx="175534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7" name="正方形/長方形 36"/>
          <p:cNvSpPr/>
          <p:nvPr/>
        </p:nvSpPr>
        <p:spPr>
          <a:xfrm>
            <a:off x="398135" y="4320795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8" name="正方形/長方形 37"/>
          <p:cNvSpPr/>
          <p:nvPr/>
        </p:nvSpPr>
        <p:spPr>
          <a:xfrm>
            <a:off x="3457131" y="5692035"/>
            <a:ext cx="175534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9" name="正方形/長方形 38"/>
          <p:cNvSpPr/>
          <p:nvPr/>
        </p:nvSpPr>
        <p:spPr>
          <a:xfrm>
            <a:off x="7178315" y="3817053"/>
            <a:ext cx="175534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</p:spTree>
    <p:extLst>
      <p:ext uri="{BB962C8B-B14F-4D97-AF65-F5344CB8AC3E}">
        <p14:creationId xmlns:p14="http://schemas.microsoft.com/office/powerpoint/2010/main" val="178410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5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5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9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4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 animBg="1"/>
      <p:bldP spid="39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90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4" name="正方形/長方形 13"/>
          <p:cNvSpPr/>
          <p:nvPr/>
        </p:nvSpPr>
        <p:spPr>
          <a:xfrm rot="2700000">
            <a:off x="-57926" y="3533597"/>
            <a:ext cx="8564501" cy="4567286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159" y="607423"/>
            <a:ext cx="2244230" cy="5643155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1330391" y="1338942"/>
            <a:ext cx="1909978" cy="4211501"/>
          </a:xfrm>
        </p:spPr>
        <p:txBody>
          <a:bodyPr>
            <a:normAutofit/>
          </a:bodyPr>
          <a:lstStyle>
            <a:lvl1pPr>
              <a:defRPr sz="1083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594775" y="1297577"/>
            <a:ext cx="5921083" cy="2065773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3665811" y="3584340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594775" y="3664893"/>
            <a:ext cx="5934070" cy="2012647"/>
          </a:xfrm>
        </p:spPr>
        <p:txBody>
          <a:bodyPr anchor="t">
            <a:noAutofit/>
          </a:bodyPr>
          <a:lstStyle>
            <a:lvl1pPr algn="l">
              <a:defRPr sz="108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334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11" grpId="0"/>
      <p:bldP spid="12" grpId="0" animBg="1"/>
      <p:bldP spid="1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90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4" name="正方形/長方形 13"/>
          <p:cNvSpPr/>
          <p:nvPr/>
        </p:nvSpPr>
        <p:spPr>
          <a:xfrm rot="2700000">
            <a:off x="-138894" y="4778387"/>
            <a:ext cx="5397865" cy="2878579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097" y="884900"/>
            <a:ext cx="3187563" cy="5577586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229" y="2934136"/>
            <a:ext cx="1414449" cy="3556657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134633" y="1410336"/>
            <a:ext cx="2756879" cy="4507865"/>
          </a:xfrm>
        </p:spPr>
        <p:txBody>
          <a:bodyPr>
            <a:normAutofit/>
          </a:bodyPr>
          <a:lstStyle>
            <a:lvl1pPr>
              <a:defRPr sz="1083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747540" y="3409648"/>
            <a:ext cx="1180581" cy="2620312"/>
          </a:xfrm>
        </p:spPr>
        <p:txBody>
          <a:bodyPr>
            <a:normAutofit/>
          </a:bodyPr>
          <a:lstStyle>
            <a:lvl1pPr>
              <a:defRPr sz="1083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 rot="2700000">
            <a:off x="1599203" y="3622612"/>
            <a:ext cx="8253541" cy="4889749"/>
          </a:xfrm>
          <a:custGeom>
            <a:avLst/>
            <a:gdLst/>
            <a:ahLst/>
            <a:cxnLst/>
            <a:rect l="l" t="t" r="r" b="b"/>
            <a:pathLst>
              <a:path w="12380312" h="9026445">
                <a:moveTo>
                  <a:pt x="0" y="2"/>
                </a:moveTo>
                <a:lnTo>
                  <a:pt x="12380312" y="0"/>
                </a:lnTo>
                <a:lnTo>
                  <a:pt x="6191503" y="6188809"/>
                </a:lnTo>
                <a:lnTo>
                  <a:pt x="2514854" y="9026445"/>
                </a:lnTo>
                <a:lnTo>
                  <a:pt x="5536992" y="6004307"/>
                </a:lnTo>
                <a:cubicBezTo>
                  <a:pt x="5681923" y="5859376"/>
                  <a:pt x="5681923" y="5624397"/>
                  <a:pt x="5536992" y="5479467"/>
                </a:cubicBezTo>
                <a:lnTo>
                  <a:pt x="145909" y="88383"/>
                </a:lnTo>
                <a:cubicBezTo>
                  <a:pt x="103613" y="46088"/>
                  <a:pt x="53648" y="16135"/>
                  <a:pt x="0" y="2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9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295518" y="1297577"/>
            <a:ext cx="4212967" cy="2065773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5348406" y="3584340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299385" y="3664893"/>
            <a:ext cx="4222208" cy="2012647"/>
          </a:xfrm>
        </p:spPr>
        <p:txBody>
          <a:bodyPr anchor="t">
            <a:noAutofit/>
          </a:bodyPr>
          <a:lstStyle>
            <a:lvl1pPr algn="l">
              <a:defRPr sz="108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456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6" grpId="1"/>
      <p:bldP spid="18" grpId="0"/>
      <p:bldP spid="18" grpId="1"/>
      <p:bldP spid="9" grpId="0" animBg="1"/>
      <p:bldP spid="19" grpId="0"/>
      <p:bldP spid="20" grpId="0" animBg="1"/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and 4 Poin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906000" cy="4136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" name="正方形/長方形 1"/>
          <p:cNvSpPr/>
          <p:nvPr/>
        </p:nvSpPr>
        <p:spPr>
          <a:xfrm rot="2700000">
            <a:off x="3117155" y="1942721"/>
            <a:ext cx="5569813" cy="3461347"/>
          </a:xfrm>
          <a:custGeom>
            <a:avLst/>
            <a:gdLst/>
            <a:ahLst/>
            <a:cxnLst/>
            <a:rect l="l" t="t" r="r" b="b"/>
            <a:pathLst>
              <a:path w="8354720" h="6389625">
                <a:moveTo>
                  <a:pt x="0" y="4424528"/>
                </a:moveTo>
                <a:lnTo>
                  <a:pt x="1965096" y="6389624"/>
                </a:lnTo>
                <a:lnTo>
                  <a:pt x="1965095" y="6389625"/>
                </a:lnTo>
                <a:lnTo>
                  <a:pt x="0" y="4424529"/>
                </a:lnTo>
                <a:close/>
                <a:moveTo>
                  <a:pt x="1381229" y="1"/>
                </a:moveTo>
                <a:lnTo>
                  <a:pt x="8354720" y="0"/>
                </a:lnTo>
                <a:lnTo>
                  <a:pt x="4894522" y="3460197"/>
                </a:lnTo>
                <a:lnTo>
                  <a:pt x="1547176" y="112852"/>
                </a:lnTo>
                <a:cubicBezTo>
                  <a:pt x="1497951" y="63626"/>
                  <a:pt x="1441839" y="25483"/>
                  <a:pt x="1381229" y="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0" y="0"/>
            <a:ext cx="9906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393130" y="4214454"/>
            <a:ext cx="9112738" cy="900605"/>
          </a:xfrm>
        </p:spPr>
        <p:txBody>
          <a:bodyPr anchor="b">
            <a:normAutofit/>
          </a:bodyPr>
          <a:lstStyle>
            <a:lvl1pPr algn="ctr">
              <a:defRPr sz="3575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4074897" y="5125208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233066" y="5321905"/>
            <a:ext cx="9439868" cy="974393"/>
          </a:xfrm>
        </p:spPr>
        <p:txBody>
          <a:bodyPr>
            <a:noAutofit/>
          </a:bodyPr>
          <a:lstStyle>
            <a:lvl1pPr algn="ctr">
              <a:defRPr sz="1083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0884" y="607422"/>
            <a:ext cx="2244230" cy="3529149"/>
          </a:xfrm>
          <a:prstGeom prst="rect">
            <a:avLst/>
          </a:prstGeom>
          <a:effectLst/>
        </p:spPr>
      </p:pic>
      <p:sp>
        <p:nvSpPr>
          <p:cNvPr id="8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3994116" y="1338942"/>
            <a:ext cx="1909978" cy="2797629"/>
          </a:xfrm>
        </p:spPr>
        <p:txBody>
          <a:bodyPr>
            <a:normAutofit/>
          </a:bodyPr>
          <a:lstStyle>
            <a:lvl1pPr>
              <a:defRPr sz="1083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円/楕円 21"/>
          <p:cNvSpPr/>
          <p:nvPr/>
        </p:nvSpPr>
        <p:spPr>
          <a:xfrm>
            <a:off x="2791219" y="1132172"/>
            <a:ext cx="758691" cy="9336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2990592" y="1377534"/>
            <a:ext cx="359944" cy="442969"/>
          </a:xfrm>
        </p:spPr>
        <p:txBody>
          <a:bodyPr>
            <a:normAutofit/>
          </a:bodyPr>
          <a:lstStyle>
            <a:lvl1pPr>
              <a:defRPr sz="6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48628" y="1126561"/>
            <a:ext cx="2281083" cy="480053"/>
          </a:xfrm>
        </p:spPr>
        <p:txBody>
          <a:bodyPr anchor="t">
            <a:noAutofit/>
          </a:bodyPr>
          <a:lstStyle>
            <a:lvl1pPr algn="r">
              <a:defRPr sz="151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24579" y="1490244"/>
            <a:ext cx="2307654" cy="597393"/>
          </a:xfrm>
        </p:spPr>
        <p:txBody>
          <a:bodyPr anchor="t">
            <a:noAutofit/>
          </a:bodyPr>
          <a:lstStyle>
            <a:lvl1pPr algn="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円/楕円 28"/>
          <p:cNvSpPr/>
          <p:nvPr/>
        </p:nvSpPr>
        <p:spPr>
          <a:xfrm>
            <a:off x="2791219" y="2636820"/>
            <a:ext cx="758691" cy="9336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2990591" y="2882181"/>
            <a:ext cx="359944" cy="442969"/>
          </a:xfrm>
        </p:spPr>
        <p:txBody>
          <a:bodyPr>
            <a:normAutofit/>
          </a:bodyPr>
          <a:lstStyle>
            <a:lvl1pPr>
              <a:defRPr sz="6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448628" y="2631208"/>
            <a:ext cx="2281083" cy="480053"/>
          </a:xfrm>
        </p:spPr>
        <p:txBody>
          <a:bodyPr anchor="t">
            <a:noAutofit/>
          </a:bodyPr>
          <a:lstStyle>
            <a:lvl1pPr algn="r">
              <a:defRPr sz="151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45" hasCustomPrompt="1"/>
          </p:nvPr>
        </p:nvSpPr>
        <p:spPr>
          <a:xfrm>
            <a:off x="424579" y="2994892"/>
            <a:ext cx="2307654" cy="597393"/>
          </a:xfrm>
        </p:spPr>
        <p:txBody>
          <a:bodyPr anchor="t">
            <a:noAutofit/>
          </a:bodyPr>
          <a:lstStyle>
            <a:lvl1pPr algn="r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円/楕円 32"/>
          <p:cNvSpPr/>
          <p:nvPr/>
        </p:nvSpPr>
        <p:spPr>
          <a:xfrm>
            <a:off x="6364765" y="1129752"/>
            <a:ext cx="758691" cy="9336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>
              <a:solidFill>
                <a:schemeClr val="accent3"/>
              </a:solidFill>
            </a:endParaRPr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6564138" y="1375114"/>
            <a:ext cx="359944" cy="442969"/>
          </a:xfrm>
        </p:spPr>
        <p:txBody>
          <a:bodyPr>
            <a:normAutofit/>
          </a:bodyPr>
          <a:lstStyle>
            <a:lvl1pPr>
              <a:defRPr sz="6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47" hasCustomPrompt="1"/>
          </p:nvPr>
        </p:nvSpPr>
        <p:spPr>
          <a:xfrm>
            <a:off x="7198661" y="1124141"/>
            <a:ext cx="2281083" cy="480053"/>
          </a:xfrm>
        </p:spPr>
        <p:txBody>
          <a:bodyPr anchor="t">
            <a:noAutofit/>
          </a:bodyPr>
          <a:lstStyle>
            <a:lvl1pPr algn="l">
              <a:defRPr sz="151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7198199" y="1487824"/>
            <a:ext cx="2307654" cy="597393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円/楕円 36"/>
          <p:cNvSpPr/>
          <p:nvPr/>
        </p:nvSpPr>
        <p:spPr>
          <a:xfrm>
            <a:off x="6364765" y="2636819"/>
            <a:ext cx="758691" cy="93369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6564138" y="2882180"/>
            <a:ext cx="359944" cy="442969"/>
          </a:xfrm>
        </p:spPr>
        <p:txBody>
          <a:bodyPr>
            <a:normAutofit/>
          </a:bodyPr>
          <a:lstStyle>
            <a:lvl1pPr>
              <a:defRPr sz="6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7198661" y="2631208"/>
            <a:ext cx="2281083" cy="480053"/>
          </a:xfrm>
        </p:spPr>
        <p:txBody>
          <a:bodyPr anchor="t">
            <a:noAutofit/>
          </a:bodyPr>
          <a:lstStyle>
            <a:lvl1pPr algn="l">
              <a:defRPr sz="151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51" hasCustomPrompt="1"/>
          </p:nvPr>
        </p:nvSpPr>
        <p:spPr>
          <a:xfrm>
            <a:off x="7198199" y="2994891"/>
            <a:ext cx="2307654" cy="597393"/>
          </a:xfrm>
        </p:spPr>
        <p:txBody>
          <a:bodyPr anchor="t">
            <a:noAutofit/>
          </a:bodyPr>
          <a:lstStyle>
            <a:lvl1pPr algn="l">
              <a:defRPr sz="975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633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00"/>
                            </p:stCondLst>
                            <p:childTnLst>
                              <p:par>
                                <p:cTn id="7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3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00"/>
                            </p:stCondLst>
                            <p:childTnLst>
                              <p:par>
                                <p:cTn id="9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40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22" grpId="0" animBg="1"/>
      <p:bldP spid="23" grpId="0"/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/>
      <p:bldP spid="3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/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/>
        </p:nvSpPr>
        <p:spPr>
          <a:xfrm>
            <a:off x="0" y="1"/>
            <a:ext cx="990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44" name="正方形/長方形 43"/>
          <p:cNvSpPr/>
          <p:nvPr/>
        </p:nvSpPr>
        <p:spPr>
          <a:xfrm rot="18900000">
            <a:off x="2103905" y="1388046"/>
            <a:ext cx="6340001" cy="9237913"/>
          </a:xfrm>
          <a:custGeom>
            <a:avLst/>
            <a:gdLst/>
            <a:ahLst/>
            <a:cxnLst/>
            <a:rect l="l" t="t" r="r" b="b"/>
            <a:pathLst>
              <a:path w="11703601" h="13856870">
                <a:moveTo>
                  <a:pt x="11703601" y="2930668"/>
                </a:moveTo>
                <a:lnTo>
                  <a:pt x="11703601" y="13128263"/>
                </a:lnTo>
                <a:lnTo>
                  <a:pt x="10974994" y="13856870"/>
                </a:lnTo>
                <a:lnTo>
                  <a:pt x="0" y="2881876"/>
                </a:lnTo>
                <a:lnTo>
                  <a:pt x="1" y="0"/>
                </a:lnTo>
                <a:lnTo>
                  <a:pt x="7317135" y="7317134"/>
                </a:lnTo>
                <a:close/>
              </a:path>
            </a:pathLst>
          </a:cu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6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367158" y="1595852"/>
            <a:ext cx="5632659" cy="389737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8" name="グループ化 37"/>
          <p:cNvGrpSpPr/>
          <p:nvPr/>
        </p:nvGrpSpPr>
        <p:grpSpPr>
          <a:xfrm>
            <a:off x="367159" y="1200182"/>
            <a:ext cx="5632658" cy="395670"/>
            <a:chOff x="4888773" y="2065794"/>
            <a:chExt cx="8534400" cy="487140"/>
          </a:xfrm>
        </p:grpSpPr>
        <p:sp>
          <p:nvSpPr>
            <p:cNvPr id="27" name="角丸四角形 7"/>
            <p:cNvSpPr/>
            <p:nvPr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grpSp>
          <p:nvGrpSpPr>
            <p:cNvPr id="29" name="グループ化 28"/>
            <p:cNvGrpSpPr/>
            <p:nvPr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30" name="円/楕円 29"/>
              <p:cNvSpPr/>
              <p:nvPr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733"/>
              </a:p>
            </p:txBody>
          </p:sp>
          <p:sp>
            <p:nvSpPr>
              <p:cNvPr id="31" name="円/楕円 30"/>
              <p:cNvSpPr/>
              <p:nvPr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733"/>
              </a:p>
            </p:txBody>
          </p:sp>
          <p:sp>
            <p:nvSpPr>
              <p:cNvPr id="32" name="円/楕円 31"/>
              <p:cNvSpPr/>
              <p:nvPr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733"/>
              </a:p>
            </p:txBody>
          </p:sp>
        </p:grpSp>
        <p:grpSp>
          <p:nvGrpSpPr>
            <p:cNvPr id="33" name="グループ化 32"/>
            <p:cNvGrpSpPr/>
            <p:nvPr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34" name="正方形/長方形 33"/>
              <p:cNvSpPr/>
              <p:nvPr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733"/>
              </a:p>
            </p:txBody>
          </p:sp>
          <p:sp>
            <p:nvSpPr>
              <p:cNvPr id="35" name="正方形/長方形 34"/>
              <p:cNvSpPr/>
              <p:nvPr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733"/>
              </a:p>
            </p:txBody>
          </p:sp>
          <p:sp>
            <p:nvSpPr>
              <p:cNvPr id="36" name="正方形/長方形 35"/>
              <p:cNvSpPr/>
              <p:nvPr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733"/>
              </a:p>
            </p:txBody>
          </p:sp>
        </p:grpSp>
      </p:grp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162239" y="553329"/>
            <a:ext cx="3354664" cy="2810021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/>
        </p:nvSpPr>
        <p:spPr>
          <a:xfrm>
            <a:off x="6201247" y="3584340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173060" y="3664893"/>
            <a:ext cx="3356883" cy="2308390"/>
          </a:xfrm>
        </p:spPr>
        <p:txBody>
          <a:bodyPr anchor="t">
            <a:noAutofit/>
          </a:bodyPr>
          <a:lstStyle>
            <a:lvl1pPr algn="l">
              <a:defRPr sz="1083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/>
        </p:nvSpPr>
        <p:spPr>
          <a:xfrm>
            <a:off x="0" y="0"/>
            <a:ext cx="9906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</p:spTree>
    <p:extLst>
      <p:ext uri="{BB962C8B-B14F-4D97-AF65-F5344CB8AC3E}">
        <p14:creationId xmlns:p14="http://schemas.microsoft.com/office/powerpoint/2010/main" val="266885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26" grpId="0" animBg="1"/>
      <p:bldP spid="26" grpId="1" animBg="1"/>
      <p:bldP spid="40" grpId="0"/>
      <p:bldP spid="41" grpId="0" animBg="1"/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0" y="0"/>
            <a:ext cx="9906000" cy="29899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693162" y="6309600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9282856" y="6288526"/>
            <a:ext cx="585116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69541" y="657984"/>
            <a:ext cx="9317166" cy="2254549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9751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369542" y="3047999"/>
            <a:ext cx="4371598" cy="302864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900" baseline="0">
                <a:solidFill>
                  <a:schemeClr val="accent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749931" y="3173789"/>
            <a:ext cx="4936776" cy="2893183"/>
          </a:xfrm>
        </p:spPr>
        <p:txBody>
          <a:bodyPr anchor="t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5144344" y="0"/>
            <a:ext cx="2899821" cy="6858000"/>
          </a:xfrm>
          <a:prstGeom prst="parallelogram">
            <a:avLst>
              <a:gd name="adj" fmla="val 67559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3586081" y="0"/>
            <a:ext cx="2517997" cy="6858000"/>
          </a:xfrm>
          <a:prstGeom prst="parallelogram">
            <a:avLst>
              <a:gd name="adj" fmla="val 77247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0" y="0"/>
            <a:ext cx="9906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</p:spTree>
    <p:extLst>
      <p:ext uri="{BB962C8B-B14F-4D97-AF65-F5344CB8AC3E}">
        <p14:creationId xmlns:p14="http://schemas.microsoft.com/office/powerpoint/2010/main" val="28648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0" y="4088193"/>
            <a:ext cx="9906000" cy="30479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950356" y="4644571"/>
            <a:ext cx="951373" cy="117081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757223" y="1067225"/>
            <a:ext cx="3740425" cy="4603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" name="円/楕円 1"/>
          <p:cNvSpPr/>
          <p:nvPr/>
        </p:nvSpPr>
        <p:spPr>
          <a:xfrm>
            <a:off x="891671" y="1212190"/>
            <a:ext cx="3740425" cy="46032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5" name="円/楕円 24"/>
          <p:cNvSpPr/>
          <p:nvPr/>
        </p:nvSpPr>
        <p:spPr>
          <a:xfrm>
            <a:off x="4180196" y="1289337"/>
            <a:ext cx="760704" cy="93616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482531" y="5602870"/>
            <a:ext cx="467825" cy="57573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820661" y="1125614"/>
            <a:ext cx="3739888" cy="460253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952570" y="1654626"/>
            <a:ext cx="4734137" cy="1016005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4334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4952570" y="2804269"/>
            <a:ext cx="641137" cy="7890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5123533" y="3014668"/>
            <a:ext cx="299211" cy="368227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668926" y="2804270"/>
            <a:ext cx="4017781" cy="789022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5123533" y="4272573"/>
            <a:ext cx="299211" cy="368227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429117" y="4265376"/>
            <a:ext cx="1898815" cy="393711"/>
          </a:xfrm>
        </p:spPr>
        <p:txBody>
          <a:bodyPr anchor="ctr">
            <a:noAutofit/>
          </a:bodyPr>
          <a:lstStyle>
            <a:lvl1pPr algn="l">
              <a:defRPr sz="975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2"/>
          <p:cNvSpPr>
            <a:spLocks noGrp="1"/>
          </p:cNvSpPr>
          <p:nvPr>
            <p:ph type="pic" sz="quarter" idx="27" hasCustomPrompt="1"/>
          </p:nvPr>
        </p:nvSpPr>
        <p:spPr>
          <a:xfrm>
            <a:off x="7462653" y="4272573"/>
            <a:ext cx="299211" cy="368227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768236" y="4265376"/>
            <a:ext cx="1898815" cy="393711"/>
          </a:xfrm>
        </p:spPr>
        <p:txBody>
          <a:bodyPr anchor="ctr">
            <a:noAutofit/>
          </a:bodyPr>
          <a:lstStyle>
            <a:lvl1pPr algn="l">
              <a:defRPr sz="975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9" hasCustomPrompt="1"/>
          </p:nvPr>
        </p:nvSpPr>
        <p:spPr>
          <a:xfrm>
            <a:off x="5123533" y="4848307"/>
            <a:ext cx="299211" cy="368227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429117" y="4841109"/>
            <a:ext cx="1898815" cy="393711"/>
          </a:xfrm>
        </p:spPr>
        <p:txBody>
          <a:bodyPr anchor="ctr">
            <a:noAutofit/>
          </a:bodyPr>
          <a:lstStyle>
            <a:lvl1pPr algn="l">
              <a:defRPr sz="975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7462653" y="4848307"/>
            <a:ext cx="299211" cy="368227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7768236" y="4841109"/>
            <a:ext cx="1898815" cy="393711"/>
          </a:xfrm>
        </p:spPr>
        <p:txBody>
          <a:bodyPr anchor="ctr">
            <a:noAutofit/>
          </a:bodyPr>
          <a:lstStyle>
            <a:lvl1pPr algn="l">
              <a:defRPr sz="975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/>
        </p:nvSpPr>
        <p:spPr>
          <a:xfrm>
            <a:off x="4903842" y="1158692"/>
            <a:ext cx="273226" cy="33624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25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4" presetID="34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3" grpId="1" animBg="1"/>
      <p:bldP spid="27" grpId="0" animBg="1"/>
      <p:bldP spid="27" grpId="1" animBg="1"/>
      <p:bldP spid="2" grpId="0" animBg="1"/>
      <p:bldP spid="2" grpId="1" animBg="1"/>
      <p:bldP spid="25" grpId="0" animBg="1"/>
      <p:bldP spid="25" grpId="1" animBg="1"/>
      <p:bldP spid="24" grpId="0" animBg="1"/>
      <p:bldP spid="24" grpId="1" animBg="1"/>
      <p:bldP spid="6" grpId="0" animBg="1"/>
      <p:bldP spid="6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7" grpId="1"/>
      <p:bldP spid="18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19" grpId="1"/>
      <p:bldP spid="2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  <p:bldP spid="21" grpId="1"/>
      <p:bldP spid="22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6" grpId="1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グループ化 38"/>
          <p:cNvGrpSpPr/>
          <p:nvPr/>
        </p:nvGrpSpPr>
        <p:grpSpPr>
          <a:xfrm flipH="1">
            <a:off x="3333488" y="1687675"/>
            <a:ext cx="2197595" cy="5028221"/>
            <a:chOff x="1400631" y="2191657"/>
            <a:chExt cx="3439887" cy="6734629"/>
          </a:xfrm>
          <a:solidFill>
            <a:schemeClr val="bg1">
              <a:lumMod val="85000"/>
            </a:schemeClr>
          </a:solidFill>
        </p:grpSpPr>
        <p:sp>
          <p:nvSpPr>
            <p:cNvPr id="53" name="直角三角形 52"/>
            <p:cNvSpPr/>
            <p:nvPr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54" name="直角三角形 53"/>
            <p:cNvSpPr/>
            <p:nvPr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</p:grpSp>
      <p:grpSp>
        <p:nvGrpSpPr>
          <p:cNvPr id="85" name="グループ化 84"/>
          <p:cNvGrpSpPr/>
          <p:nvPr/>
        </p:nvGrpSpPr>
        <p:grpSpPr>
          <a:xfrm>
            <a:off x="1135892" y="1689293"/>
            <a:ext cx="2197595" cy="5028221"/>
            <a:chOff x="1400631" y="2191657"/>
            <a:chExt cx="3439887" cy="6734629"/>
          </a:xfrm>
          <a:solidFill>
            <a:schemeClr val="bg1">
              <a:lumMod val="65000"/>
            </a:schemeClr>
          </a:solidFill>
        </p:grpSpPr>
        <p:sp>
          <p:nvSpPr>
            <p:cNvPr id="86" name="直角三角形 85"/>
            <p:cNvSpPr/>
            <p:nvPr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87" name="直角三角形 86"/>
            <p:cNvSpPr/>
            <p:nvPr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</p:grpSp>
      <p:sp>
        <p:nvSpPr>
          <p:cNvPr id="78" name="直角三角形 25"/>
          <p:cNvSpPr/>
          <p:nvPr/>
        </p:nvSpPr>
        <p:spPr>
          <a:xfrm rot="16200000" flipH="1">
            <a:off x="205213" y="-205214"/>
            <a:ext cx="2923613" cy="3334042"/>
          </a:xfrm>
          <a:custGeom>
            <a:avLst/>
            <a:gdLst/>
            <a:ahLst/>
            <a:cxnLst/>
            <a:rect l="l" t="t" r="r" b="b"/>
            <a:pathLst>
              <a:path w="4385420" h="6154621">
                <a:moveTo>
                  <a:pt x="688593" y="1814402"/>
                </a:moveTo>
                <a:lnTo>
                  <a:pt x="2537007" y="6154621"/>
                </a:lnTo>
                <a:lnTo>
                  <a:pt x="2537007" y="6154618"/>
                </a:lnTo>
                <a:lnTo>
                  <a:pt x="4385420" y="6154618"/>
                </a:lnTo>
                <a:lnTo>
                  <a:pt x="2537006" y="1814399"/>
                </a:lnTo>
                <a:lnTo>
                  <a:pt x="2537006" y="1814402"/>
                </a:lnTo>
                <a:close/>
                <a:moveTo>
                  <a:pt x="0" y="0"/>
                </a:moveTo>
                <a:lnTo>
                  <a:pt x="0" y="197532"/>
                </a:lnTo>
                <a:lnTo>
                  <a:pt x="688592" y="1814398"/>
                </a:lnTo>
                <a:lnTo>
                  <a:pt x="688592" y="1814395"/>
                </a:lnTo>
                <a:lnTo>
                  <a:pt x="2537005" y="1814395"/>
                </a:lnTo>
                <a:lnTo>
                  <a:pt x="1764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68" name="フリーフォーム 67"/>
          <p:cNvSpPr/>
          <p:nvPr/>
        </p:nvSpPr>
        <p:spPr>
          <a:xfrm>
            <a:off x="3334041" y="1689293"/>
            <a:ext cx="542461" cy="1234321"/>
          </a:xfrm>
          <a:custGeom>
            <a:avLst/>
            <a:gdLst>
              <a:gd name="connsiteX0" fmla="*/ 0 w 1001379"/>
              <a:gd name="connsiteY0" fmla="*/ 0 h 1851482"/>
              <a:gd name="connsiteX1" fmla="*/ 1001379 w 1001379"/>
              <a:gd name="connsiteY1" fmla="*/ 1426422 h 1851482"/>
              <a:gd name="connsiteX2" fmla="*/ 0 w 1001379"/>
              <a:gd name="connsiteY2" fmla="*/ 1851482 h 1851482"/>
              <a:gd name="connsiteX3" fmla="*/ 0 w 1001379"/>
              <a:gd name="connsiteY3" fmla="*/ 0 h 185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379" h="1851482">
                <a:moveTo>
                  <a:pt x="0" y="0"/>
                </a:moveTo>
                <a:lnTo>
                  <a:pt x="1001379" y="1426422"/>
                </a:lnTo>
                <a:lnTo>
                  <a:pt x="0" y="18514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36" name="直角三角形 35"/>
          <p:cNvSpPr/>
          <p:nvPr/>
        </p:nvSpPr>
        <p:spPr>
          <a:xfrm rot="16200000" flipH="1">
            <a:off x="177171" y="3560644"/>
            <a:ext cx="2979697" cy="3334042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0" y="1814399"/>
                </a:lnTo>
                <a:lnTo>
                  <a:pt x="2621130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29" y="1814395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0" name="直角三角形 29"/>
          <p:cNvSpPr/>
          <p:nvPr/>
        </p:nvSpPr>
        <p:spPr>
          <a:xfrm rot="16200000" flipH="1">
            <a:off x="177171" y="1030320"/>
            <a:ext cx="2979697" cy="3334042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1" y="1814399"/>
                </a:lnTo>
                <a:lnTo>
                  <a:pt x="2621131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30" y="1814395"/>
                </a:lnTo>
                <a:lnTo>
                  <a:pt x="18484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3" name="直角三角形 32"/>
          <p:cNvSpPr/>
          <p:nvPr/>
        </p:nvSpPr>
        <p:spPr>
          <a:xfrm rot="16200000" flipH="1">
            <a:off x="177172" y="2295481"/>
            <a:ext cx="2979696" cy="3334042"/>
          </a:xfrm>
          <a:custGeom>
            <a:avLst/>
            <a:gdLst/>
            <a:ahLst/>
            <a:cxnLst/>
            <a:rect l="l" t="t" r="r" b="b"/>
            <a:pathLst>
              <a:path w="4469544" h="6154620">
                <a:moveTo>
                  <a:pt x="772717" y="1814401"/>
                </a:moveTo>
                <a:lnTo>
                  <a:pt x="2621131" y="6154620"/>
                </a:lnTo>
                <a:lnTo>
                  <a:pt x="2621131" y="6154617"/>
                </a:lnTo>
                <a:lnTo>
                  <a:pt x="4469544" y="6154617"/>
                </a:lnTo>
                <a:lnTo>
                  <a:pt x="2621130" y="1814398"/>
                </a:lnTo>
                <a:lnTo>
                  <a:pt x="2621130" y="1814401"/>
                </a:lnTo>
                <a:close/>
                <a:moveTo>
                  <a:pt x="0" y="0"/>
                </a:moveTo>
                <a:lnTo>
                  <a:pt x="772716" y="1814397"/>
                </a:lnTo>
                <a:lnTo>
                  <a:pt x="772716" y="1814394"/>
                </a:lnTo>
                <a:lnTo>
                  <a:pt x="2621129" y="1814394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66" name="フリーフォーム 65"/>
          <p:cNvSpPr/>
          <p:nvPr/>
        </p:nvSpPr>
        <p:spPr>
          <a:xfrm>
            <a:off x="3334040" y="2665751"/>
            <a:ext cx="1097702" cy="1521264"/>
          </a:xfrm>
          <a:custGeom>
            <a:avLst/>
            <a:gdLst>
              <a:gd name="connsiteX0" fmla="*/ 1028242 w 2026350"/>
              <a:gd name="connsiteY0" fmla="*/ 0 h 2281896"/>
              <a:gd name="connsiteX1" fmla="*/ 2026350 w 2026350"/>
              <a:gd name="connsiteY1" fmla="*/ 1421762 h 2281896"/>
              <a:gd name="connsiteX2" fmla="*/ 0 w 2026350"/>
              <a:gd name="connsiteY2" fmla="*/ 2281896 h 2281896"/>
              <a:gd name="connsiteX3" fmla="*/ 0 w 2026350"/>
              <a:gd name="connsiteY3" fmla="*/ 436463 h 2281896"/>
              <a:gd name="connsiteX4" fmla="*/ 1028242 w 2026350"/>
              <a:gd name="connsiteY4" fmla="*/ 0 h 228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350" h="2281896">
                <a:moveTo>
                  <a:pt x="1028242" y="0"/>
                </a:moveTo>
                <a:lnTo>
                  <a:pt x="2026350" y="1421762"/>
                </a:lnTo>
                <a:lnTo>
                  <a:pt x="0" y="2281896"/>
                </a:lnTo>
                <a:lnTo>
                  <a:pt x="0" y="436463"/>
                </a:lnTo>
                <a:lnTo>
                  <a:pt x="102824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63" name="フリーフォーム 62"/>
          <p:cNvSpPr/>
          <p:nvPr/>
        </p:nvSpPr>
        <p:spPr>
          <a:xfrm>
            <a:off x="3334041" y="3639102"/>
            <a:ext cx="1653411" cy="1812382"/>
          </a:xfrm>
          <a:custGeom>
            <a:avLst/>
            <a:gdLst>
              <a:gd name="connsiteX0" fmla="*/ 2053212 w 3052187"/>
              <a:gd name="connsiteY0" fmla="*/ 0 h 2718573"/>
              <a:gd name="connsiteX1" fmla="*/ 3052187 w 3052187"/>
              <a:gd name="connsiteY1" fmla="*/ 1422997 h 2718573"/>
              <a:gd name="connsiteX2" fmla="*/ 0 w 3052187"/>
              <a:gd name="connsiteY2" fmla="*/ 2718573 h 2718573"/>
              <a:gd name="connsiteX3" fmla="*/ 0 w 3052187"/>
              <a:gd name="connsiteY3" fmla="*/ 871537 h 2718573"/>
              <a:gd name="connsiteX4" fmla="*/ 2053212 w 3052187"/>
              <a:gd name="connsiteY4" fmla="*/ 0 h 271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2187" h="2718573">
                <a:moveTo>
                  <a:pt x="2053212" y="0"/>
                </a:moveTo>
                <a:lnTo>
                  <a:pt x="3052187" y="1422997"/>
                </a:lnTo>
                <a:lnTo>
                  <a:pt x="0" y="2718573"/>
                </a:lnTo>
                <a:lnTo>
                  <a:pt x="0" y="871537"/>
                </a:lnTo>
                <a:lnTo>
                  <a:pt x="205321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33"/>
          </a:p>
        </p:txBody>
      </p:sp>
      <p:grpSp>
        <p:nvGrpSpPr>
          <p:cNvPr id="9" name="グループ化 8"/>
          <p:cNvGrpSpPr/>
          <p:nvPr/>
        </p:nvGrpSpPr>
        <p:grpSpPr>
          <a:xfrm>
            <a:off x="3334039" y="4613276"/>
            <a:ext cx="2197596" cy="2104237"/>
            <a:chOff x="7549101" y="6886372"/>
            <a:chExt cx="4056748" cy="315635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0" name="フリーフォーム 59"/>
            <p:cNvSpPr/>
            <p:nvPr/>
          </p:nvSpPr>
          <p:spPr>
            <a:xfrm>
              <a:off x="7549104" y="6886372"/>
              <a:ext cx="4056745" cy="1392686"/>
            </a:xfrm>
            <a:custGeom>
              <a:avLst/>
              <a:gdLst>
                <a:gd name="connsiteX0" fmla="*/ 3079049 w 4056745"/>
                <a:gd name="connsiteY0" fmla="*/ 0 h 1392686"/>
                <a:gd name="connsiteX1" fmla="*/ 4056745 w 4056745"/>
                <a:gd name="connsiteY1" fmla="*/ 1392686 h 1392686"/>
                <a:gd name="connsiteX2" fmla="*/ 0 w 4056745"/>
                <a:gd name="connsiteY2" fmla="*/ 1392686 h 1392686"/>
                <a:gd name="connsiteX3" fmla="*/ 0 w 4056745"/>
                <a:gd name="connsiteY3" fmla="*/ 1306979 h 1392686"/>
                <a:gd name="connsiteX4" fmla="*/ 3079049 w 4056745"/>
                <a:gd name="connsiteY4" fmla="*/ 0 h 139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6745" h="1392686">
                  <a:moveTo>
                    <a:pt x="3079049" y="0"/>
                  </a:moveTo>
                  <a:lnTo>
                    <a:pt x="4056745" y="1392686"/>
                  </a:lnTo>
                  <a:lnTo>
                    <a:pt x="0" y="1392686"/>
                  </a:lnTo>
                  <a:lnTo>
                    <a:pt x="0" y="1306979"/>
                  </a:lnTo>
                  <a:lnTo>
                    <a:pt x="30790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58" name="フリーフォーム 57"/>
            <p:cNvSpPr/>
            <p:nvPr/>
          </p:nvSpPr>
          <p:spPr>
            <a:xfrm>
              <a:off x="7549101" y="8279059"/>
              <a:ext cx="4056747" cy="1763669"/>
            </a:xfrm>
            <a:custGeom>
              <a:avLst/>
              <a:gdLst>
                <a:gd name="connsiteX0" fmla="*/ 0 w 4056747"/>
                <a:gd name="connsiteY0" fmla="*/ 0 h 1763669"/>
                <a:gd name="connsiteX1" fmla="*/ 4056747 w 4056747"/>
                <a:gd name="connsiteY1" fmla="*/ 0 h 1763669"/>
                <a:gd name="connsiteX2" fmla="*/ 0 w 4056747"/>
                <a:gd name="connsiteY2" fmla="*/ 1763669 h 1763669"/>
                <a:gd name="connsiteX3" fmla="*/ 0 w 4056747"/>
                <a:gd name="connsiteY3" fmla="*/ 0 h 176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6747" h="1763669">
                  <a:moveTo>
                    <a:pt x="0" y="0"/>
                  </a:moveTo>
                  <a:lnTo>
                    <a:pt x="4056747" y="0"/>
                  </a:lnTo>
                  <a:lnTo>
                    <a:pt x="0" y="176366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1733"/>
            </a:p>
          </p:txBody>
        </p:sp>
      </p:grpSp>
      <p:sp>
        <p:nvSpPr>
          <p:cNvPr id="5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 rot="1380000">
            <a:off x="693273" y="1149611"/>
            <a:ext cx="2120468" cy="707179"/>
          </a:xfrm>
        </p:spPr>
        <p:txBody>
          <a:bodyPr anchor="ctr">
            <a:noAutofit/>
          </a:bodyPr>
          <a:lstStyle>
            <a:lvl1pPr algn="r">
              <a:defRPr sz="17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 rot="1380000">
            <a:off x="693273" y="2418205"/>
            <a:ext cx="2120468" cy="707179"/>
          </a:xfrm>
        </p:spPr>
        <p:txBody>
          <a:bodyPr anchor="ctr">
            <a:noAutofit/>
          </a:bodyPr>
          <a:lstStyle>
            <a:lvl1pPr algn="r">
              <a:defRPr sz="17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 rot="1380000">
            <a:off x="693273" y="3686799"/>
            <a:ext cx="2120468" cy="707179"/>
          </a:xfrm>
        </p:spPr>
        <p:txBody>
          <a:bodyPr anchor="ctr">
            <a:noAutofit/>
          </a:bodyPr>
          <a:lstStyle>
            <a:lvl1pPr algn="r">
              <a:defRPr sz="17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 rot="1380000">
            <a:off x="693273" y="4955394"/>
            <a:ext cx="2120468" cy="707179"/>
          </a:xfrm>
        </p:spPr>
        <p:txBody>
          <a:bodyPr anchor="ctr">
            <a:noAutofit/>
          </a:bodyPr>
          <a:lstStyle>
            <a:lvl1pPr algn="r">
              <a:defRPr sz="17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347801" y="2335395"/>
            <a:ext cx="482824" cy="425822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2167" dirty="0">
                <a:solidFill>
                  <a:schemeClr val="bg1"/>
                </a:solidFill>
              </a:rPr>
              <a:t>01</a:t>
            </a:r>
            <a:endParaRPr kumimoji="1" lang="ja-JP" altLang="en-US" sz="2167" dirty="0">
              <a:solidFill>
                <a:schemeClr val="bg1"/>
              </a:solidFill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3637018" y="3438303"/>
            <a:ext cx="482824" cy="425822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2167" dirty="0">
                <a:solidFill>
                  <a:schemeClr val="bg1"/>
                </a:solidFill>
              </a:rPr>
              <a:t>02</a:t>
            </a:r>
            <a:endParaRPr kumimoji="1" lang="ja-JP" altLang="en-US" sz="2167" dirty="0">
              <a:solidFill>
                <a:schemeClr val="bg1"/>
              </a:solidFill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3938419" y="4548907"/>
            <a:ext cx="482824" cy="425822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2167" dirty="0">
                <a:solidFill>
                  <a:schemeClr val="bg1"/>
                </a:solidFill>
              </a:rPr>
              <a:t>03</a:t>
            </a:r>
            <a:endParaRPr kumimoji="1" lang="ja-JP" altLang="en-US" sz="2167" dirty="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4225081" y="5643334"/>
            <a:ext cx="482824" cy="425822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2167" dirty="0">
                <a:solidFill>
                  <a:schemeClr val="bg1"/>
                </a:solidFill>
              </a:rPr>
              <a:t>04</a:t>
            </a:r>
            <a:endParaRPr kumimoji="1" lang="ja-JP" altLang="en-US" sz="2167" dirty="0">
              <a:solidFill>
                <a:schemeClr val="bg1"/>
              </a:solidFill>
            </a:endParaRPr>
          </a:p>
        </p:txBody>
      </p:sp>
      <p:sp>
        <p:nvSpPr>
          <p:cNvPr id="7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 rot="1380000">
            <a:off x="2735057" y="1900900"/>
            <a:ext cx="359944" cy="442969"/>
          </a:xfrm>
        </p:spPr>
        <p:txBody>
          <a:bodyPr>
            <a:normAutofit/>
          </a:bodyPr>
          <a:lstStyle>
            <a:lvl1pPr>
              <a:defRPr sz="6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1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 rot="1380000">
            <a:off x="2735057" y="3168130"/>
            <a:ext cx="359944" cy="442969"/>
          </a:xfrm>
        </p:spPr>
        <p:txBody>
          <a:bodyPr>
            <a:normAutofit/>
          </a:bodyPr>
          <a:lstStyle>
            <a:lvl1pPr>
              <a:defRPr sz="6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 rot="1380000">
            <a:off x="2735057" y="4435361"/>
            <a:ext cx="359944" cy="442969"/>
          </a:xfrm>
        </p:spPr>
        <p:txBody>
          <a:bodyPr>
            <a:normAutofit/>
          </a:bodyPr>
          <a:lstStyle>
            <a:lvl1pPr>
              <a:defRPr sz="6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 rot="1380000">
            <a:off x="2735057" y="5702592"/>
            <a:ext cx="359944" cy="442969"/>
          </a:xfrm>
        </p:spPr>
        <p:txBody>
          <a:bodyPr>
            <a:normAutofit/>
          </a:bodyPr>
          <a:lstStyle>
            <a:lvl1pPr>
              <a:defRPr sz="65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3901453" y="1642182"/>
            <a:ext cx="4017781" cy="900206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4476561" y="2597005"/>
            <a:ext cx="4017781" cy="900206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5033541" y="3551828"/>
            <a:ext cx="4017781" cy="900206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5550111" y="4506651"/>
            <a:ext cx="4017781" cy="900206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正方形/長方形 78"/>
          <p:cNvSpPr/>
          <p:nvPr/>
        </p:nvSpPr>
        <p:spPr>
          <a:xfrm>
            <a:off x="0" y="0"/>
            <a:ext cx="9906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8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273868" y="164638"/>
            <a:ext cx="6373305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312876" y="1028734"/>
            <a:ext cx="6315874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4" name="正方形/長方形 83"/>
          <p:cNvSpPr/>
          <p:nvPr/>
        </p:nvSpPr>
        <p:spPr>
          <a:xfrm>
            <a:off x="3351883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</p:spTree>
    <p:extLst>
      <p:ext uri="{BB962C8B-B14F-4D97-AF65-F5344CB8AC3E}">
        <p14:creationId xmlns:p14="http://schemas.microsoft.com/office/powerpoint/2010/main" val="223261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250"/>
                            </p:stCondLst>
                            <p:childTnLst>
                              <p:par>
                                <p:cTn id="9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750"/>
                            </p:stCondLst>
                            <p:childTnLst>
                              <p:par>
                                <p:cTn id="1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68" grpId="0" animBg="1"/>
      <p:bldP spid="68" grpId="1" animBg="1"/>
      <p:bldP spid="36" grpId="0" animBg="1"/>
      <p:bldP spid="36" grpId="1" animBg="1"/>
      <p:bldP spid="30" grpId="0" animBg="1"/>
      <p:bldP spid="30" grpId="1" animBg="1"/>
      <p:bldP spid="33" grpId="0" animBg="1"/>
      <p:bldP spid="33" grpId="1" animBg="1"/>
      <p:bldP spid="66" grpId="0" animBg="1"/>
      <p:bldP spid="66" grpId="1" animBg="1"/>
      <p:bldP spid="63" grpId="0" animBg="1"/>
      <p:bldP spid="63" grpId="1" animBg="1"/>
      <p:bldP spid="5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65" grpId="0"/>
      <p:bldP spid="67" grpId="0"/>
      <p:bldP spid="69" grpId="0"/>
      <p:bldP spid="70" grpId="0"/>
      <p:bldP spid="71" grpId="0"/>
      <p:bldP spid="72" grpId="0"/>
      <p:bldP spid="73" grpId="0"/>
      <p:bldP spid="7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/>
      <p:bldP spid="8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0" y="0"/>
            <a:ext cx="9906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6" name="円/楕円 5"/>
          <p:cNvSpPr/>
          <p:nvPr/>
        </p:nvSpPr>
        <p:spPr>
          <a:xfrm>
            <a:off x="1439050" y="1896217"/>
            <a:ext cx="357101" cy="4394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1</a:t>
            </a:r>
            <a:endParaRPr kumimoji="1" lang="ja-JP" altLang="en-US" sz="1733" dirty="0"/>
          </a:p>
        </p:txBody>
      </p:sp>
      <p:sp>
        <p:nvSpPr>
          <p:cNvPr id="7" name="円/楕円 6"/>
          <p:cNvSpPr/>
          <p:nvPr/>
        </p:nvSpPr>
        <p:spPr>
          <a:xfrm>
            <a:off x="1439050" y="2789402"/>
            <a:ext cx="357101" cy="4394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2</a:t>
            </a: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929589" y="1823891"/>
            <a:ext cx="6669022" cy="594764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929589" y="2717076"/>
            <a:ext cx="6669022" cy="594764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1439050" y="3682587"/>
            <a:ext cx="357101" cy="4394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3</a:t>
            </a:r>
            <a:endParaRPr kumimoji="1" lang="ja-JP" altLang="en-US" sz="1733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929589" y="3610261"/>
            <a:ext cx="6669022" cy="594764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>
            <a:off x="1439050" y="4575773"/>
            <a:ext cx="357101" cy="4394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4</a:t>
            </a:r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929589" y="4503447"/>
            <a:ext cx="6669022" cy="594764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/>
        </p:nvSpPr>
        <p:spPr>
          <a:xfrm>
            <a:off x="1439050" y="5468958"/>
            <a:ext cx="357101" cy="4394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33" dirty="0"/>
              <a:t>5</a:t>
            </a:r>
            <a:endParaRPr kumimoji="1" lang="ja-JP" altLang="en-US" sz="1733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929589" y="5396632"/>
            <a:ext cx="6669022" cy="594764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9906000" cy="13449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479308" y="304800"/>
            <a:ext cx="8947383" cy="774095"/>
          </a:xfrm>
        </p:spPr>
        <p:txBody>
          <a:bodyPr>
            <a:noAutofit/>
          </a:bodyPr>
          <a:lstStyle>
            <a:lvl1pPr algn="ctr">
              <a:defRPr sz="3575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06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0" y="0"/>
            <a:ext cx="9906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</p:spTree>
    <p:extLst>
      <p:ext uri="{BB962C8B-B14F-4D97-AF65-F5344CB8AC3E}">
        <p14:creationId xmlns:p14="http://schemas.microsoft.com/office/powerpoint/2010/main" val="189852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34" name="アーチ 33"/>
          <p:cNvSpPr/>
          <p:nvPr/>
        </p:nvSpPr>
        <p:spPr>
          <a:xfrm rot="3600000">
            <a:off x="538233" y="1706842"/>
            <a:ext cx="994797" cy="80834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/>
        </p:nvSpPr>
        <p:spPr>
          <a:xfrm rot="6618510">
            <a:off x="615958" y="1769999"/>
            <a:ext cx="839345" cy="682027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95914" y="1770594"/>
            <a:ext cx="3856656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467538" y="2241379"/>
            <a:ext cx="3485033" cy="1481167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/>
        </p:nvSpPr>
        <p:spPr>
          <a:xfrm rot="3600000">
            <a:off x="538233" y="3983534"/>
            <a:ext cx="994797" cy="80834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/>
        </p:nvSpPr>
        <p:spPr>
          <a:xfrm rot="6618510">
            <a:off x="615958" y="4046691"/>
            <a:ext cx="839345" cy="682027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95914" y="4047287"/>
            <a:ext cx="3856656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467538" y="4518071"/>
            <a:ext cx="3485033" cy="1481167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/>
        </p:nvSpPr>
        <p:spPr>
          <a:xfrm rot="3600000">
            <a:off x="4983690" y="1708875"/>
            <a:ext cx="994797" cy="80834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/>
        </p:nvSpPr>
        <p:spPr>
          <a:xfrm rot="6618510">
            <a:off x="5061416" y="1772032"/>
            <a:ext cx="839345" cy="682027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541372" y="1772628"/>
            <a:ext cx="3856656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5912995" y="2243412"/>
            <a:ext cx="3485033" cy="1481167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アーチ 22"/>
          <p:cNvSpPr/>
          <p:nvPr/>
        </p:nvSpPr>
        <p:spPr>
          <a:xfrm rot="3600000">
            <a:off x="4983690" y="3985568"/>
            <a:ext cx="994797" cy="80834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4" name="アーチ 23"/>
          <p:cNvSpPr/>
          <p:nvPr/>
        </p:nvSpPr>
        <p:spPr>
          <a:xfrm rot="6618510">
            <a:off x="5061416" y="4048725"/>
            <a:ext cx="839345" cy="682027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>
              <a:solidFill>
                <a:schemeClr val="accent6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541372" y="4049320"/>
            <a:ext cx="3856656" cy="526901"/>
          </a:xfrm>
        </p:spPr>
        <p:txBody>
          <a:bodyPr anchor="b">
            <a:noAutofit/>
          </a:bodyPr>
          <a:lstStyle>
            <a:lvl1pPr algn="l">
              <a:defRPr sz="195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912995" y="4520105"/>
            <a:ext cx="3485033" cy="1481167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71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50"/>
                            </p:stCondLst>
                            <p:childTnLst>
                              <p:par>
                                <p:cTn id="9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15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742950" y="2648572"/>
            <a:ext cx="8420100" cy="1057333"/>
          </a:xfrm>
        </p:spPr>
        <p:txBody>
          <a:bodyPr anchor="t">
            <a:noAutofit/>
          </a:bodyPr>
          <a:lstStyle>
            <a:lvl1pPr algn="ctr">
              <a:defRPr sz="52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740166" y="5685251"/>
            <a:ext cx="8425667" cy="1008112"/>
          </a:xfrm>
        </p:spPr>
        <p:txBody>
          <a:bodyPr>
            <a:normAutofit/>
          </a:bodyPr>
          <a:lstStyle>
            <a:lvl1pPr marL="0" indent="0" algn="ctr">
              <a:buNone/>
              <a:defRPr sz="108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42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4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6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8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1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53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5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7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740166" y="3669060"/>
            <a:ext cx="8425667" cy="576031"/>
          </a:xfrm>
        </p:spPr>
        <p:txBody>
          <a:bodyPr anchor="b">
            <a:noAutofit/>
          </a:bodyPr>
          <a:lstStyle>
            <a:lvl1pPr algn="ctr">
              <a:defRPr sz="2167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4656145" y="5397219"/>
            <a:ext cx="589459" cy="125685"/>
            <a:chOff x="8595214" y="6592642"/>
            <a:chExt cx="1088138" cy="188527"/>
          </a:xfrm>
        </p:grpSpPr>
        <p:sp>
          <p:nvSpPr>
            <p:cNvPr id="24" name="円/楕円 23"/>
            <p:cNvSpPr/>
            <p:nvPr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733"/>
            </a:p>
          </p:txBody>
        </p:sp>
      </p:grpSp>
      <p:sp>
        <p:nvSpPr>
          <p:cNvPr id="4" name="円/楕円 3"/>
          <p:cNvSpPr/>
          <p:nvPr/>
        </p:nvSpPr>
        <p:spPr>
          <a:xfrm>
            <a:off x="3813263" y="1661411"/>
            <a:ext cx="468093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12" name="円/楕円 11"/>
          <p:cNvSpPr/>
          <p:nvPr/>
        </p:nvSpPr>
        <p:spPr>
          <a:xfrm>
            <a:off x="4417057" y="1661411"/>
            <a:ext cx="468093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13" name="円/楕円 12"/>
          <p:cNvSpPr/>
          <p:nvPr/>
        </p:nvSpPr>
        <p:spPr>
          <a:xfrm>
            <a:off x="5020850" y="1661411"/>
            <a:ext cx="468093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14" name="円/楕円 13"/>
          <p:cNvSpPr/>
          <p:nvPr/>
        </p:nvSpPr>
        <p:spPr>
          <a:xfrm>
            <a:off x="5624643" y="1661411"/>
            <a:ext cx="468093" cy="5760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</p:spTree>
    <p:extLst>
      <p:ext uri="{BB962C8B-B14F-4D97-AF65-F5344CB8AC3E}">
        <p14:creationId xmlns:p14="http://schemas.microsoft.com/office/powerpoint/2010/main" val="382869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animBg="1"/>
      <p:bldP spid="12" grpId="0" animBg="1"/>
      <p:bldP spid="13" grpId="0" animBg="1"/>
      <p:bldP spid="14" grpId="0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imat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 rot="21066044">
            <a:off x="-5175248" y="-3292475"/>
            <a:ext cx="1918267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7" name="正方形/長方形 6"/>
          <p:cNvSpPr/>
          <p:nvPr/>
        </p:nvSpPr>
        <p:spPr>
          <a:xfrm rot="21066044">
            <a:off x="-4219559" y="3344665"/>
            <a:ext cx="1917767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8" name="正方形/長方形 7"/>
          <p:cNvSpPr/>
          <p:nvPr/>
        </p:nvSpPr>
        <p:spPr>
          <a:xfrm rot="21066044">
            <a:off x="-5175248" y="-3292475"/>
            <a:ext cx="19182673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9" name="正方形/長方形 8"/>
          <p:cNvSpPr/>
          <p:nvPr/>
        </p:nvSpPr>
        <p:spPr>
          <a:xfrm rot="21066044">
            <a:off x="-4219559" y="3344665"/>
            <a:ext cx="19177673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0" name="正方形/長方形 9"/>
          <p:cNvSpPr/>
          <p:nvPr/>
        </p:nvSpPr>
        <p:spPr>
          <a:xfrm rot="21066044">
            <a:off x="-5175248" y="-3292475"/>
            <a:ext cx="19182673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1" name="正方形/長方形 10"/>
          <p:cNvSpPr/>
          <p:nvPr/>
        </p:nvSpPr>
        <p:spPr>
          <a:xfrm rot="21066044">
            <a:off x="-4219559" y="3344665"/>
            <a:ext cx="19177673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2" name="正方形/長方形 11"/>
          <p:cNvSpPr/>
          <p:nvPr/>
        </p:nvSpPr>
        <p:spPr>
          <a:xfrm rot="21066044">
            <a:off x="-5175248" y="-3292475"/>
            <a:ext cx="1918267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3" name="正方形/長方形 12"/>
          <p:cNvSpPr/>
          <p:nvPr/>
        </p:nvSpPr>
        <p:spPr>
          <a:xfrm rot="21066044">
            <a:off x="-4219559" y="3344665"/>
            <a:ext cx="1917767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grpSp>
        <p:nvGrpSpPr>
          <p:cNvPr id="14" name="グループ化 13"/>
          <p:cNvGrpSpPr/>
          <p:nvPr/>
        </p:nvGrpSpPr>
        <p:grpSpPr>
          <a:xfrm rot="17100000">
            <a:off x="3272570" y="1928276"/>
            <a:ext cx="3360000" cy="2730237"/>
            <a:chOff x="6682240" y="2680152"/>
            <a:chExt cx="5040000" cy="5040000"/>
          </a:xfrm>
        </p:grpSpPr>
        <p:sp>
          <p:nvSpPr>
            <p:cNvPr id="15" name="円/楕円 14"/>
            <p:cNvSpPr/>
            <p:nvPr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16" name="アーチ 15"/>
            <p:cNvSpPr/>
            <p:nvPr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01423"/>
                <a:gd name="adj3" fmla="val 148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グループ化 16"/>
          <p:cNvGrpSpPr>
            <a:grpSpLocks noChangeAspect="1"/>
          </p:cNvGrpSpPr>
          <p:nvPr/>
        </p:nvGrpSpPr>
        <p:grpSpPr>
          <a:xfrm rot="11994079">
            <a:off x="3489943" y="1493395"/>
            <a:ext cx="2925254" cy="3600000"/>
            <a:chOff x="6682240" y="2680152"/>
            <a:chExt cx="5040000" cy="5040000"/>
          </a:xfrm>
        </p:grpSpPr>
        <p:sp>
          <p:nvSpPr>
            <p:cNvPr id="18" name="円/楕円 17"/>
            <p:cNvSpPr/>
            <p:nvPr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19" name="アーチ 18"/>
            <p:cNvSpPr/>
            <p:nvPr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29372"/>
                <a:gd name="adj3" fmla="val 14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グループ化 19"/>
          <p:cNvGrpSpPr>
            <a:grpSpLocks noChangeAspect="1"/>
          </p:cNvGrpSpPr>
          <p:nvPr/>
        </p:nvGrpSpPr>
        <p:grpSpPr>
          <a:xfrm rot="3600000">
            <a:off x="3032570" y="1733259"/>
            <a:ext cx="3840000" cy="3120271"/>
            <a:chOff x="6682240" y="2680152"/>
            <a:chExt cx="5040000" cy="5040000"/>
          </a:xfrm>
        </p:grpSpPr>
        <p:sp>
          <p:nvSpPr>
            <p:cNvPr id="21" name="円/楕円 20"/>
            <p:cNvSpPr/>
            <p:nvPr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22" name="アーチ 21"/>
            <p:cNvSpPr/>
            <p:nvPr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90965"/>
                <a:gd name="adj3" fmla="val 14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グループ化 22"/>
          <p:cNvGrpSpPr>
            <a:grpSpLocks noChangeAspect="1"/>
          </p:cNvGrpSpPr>
          <p:nvPr/>
        </p:nvGrpSpPr>
        <p:grpSpPr>
          <a:xfrm rot="18000000">
            <a:off x="2912570" y="1635751"/>
            <a:ext cx="4080000" cy="3315288"/>
            <a:chOff x="6682240" y="2680152"/>
            <a:chExt cx="5040000" cy="5040000"/>
          </a:xfrm>
        </p:grpSpPr>
        <p:sp>
          <p:nvSpPr>
            <p:cNvPr id="24" name="円/楕円 23"/>
            <p:cNvSpPr/>
            <p:nvPr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25" name="アーチ 24"/>
            <p:cNvSpPr/>
            <p:nvPr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81764"/>
                <a:gd name="adj3" fmla="val 134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グループ化 25"/>
          <p:cNvGrpSpPr>
            <a:grpSpLocks noChangeAspect="1"/>
          </p:cNvGrpSpPr>
          <p:nvPr/>
        </p:nvGrpSpPr>
        <p:grpSpPr>
          <a:xfrm rot="7511662">
            <a:off x="2792570" y="1538242"/>
            <a:ext cx="4320000" cy="3510305"/>
            <a:chOff x="6682240" y="2680152"/>
            <a:chExt cx="5040000" cy="5040000"/>
          </a:xfrm>
        </p:grpSpPr>
        <p:sp>
          <p:nvSpPr>
            <p:cNvPr id="27" name="円/楕円 26"/>
            <p:cNvSpPr/>
            <p:nvPr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28" name="アーチ 27"/>
            <p:cNvSpPr/>
            <p:nvPr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55127"/>
                <a:gd name="adj3" fmla="val 124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グループ化 28"/>
          <p:cNvGrpSpPr>
            <a:grpSpLocks noChangeAspect="1"/>
          </p:cNvGrpSpPr>
          <p:nvPr/>
        </p:nvGrpSpPr>
        <p:grpSpPr>
          <a:xfrm rot="10993309">
            <a:off x="3099909" y="1013395"/>
            <a:ext cx="3705322" cy="4560000"/>
            <a:chOff x="6682240" y="2680152"/>
            <a:chExt cx="5040000" cy="5040000"/>
          </a:xfrm>
        </p:grpSpPr>
        <p:sp>
          <p:nvSpPr>
            <p:cNvPr id="30" name="円/楕円 29"/>
            <p:cNvSpPr/>
            <p:nvPr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31" name="アーチ 30"/>
            <p:cNvSpPr/>
            <p:nvPr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48913"/>
                <a:gd name="adj3" fmla="val 110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>
                <a:solidFill>
                  <a:schemeClr val="tx1"/>
                </a:solidFill>
              </a:endParaRPr>
            </a:p>
          </p:txBody>
        </p:sp>
      </p:grpSp>
      <p:sp>
        <p:nvSpPr>
          <p:cNvPr id="3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742950" y="2648572"/>
            <a:ext cx="8420100" cy="1057333"/>
          </a:xfrm>
        </p:spPr>
        <p:txBody>
          <a:bodyPr anchor="t">
            <a:noAutofit/>
          </a:bodyPr>
          <a:lstStyle>
            <a:lvl1pPr algn="ctr">
              <a:defRPr sz="52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3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740166" y="3669060"/>
            <a:ext cx="8425667" cy="576031"/>
          </a:xfrm>
        </p:spPr>
        <p:txBody>
          <a:bodyPr anchor="b">
            <a:noAutofit/>
          </a:bodyPr>
          <a:lstStyle>
            <a:lvl1pPr algn="ctr">
              <a:defRPr sz="2167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740166" y="5685251"/>
            <a:ext cx="8425667" cy="1008112"/>
          </a:xfrm>
        </p:spPr>
        <p:txBody>
          <a:bodyPr>
            <a:normAutofit/>
          </a:bodyPr>
          <a:lstStyle>
            <a:lvl1pPr marL="0" indent="0" algn="ctr">
              <a:buNone/>
              <a:defRPr sz="108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42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4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6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8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1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53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5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7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grpSp>
        <p:nvGrpSpPr>
          <p:cNvPr id="35" name="グループ化 34"/>
          <p:cNvGrpSpPr/>
          <p:nvPr/>
        </p:nvGrpSpPr>
        <p:grpSpPr>
          <a:xfrm>
            <a:off x="4656145" y="5397219"/>
            <a:ext cx="589459" cy="125685"/>
            <a:chOff x="8595214" y="6592642"/>
            <a:chExt cx="1088138" cy="188527"/>
          </a:xfrm>
        </p:grpSpPr>
        <p:sp>
          <p:nvSpPr>
            <p:cNvPr id="36" name="円/楕円 35"/>
            <p:cNvSpPr/>
            <p:nvPr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733"/>
            </a:p>
          </p:txBody>
        </p:sp>
      </p:grpSp>
      <p:sp>
        <p:nvSpPr>
          <p:cNvPr id="39" name="円/楕円 38"/>
          <p:cNvSpPr/>
          <p:nvPr/>
        </p:nvSpPr>
        <p:spPr>
          <a:xfrm>
            <a:off x="3813263" y="1661411"/>
            <a:ext cx="468093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40" name="円/楕円 39"/>
          <p:cNvSpPr/>
          <p:nvPr/>
        </p:nvSpPr>
        <p:spPr>
          <a:xfrm>
            <a:off x="4417057" y="1661411"/>
            <a:ext cx="468093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41" name="円/楕円 40"/>
          <p:cNvSpPr/>
          <p:nvPr/>
        </p:nvSpPr>
        <p:spPr>
          <a:xfrm>
            <a:off x="5020850" y="1661411"/>
            <a:ext cx="468093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42" name="円/楕円 41"/>
          <p:cNvSpPr/>
          <p:nvPr/>
        </p:nvSpPr>
        <p:spPr>
          <a:xfrm>
            <a:off x="5624643" y="1661411"/>
            <a:ext cx="468093" cy="5760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</p:spTree>
    <p:extLst>
      <p:ext uri="{BB962C8B-B14F-4D97-AF65-F5344CB8AC3E}">
        <p14:creationId xmlns:p14="http://schemas.microsoft.com/office/powerpoint/2010/main" val="391599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5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5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5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5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5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5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5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5" presetClass="entr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3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3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2" grpId="0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742950" y="2648572"/>
            <a:ext cx="8420100" cy="1057333"/>
          </a:xfrm>
        </p:spPr>
        <p:txBody>
          <a:bodyPr anchor="t">
            <a:noAutofit/>
          </a:bodyPr>
          <a:lstStyle>
            <a:lvl1pPr algn="ctr">
              <a:defRPr sz="5200" baseline="0">
                <a:solidFill>
                  <a:schemeClr val="accent3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740166" y="4741334"/>
            <a:ext cx="8425667" cy="1952029"/>
          </a:xfrm>
        </p:spPr>
        <p:txBody>
          <a:bodyPr anchor="b">
            <a:normAutofit/>
          </a:bodyPr>
          <a:lstStyle>
            <a:lvl1pPr marL="0" indent="0" algn="ctr">
              <a:buNone/>
              <a:defRPr sz="1083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42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4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6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8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1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53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5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7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740166" y="3669060"/>
            <a:ext cx="8425667" cy="576031"/>
          </a:xfrm>
        </p:spPr>
        <p:txBody>
          <a:bodyPr anchor="b">
            <a:noAutofit/>
          </a:bodyPr>
          <a:lstStyle>
            <a:lvl1pPr algn="ctr">
              <a:defRPr sz="2167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4656145" y="4429600"/>
            <a:ext cx="589459" cy="125685"/>
            <a:chOff x="8595214" y="6592642"/>
            <a:chExt cx="1088138" cy="188527"/>
          </a:xfrm>
        </p:grpSpPr>
        <p:sp>
          <p:nvSpPr>
            <p:cNvPr id="24" name="円/楕円 23"/>
            <p:cNvSpPr/>
            <p:nvPr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733"/>
            </a:p>
          </p:txBody>
        </p:sp>
      </p:grpSp>
    </p:spTree>
    <p:extLst>
      <p:ext uri="{BB962C8B-B14F-4D97-AF65-F5344CB8AC3E}">
        <p14:creationId xmlns:p14="http://schemas.microsoft.com/office/powerpoint/2010/main" val="246926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90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351971" y="1940835"/>
            <a:ext cx="3666618" cy="4512369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72074" y="1508786"/>
            <a:ext cx="780154" cy="960107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4113804" y="4511094"/>
            <a:ext cx="507100" cy="624069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104847" y="5301209"/>
            <a:ext cx="760120" cy="935451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330585" y="1508786"/>
            <a:ext cx="663131" cy="960107"/>
          </a:xfrm>
        </p:spPr>
        <p:txBody>
          <a:bodyPr anchor="ctr">
            <a:noAutofit/>
          </a:bodyPr>
          <a:lstStyle>
            <a:lvl1pPr algn="ctr">
              <a:defRPr sz="2925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1873155" y="3429248"/>
            <a:ext cx="624251" cy="76824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68941" y="4293096"/>
            <a:ext cx="3432679" cy="672075"/>
          </a:xfrm>
        </p:spPr>
        <p:txBody>
          <a:bodyPr anchor="ctr">
            <a:normAutofit/>
          </a:bodyPr>
          <a:lstStyle>
            <a:lvl1pPr algn="ctr">
              <a:defRPr sz="2383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5109031" y="5532123"/>
            <a:ext cx="642024" cy="790115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130244" y="1248653"/>
            <a:ext cx="429084" cy="528058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035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90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5850177" y="1940835"/>
            <a:ext cx="3666618" cy="4512369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931787" y="1508786"/>
            <a:ext cx="780154" cy="960107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3665745" y="5186020"/>
            <a:ext cx="507100" cy="624069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445900" y="5530537"/>
            <a:ext cx="760120" cy="935451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8990299" y="1508786"/>
            <a:ext cx="663131" cy="960107"/>
          </a:xfrm>
        </p:spPr>
        <p:txBody>
          <a:bodyPr anchor="ctr">
            <a:noAutofit/>
          </a:bodyPr>
          <a:lstStyle>
            <a:lvl1pPr algn="ctr">
              <a:defRPr sz="2925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7371361" y="3429248"/>
            <a:ext cx="624251" cy="76824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967147" y="4293096"/>
            <a:ext cx="3432679" cy="672075"/>
          </a:xfrm>
        </p:spPr>
        <p:txBody>
          <a:bodyPr anchor="ctr">
            <a:normAutofit/>
          </a:bodyPr>
          <a:lstStyle>
            <a:lvl1pPr algn="ctr">
              <a:defRPr sz="2383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5206020" y="4790962"/>
            <a:ext cx="642024" cy="790115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502703" y="957488"/>
            <a:ext cx="429084" cy="528058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253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円/楕円 32"/>
          <p:cNvSpPr/>
          <p:nvPr/>
        </p:nvSpPr>
        <p:spPr>
          <a:xfrm>
            <a:off x="3304445" y="3115088"/>
            <a:ext cx="439848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13220" y="775461"/>
            <a:ext cx="2741304" cy="33736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8" name="円/楕円 27"/>
          <p:cNvSpPr/>
          <p:nvPr/>
        </p:nvSpPr>
        <p:spPr>
          <a:xfrm>
            <a:off x="687036" y="1170730"/>
            <a:ext cx="741147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30" name="円/楕円 29"/>
          <p:cNvSpPr/>
          <p:nvPr/>
        </p:nvSpPr>
        <p:spPr>
          <a:xfrm>
            <a:off x="924441" y="692697"/>
            <a:ext cx="2741304" cy="33736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4087720" y="740702"/>
            <a:ext cx="5188027" cy="900605"/>
          </a:xfrm>
        </p:spPr>
        <p:txBody>
          <a:bodyPr anchor="b">
            <a:normAutofit/>
          </a:bodyPr>
          <a:lstStyle>
            <a:lvl1pPr>
              <a:defRPr sz="3575" baseline="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4165736" y="1651456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087720" y="1699902"/>
            <a:ext cx="5188027" cy="623628"/>
          </a:xfrm>
        </p:spPr>
        <p:txBody>
          <a:bodyPr anchor="t">
            <a:noAutofit/>
          </a:bodyPr>
          <a:lstStyle>
            <a:lvl1pPr algn="l">
              <a:defRPr sz="1733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1013221" y="775461"/>
            <a:ext cx="2663288" cy="327760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975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4390465" y="2559169"/>
            <a:ext cx="702139" cy="8640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9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4572197" y="2782820"/>
            <a:ext cx="338675" cy="416794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5807419" y="2559168"/>
            <a:ext cx="702139" cy="8640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1" name="円/楕円 10"/>
          <p:cNvSpPr/>
          <p:nvPr/>
        </p:nvSpPr>
        <p:spPr>
          <a:xfrm>
            <a:off x="7215448" y="2559168"/>
            <a:ext cx="702139" cy="8640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2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5989151" y="2782820"/>
            <a:ext cx="338675" cy="416794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7397180" y="2782819"/>
            <a:ext cx="338675" cy="416794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085513" y="3519717"/>
            <a:ext cx="1326262" cy="623628"/>
          </a:xfrm>
        </p:spPr>
        <p:txBody>
          <a:bodyPr anchor="t">
            <a:noAutofit/>
          </a:bodyPr>
          <a:lstStyle>
            <a:lvl1pPr algn="ctr">
              <a:defRPr sz="13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499108" y="3519717"/>
            <a:ext cx="1326262" cy="623628"/>
          </a:xfrm>
        </p:spPr>
        <p:txBody>
          <a:bodyPr anchor="t">
            <a:noAutofit/>
          </a:bodyPr>
          <a:lstStyle>
            <a:lvl1pPr algn="ctr">
              <a:defRPr sz="1300" i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903386" y="3518153"/>
            <a:ext cx="1326262" cy="623628"/>
          </a:xfrm>
        </p:spPr>
        <p:txBody>
          <a:bodyPr anchor="t">
            <a:noAutofit/>
          </a:bodyPr>
          <a:lstStyle>
            <a:lvl1pPr algn="ctr">
              <a:defRPr sz="1300" i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46202" y="4197086"/>
            <a:ext cx="8613596" cy="1344149"/>
          </a:xfrm>
        </p:spPr>
        <p:txBody>
          <a:bodyPr anchor="ctr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0" y="5685251"/>
            <a:ext cx="9906000" cy="11727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2175526" y="5848760"/>
            <a:ext cx="338675" cy="416794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>
            <p:ph type="pic" sz="quarter" idx="24" hasCustomPrompt="1"/>
          </p:nvPr>
        </p:nvSpPr>
        <p:spPr>
          <a:xfrm>
            <a:off x="4781825" y="5848760"/>
            <a:ext cx="338675" cy="416794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7371519" y="5848759"/>
            <a:ext cx="338675" cy="416794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291656" y="6309762"/>
            <a:ext cx="2140043" cy="383601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881140" y="6309762"/>
            <a:ext cx="2140043" cy="383601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479682" y="6309762"/>
            <a:ext cx="2140043" cy="383601"/>
          </a:xfrm>
        </p:spPr>
        <p:txBody>
          <a:bodyPr anchor="t">
            <a:noAutofit/>
          </a:bodyPr>
          <a:lstStyle>
            <a:lvl1pPr algn="ctr">
              <a:defRPr sz="975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円/楕円 24"/>
          <p:cNvSpPr/>
          <p:nvPr/>
        </p:nvSpPr>
        <p:spPr>
          <a:xfrm>
            <a:off x="311081" y="679450"/>
            <a:ext cx="468093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26" name="円/楕円 25"/>
          <p:cNvSpPr/>
          <p:nvPr/>
        </p:nvSpPr>
        <p:spPr>
          <a:xfrm>
            <a:off x="1057609" y="711321"/>
            <a:ext cx="234046" cy="2880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32" name="正方形/長方形 31"/>
          <p:cNvSpPr/>
          <p:nvPr/>
        </p:nvSpPr>
        <p:spPr>
          <a:xfrm>
            <a:off x="0" y="0"/>
            <a:ext cx="9906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4" name="円/楕円 33"/>
          <p:cNvSpPr/>
          <p:nvPr/>
        </p:nvSpPr>
        <p:spPr>
          <a:xfrm>
            <a:off x="3847608" y="2858988"/>
            <a:ext cx="26381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0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"/>
                            </p:stCondLst>
                            <p:childTnLst>
                              <p:par>
                                <p:cTn id="7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7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25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75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6" grpId="0" animBg="1"/>
      <p:bldP spid="6" grpId="1" animBg="1"/>
      <p:bldP spid="28" grpId="0" animBg="1"/>
      <p:bldP spid="28" grpId="1" animBg="1"/>
      <p:bldP spid="30" grpId="0" animBg="1"/>
      <p:bldP spid="30" grpId="1" animBg="1"/>
      <p:bldP spid="3" grpId="0"/>
      <p:bldP spid="4" grpId="0" animBg="1"/>
      <p:bldP spid="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7" grpId="1" animBg="1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/>
      <p:bldP spid="20" grpId="0"/>
      <p:bldP spid="21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5" grpId="1" animBg="1"/>
      <p:bldP spid="26" grpId="0" animBg="1"/>
      <p:bldP spid="26" grpId="1" animBg="1"/>
      <p:bldP spid="34" grpId="0" animBg="1"/>
      <p:bldP spid="34" grpId="1" animBg="1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Image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417773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8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15400"/>
            <a:ext cx="1417773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1416186" y="0"/>
            <a:ext cx="1417773" cy="1713600"/>
          </a:xfrm>
          <a:solidFill>
            <a:schemeClr val="accent6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416186" y="1715400"/>
            <a:ext cx="1417773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2829916" y="0"/>
            <a:ext cx="1417773" cy="17136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8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2829916" y="1715400"/>
            <a:ext cx="1417773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2829916" y="3429000"/>
            <a:ext cx="1417773" cy="17136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8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2829916" y="5144400"/>
            <a:ext cx="1417773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4243645" y="5144400"/>
            <a:ext cx="1417773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5657374" y="5144400"/>
            <a:ext cx="1417773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7071103" y="0"/>
            <a:ext cx="1417773" cy="17136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7071103" y="1715400"/>
            <a:ext cx="1417773" cy="1713600"/>
          </a:xfrm>
          <a:solidFill>
            <a:schemeClr val="accent3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7071103" y="5144400"/>
            <a:ext cx="1417773" cy="17136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8484834" y="0"/>
            <a:ext cx="1417773" cy="17136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8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8484834" y="1715400"/>
            <a:ext cx="1417773" cy="17136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8484834" y="5144400"/>
            <a:ext cx="1417773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0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0" y="3429000"/>
            <a:ext cx="2829696" cy="3429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1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4243644" y="0"/>
            <a:ext cx="2829696" cy="3429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7" name="タイトル 1"/>
          <p:cNvSpPr>
            <a:spLocks noGrp="1"/>
          </p:cNvSpPr>
          <p:nvPr>
            <p:ph type="title" hasCustomPrompt="1"/>
          </p:nvPr>
        </p:nvSpPr>
        <p:spPr>
          <a:xfrm>
            <a:off x="4457262" y="3498416"/>
            <a:ext cx="5188027" cy="900605"/>
          </a:xfrm>
        </p:spPr>
        <p:txBody>
          <a:bodyPr anchor="b">
            <a:normAutofit/>
          </a:bodyPr>
          <a:lstStyle>
            <a:lvl1pPr>
              <a:defRPr sz="3575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/>
        </p:nvSpPr>
        <p:spPr>
          <a:xfrm>
            <a:off x="4535277" y="4409170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457262" y="4457617"/>
            <a:ext cx="5188027" cy="623628"/>
          </a:xfrm>
        </p:spPr>
        <p:txBody>
          <a:bodyPr anchor="t">
            <a:noAutofit/>
          </a:bodyPr>
          <a:lstStyle>
            <a:lvl1pPr algn="l">
              <a:defRPr sz="1733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039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  <p:bldP spid="13" grpId="0" animBg="1"/>
      <p:bldP spid="15" grpId="0" animBg="1"/>
      <p:bldP spid="25" grpId="0" animBg="1"/>
      <p:bldP spid="27" grpId="0" animBg="1"/>
      <p:bldP spid="28" grpId="0" animBg="1"/>
      <p:bldP spid="31" grpId="0" animBg="1"/>
      <p:bldP spid="18" grpId="0" animBg="1"/>
      <p:bldP spid="20" grpId="0" animBg="1"/>
      <p:bldP spid="32" grpId="0" animBg="1"/>
      <p:bldP spid="37" grpId="0" animBg="1"/>
      <p:bldP spid="38" grpId="0" animBg="1"/>
      <p:bldP spid="40" grpId="0" animBg="1"/>
      <p:bldP spid="70" grpId="0" animBg="1"/>
      <p:bldP spid="71" grpId="0" animBg="1"/>
      <p:bldP spid="77" grpId="0"/>
      <p:bldP spid="78" grpId="0" animBg="1"/>
      <p:bldP spid="7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417773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8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15400"/>
            <a:ext cx="1417773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1" name="図プレースホルダー 3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3429000"/>
            <a:ext cx="1417773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8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3" name="図プレースホルダー 3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5144400"/>
            <a:ext cx="1417773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1416186" y="0"/>
            <a:ext cx="1417773" cy="1713600"/>
          </a:xfrm>
          <a:solidFill>
            <a:schemeClr val="accent6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416186" y="1715400"/>
            <a:ext cx="1417773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2" name="図プレースホルダー 3"/>
          <p:cNvSpPr>
            <a:spLocks noGrp="1"/>
          </p:cNvSpPr>
          <p:nvPr>
            <p:ph type="pic" sz="quarter" idx="24" hasCustomPrompt="1"/>
          </p:nvPr>
        </p:nvSpPr>
        <p:spPr>
          <a:xfrm>
            <a:off x="1416186" y="3429000"/>
            <a:ext cx="1417773" cy="1713600"/>
          </a:xfrm>
          <a:solidFill>
            <a:schemeClr val="accent3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4" name="図プレースホルダー 3"/>
          <p:cNvSpPr>
            <a:spLocks noGrp="1"/>
          </p:cNvSpPr>
          <p:nvPr>
            <p:ph type="pic" sz="quarter" idx="26" hasCustomPrompt="1"/>
          </p:nvPr>
        </p:nvSpPr>
        <p:spPr>
          <a:xfrm>
            <a:off x="1416186" y="5144400"/>
            <a:ext cx="1417773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2829916" y="0"/>
            <a:ext cx="1417773" cy="17136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8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2829916" y="1715400"/>
            <a:ext cx="1417773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2829916" y="3429000"/>
            <a:ext cx="1417773" cy="17136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8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2829916" y="5144400"/>
            <a:ext cx="1417773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16" hasCustomPrompt="1"/>
          </p:nvPr>
        </p:nvSpPr>
        <p:spPr>
          <a:xfrm>
            <a:off x="4243645" y="0"/>
            <a:ext cx="1417773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18" hasCustomPrompt="1"/>
          </p:nvPr>
        </p:nvSpPr>
        <p:spPr>
          <a:xfrm>
            <a:off x="4243645" y="1715400"/>
            <a:ext cx="1417773" cy="17136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6" name="図プレースホルダー 3"/>
          <p:cNvSpPr>
            <a:spLocks noGrp="1"/>
          </p:cNvSpPr>
          <p:nvPr>
            <p:ph type="pic" sz="quarter" idx="28" hasCustomPrompt="1"/>
          </p:nvPr>
        </p:nvSpPr>
        <p:spPr>
          <a:xfrm>
            <a:off x="4243645" y="3429000"/>
            <a:ext cx="1417773" cy="1713600"/>
          </a:xfrm>
          <a:solidFill>
            <a:schemeClr val="accent3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4243645" y="5144400"/>
            <a:ext cx="1417773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19" hasCustomPrompt="1"/>
          </p:nvPr>
        </p:nvSpPr>
        <p:spPr>
          <a:xfrm>
            <a:off x="5657374" y="0"/>
            <a:ext cx="1417773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8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図プレースホルダー 3"/>
          <p:cNvSpPr>
            <a:spLocks noGrp="1"/>
          </p:cNvSpPr>
          <p:nvPr>
            <p:ph type="pic" sz="quarter" idx="21" hasCustomPrompt="1"/>
          </p:nvPr>
        </p:nvSpPr>
        <p:spPr>
          <a:xfrm>
            <a:off x="5657374" y="1715400"/>
            <a:ext cx="1417773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9" name="図プレースホルダー 3"/>
          <p:cNvSpPr>
            <a:spLocks noGrp="1"/>
          </p:cNvSpPr>
          <p:nvPr>
            <p:ph type="pic" sz="quarter" idx="31" hasCustomPrompt="1"/>
          </p:nvPr>
        </p:nvSpPr>
        <p:spPr>
          <a:xfrm>
            <a:off x="5657374" y="3429000"/>
            <a:ext cx="1417773" cy="17136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8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5657374" y="5144400"/>
            <a:ext cx="1417773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7071103" y="0"/>
            <a:ext cx="1417773" cy="17136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7071103" y="1715400"/>
            <a:ext cx="1417773" cy="1713600"/>
          </a:xfrm>
          <a:solidFill>
            <a:schemeClr val="accent3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0" name="図プレースホルダー 3"/>
          <p:cNvSpPr>
            <a:spLocks noGrp="1"/>
          </p:cNvSpPr>
          <p:nvPr>
            <p:ph type="pic" sz="quarter" idx="32" hasCustomPrompt="1"/>
          </p:nvPr>
        </p:nvSpPr>
        <p:spPr>
          <a:xfrm>
            <a:off x="7071103" y="3429000"/>
            <a:ext cx="1417773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7071103" y="5144400"/>
            <a:ext cx="1417773" cy="17136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8484834" y="0"/>
            <a:ext cx="1417773" cy="17136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8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8484834" y="1715400"/>
            <a:ext cx="1417773" cy="17136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9" name="図プレースホルダー 3"/>
          <p:cNvSpPr>
            <a:spLocks noGrp="1"/>
          </p:cNvSpPr>
          <p:nvPr>
            <p:ph type="pic" sz="quarter" idx="37" hasCustomPrompt="1"/>
          </p:nvPr>
        </p:nvSpPr>
        <p:spPr>
          <a:xfrm>
            <a:off x="8484834" y="3429000"/>
            <a:ext cx="1417773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8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8484834" y="5144400"/>
            <a:ext cx="1417773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91016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Imag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/>
        </p:nvSpPr>
        <p:spPr>
          <a:xfrm>
            <a:off x="8289423" y="4014138"/>
            <a:ext cx="439848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>
              <a:solidFill>
                <a:schemeClr val="accent2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962110" y="2516899"/>
            <a:ext cx="741147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21" name="円/楕円 20"/>
          <p:cNvSpPr/>
          <p:nvPr/>
        </p:nvSpPr>
        <p:spPr>
          <a:xfrm>
            <a:off x="335584" y="2228867"/>
            <a:ext cx="468093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22" name="円/楕円 21"/>
          <p:cNvSpPr/>
          <p:nvPr/>
        </p:nvSpPr>
        <p:spPr>
          <a:xfrm>
            <a:off x="1939135" y="2690349"/>
            <a:ext cx="234046" cy="2880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/>
          </a:p>
        </p:txBody>
      </p:sp>
      <p:sp>
        <p:nvSpPr>
          <p:cNvPr id="23" name="円/楕円 22"/>
          <p:cNvSpPr/>
          <p:nvPr/>
        </p:nvSpPr>
        <p:spPr>
          <a:xfrm>
            <a:off x="8925924" y="3880494"/>
            <a:ext cx="26381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>
              <a:solidFill>
                <a:schemeClr val="accent2"/>
              </a:solidFill>
            </a:endParaRPr>
          </a:p>
        </p:txBody>
      </p:sp>
      <p:sp>
        <p:nvSpPr>
          <p:cNvPr id="4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20684" y="29028"/>
            <a:ext cx="1950169" cy="2400000"/>
          </a:xfrm>
          <a:solidFill>
            <a:schemeClr val="accent1"/>
          </a:solidFill>
        </p:spPr>
        <p:txBody>
          <a:bodyPr/>
          <a:lstStyle>
            <a:lvl1pPr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1997706" y="29028"/>
            <a:ext cx="1950169" cy="24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884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3974729" y="29028"/>
            <a:ext cx="1950169" cy="24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884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952450" y="29028"/>
            <a:ext cx="1950169" cy="24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884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7928774" y="29028"/>
            <a:ext cx="1950169" cy="24000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marR="0" indent="0" algn="l" defTabSz="884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9464" y="4419110"/>
            <a:ext cx="1950169" cy="2400000"/>
          </a:xfrm>
          <a:solidFill>
            <a:schemeClr val="accent5"/>
          </a:solidFill>
        </p:spPr>
        <p:txBody>
          <a:bodyPr/>
          <a:lstStyle>
            <a:lvl1pPr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1996487" y="4419110"/>
            <a:ext cx="1950169" cy="24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884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3973509" y="4419110"/>
            <a:ext cx="1950169" cy="24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884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5951231" y="4419110"/>
            <a:ext cx="1950169" cy="24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884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7927555" y="4419110"/>
            <a:ext cx="1950169" cy="24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884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393130" y="2637235"/>
            <a:ext cx="9112738" cy="900605"/>
          </a:xfrm>
        </p:spPr>
        <p:txBody>
          <a:bodyPr anchor="b">
            <a:normAutofit/>
          </a:bodyPr>
          <a:lstStyle>
            <a:lvl1pPr algn="ctr">
              <a:defRPr sz="3575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4074897" y="3547989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93130" y="3596435"/>
            <a:ext cx="9112738" cy="623628"/>
          </a:xfrm>
        </p:spPr>
        <p:txBody>
          <a:bodyPr anchor="t">
            <a:noAutofit/>
          </a:bodyPr>
          <a:lstStyle>
            <a:lvl1pPr algn="ctr">
              <a:defRPr sz="1733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/>
        </p:nvSpPr>
        <p:spPr>
          <a:xfrm>
            <a:off x="9379223" y="3495431"/>
            <a:ext cx="410462" cy="5051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16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2786304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4952570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3" hasCustomPrompt="1"/>
          </p:nvPr>
        </p:nvSpPr>
        <p:spPr>
          <a:xfrm>
            <a:off x="2773653" y="0"/>
            <a:ext cx="3856679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6630332" y="0"/>
            <a:ext cx="3275668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4952570" y="3429000"/>
            <a:ext cx="222387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7176440" y="3429000"/>
            <a:ext cx="2724406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884462" rtl="0" eaLnBrk="1" fontAlgn="auto" latinLnBrk="0" hangingPunct="1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116042" y="500675"/>
            <a:ext cx="2535502" cy="1044621"/>
          </a:xfrm>
        </p:spPr>
        <p:txBody>
          <a:bodyPr anchor="b">
            <a:normAutofit/>
          </a:bodyPr>
          <a:lstStyle>
            <a:lvl1pPr algn="ctr">
              <a:defRPr sz="195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16043" y="1701716"/>
            <a:ext cx="2535502" cy="1487257"/>
          </a:xfrm>
        </p:spPr>
        <p:txBody>
          <a:bodyPr anchor="t">
            <a:noAutofit/>
          </a:bodyPr>
          <a:lstStyle>
            <a:lvl1pPr algn="ctr">
              <a:defRPr sz="108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5031015" y="3573016"/>
            <a:ext cx="2067409" cy="3120347"/>
          </a:xfrm>
        </p:spPr>
        <p:txBody>
          <a:bodyPr anchor="ctr">
            <a:noAutofit/>
          </a:bodyPr>
          <a:lstStyle>
            <a:lvl1pPr algn="l">
              <a:defRPr sz="108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998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604798"/>
            <a:ext cx="9905999" cy="358164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84136" y="5438176"/>
            <a:ext cx="8775931" cy="793291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662151" y="5342166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4431696"/>
            <a:ext cx="9906000" cy="764419"/>
          </a:xfrm>
          <a:solidFill>
            <a:schemeClr val="accent1">
              <a:lumMod val="75000"/>
              <a:alpha val="80000"/>
            </a:schemeClr>
          </a:solidFill>
        </p:spPr>
        <p:txBody>
          <a:bodyPr anchor="ctr">
            <a:noAutofit/>
          </a:bodyPr>
          <a:lstStyle>
            <a:lvl1pPr algn="ctr">
              <a:defRPr sz="260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743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0"/>
            <a:ext cx="9906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1" name="正方形/長方形 10"/>
          <p:cNvSpPr/>
          <p:nvPr/>
        </p:nvSpPr>
        <p:spPr>
          <a:xfrm>
            <a:off x="0" y="3976914"/>
            <a:ext cx="9906000" cy="28810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2628" y="2967732"/>
            <a:ext cx="546687" cy="100918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6626" y="2971388"/>
            <a:ext cx="531832" cy="100552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462" y="2773940"/>
            <a:ext cx="653647" cy="120297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969" y="2470455"/>
            <a:ext cx="574912" cy="1506459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3590" y="2419264"/>
            <a:ext cx="635821" cy="155765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9926" y="2188907"/>
            <a:ext cx="634335" cy="1788006"/>
          </a:xfrm>
          <a:prstGeom prst="rect">
            <a:avLst/>
          </a:prstGeom>
        </p:spPr>
      </p:pic>
      <p:sp>
        <p:nvSpPr>
          <p:cNvPr id="2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64895" y="1945551"/>
            <a:ext cx="2377646" cy="480053"/>
          </a:xfrm>
        </p:spPr>
        <p:txBody>
          <a:bodyPr anchor="ctr">
            <a:noAutofit/>
          </a:bodyPr>
          <a:lstStyle>
            <a:lvl1pPr algn="ctr">
              <a:defRPr sz="151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745972" y="1374814"/>
            <a:ext cx="2377646" cy="480053"/>
          </a:xfrm>
        </p:spPr>
        <p:txBody>
          <a:bodyPr anchor="ctr">
            <a:noAutofit/>
          </a:bodyPr>
          <a:lstStyle>
            <a:lvl1pPr algn="ctr">
              <a:defRPr sz="151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5572676" y="1011208"/>
            <a:ext cx="2377646" cy="480053"/>
          </a:xfrm>
        </p:spPr>
        <p:txBody>
          <a:bodyPr anchor="ctr">
            <a:noAutofit/>
          </a:bodyPr>
          <a:lstStyle>
            <a:lvl1pPr algn="ctr">
              <a:defRPr sz="151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271185" y="1590874"/>
            <a:ext cx="2377646" cy="480053"/>
          </a:xfrm>
        </p:spPr>
        <p:txBody>
          <a:bodyPr anchor="ctr">
            <a:noAutofit/>
          </a:bodyPr>
          <a:lstStyle>
            <a:lvl1pPr algn="ctr">
              <a:defRPr sz="151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102020" y="804077"/>
            <a:ext cx="2377646" cy="480053"/>
          </a:xfrm>
        </p:spPr>
        <p:txBody>
          <a:bodyPr anchor="ctr">
            <a:noAutofit/>
          </a:bodyPr>
          <a:lstStyle>
            <a:lvl1pPr algn="ctr">
              <a:defRPr sz="151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878270" y="431542"/>
            <a:ext cx="2377646" cy="480053"/>
          </a:xfrm>
        </p:spPr>
        <p:txBody>
          <a:bodyPr anchor="ctr">
            <a:noAutofit/>
          </a:bodyPr>
          <a:lstStyle>
            <a:lvl1pPr algn="ctr">
              <a:defRPr sz="1517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6" name="直線コネクタ 35"/>
          <p:cNvCxnSpPr>
            <a:stCxn id="29" idx="2"/>
          </p:cNvCxnSpPr>
          <p:nvPr/>
        </p:nvCxnSpPr>
        <p:spPr>
          <a:xfrm>
            <a:off x="1753718" y="2425604"/>
            <a:ext cx="0" cy="448225"/>
          </a:xfrm>
          <a:prstGeom prst="line">
            <a:avLst/>
          </a:prstGeom>
          <a:ln w="28575"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2938972" y="1944914"/>
            <a:ext cx="0" cy="9225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4281540" y="1364343"/>
            <a:ext cx="0" cy="1265941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5454336" y="2098914"/>
            <a:ext cx="0" cy="223373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6761499" y="1507999"/>
            <a:ext cx="0" cy="814287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8075318" y="922965"/>
            <a:ext cx="0" cy="1175948"/>
          </a:xfrm>
          <a:prstGeom prst="line">
            <a:avLst/>
          </a:prstGeom>
          <a:ln w="28575"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タイトル 1"/>
          <p:cNvSpPr>
            <a:spLocks noGrp="1"/>
          </p:cNvSpPr>
          <p:nvPr>
            <p:ph type="title" hasCustomPrompt="1"/>
          </p:nvPr>
        </p:nvSpPr>
        <p:spPr>
          <a:xfrm>
            <a:off x="393130" y="4214454"/>
            <a:ext cx="9112738" cy="900605"/>
          </a:xfrm>
        </p:spPr>
        <p:txBody>
          <a:bodyPr anchor="b">
            <a:normAutofit/>
          </a:bodyPr>
          <a:lstStyle>
            <a:lvl1pPr algn="ctr">
              <a:defRPr sz="3575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/>
        </p:nvSpPr>
        <p:spPr>
          <a:xfrm>
            <a:off x="4074897" y="5125208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233066" y="5321905"/>
            <a:ext cx="9439868" cy="1112762"/>
          </a:xfrm>
        </p:spPr>
        <p:txBody>
          <a:bodyPr>
            <a:noAutofit/>
          </a:bodyPr>
          <a:lstStyle>
            <a:lvl1pPr algn="ctr">
              <a:defRPr sz="1083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821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25"/>
                            </p:stCondLst>
                            <p:childTnLst>
                              <p:par>
                                <p:cTn id="2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75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75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5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75"/>
                            </p:stCondLst>
                            <p:childTnLst>
                              <p:par>
                                <p:cTn id="5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25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825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00"/>
                            </p:stCondLst>
                            <p:childTnLst>
                              <p:par>
                                <p:cTn id="6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35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8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625"/>
                            </p:stCondLst>
                            <p:childTnLst>
                              <p:par>
                                <p:cTn id="8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375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875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65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/>
      <p:bldP spid="54" grpId="0" animBg="1"/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pin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/>
        </p:nvGrpSpPr>
        <p:grpSpPr>
          <a:xfrm>
            <a:off x="4341346" y="37273"/>
            <a:ext cx="5564654" cy="4481941"/>
            <a:chOff x="7426437" y="55909"/>
            <a:chExt cx="10859975" cy="6722912"/>
          </a:xfrm>
        </p:grpSpPr>
        <p:sp>
          <p:nvSpPr>
            <p:cNvPr id="13" name="正方形/長方形 12"/>
            <p:cNvSpPr/>
            <p:nvPr/>
          </p:nvSpPr>
          <p:spPr>
            <a:xfrm>
              <a:off x="10859975" y="111818"/>
              <a:ext cx="7426437" cy="66670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12" name="直角三角形 11"/>
            <p:cNvSpPr/>
            <p:nvPr/>
          </p:nvSpPr>
          <p:spPr>
            <a:xfrm flipH="1">
              <a:off x="7426437" y="55909"/>
              <a:ext cx="3433538" cy="672291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</p:grpSp>
      <p:sp>
        <p:nvSpPr>
          <p:cNvPr id="2" name="正方形/長方形 1"/>
          <p:cNvSpPr/>
          <p:nvPr/>
        </p:nvSpPr>
        <p:spPr>
          <a:xfrm>
            <a:off x="0" y="0"/>
            <a:ext cx="9906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2349" y="471963"/>
            <a:ext cx="1042167" cy="404725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4379" y="1017730"/>
            <a:ext cx="964553" cy="350148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正方形/長方形 5"/>
          <p:cNvSpPr/>
          <p:nvPr/>
        </p:nvSpPr>
        <p:spPr>
          <a:xfrm>
            <a:off x="0" y="4519215"/>
            <a:ext cx="9906000" cy="23387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393130" y="4637788"/>
            <a:ext cx="9112738" cy="900605"/>
          </a:xfrm>
        </p:spPr>
        <p:txBody>
          <a:bodyPr anchor="b">
            <a:normAutofit/>
          </a:bodyPr>
          <a:lstStyle>
            <a:lvl1pPr algn="ctr">
              <a:defRPr sz="3575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4074897" y="5548542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6311870" y="397384"/>
            <a:ext cx="3279771" cy="821816"/>
          </a:xfrm>
        </p:spPr>
        <p:txBody>
          <a:bodyPr>
            <a:noAutofit/>
          </a:bodyPr>
          <a:lstStyle>
            <a:lvl1pPr algn="l">
              <a:defRPr sz="3575" b="0" i="0" u="none" baseline="0">
                <a:solidFill>
                  <a:schemeClr val="accent1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43" hasCustomPrompt="1"/>
          </p:nvPr>
        </p:nvSpPr>
        <p:spPr>
          <a:xfrm>
            <a:off x="248074" y="397384"/>
            <a:ext cx="3076726" cy="821816"/>
          </a:xfrm>
        </p:spPr>
        <p:txBody>
          <a:bodyPr>
            <a:noAutofit/>
          </a:bodyPr>
          <a:lstStyle>
            <a:lvl1pPr algn="r">
              <a:defRPr sz="3575" b="0" i="0" u="none" baseline="0">
                <a:solidFill>
                  <a:schemeClr val="accent5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233066" y="5688607"/>
            <a:ext cx="9439868" cy="998520"/>
          </a:xfrm>
        </p:spPr>
        <p:txBody>
          <a:bodyPr>
            <a:noAutofit/>
          </a:bodyPr>
          <a:lstStyle>
            <a:lvl1pPr algn="ctr">
              <a:defRPr sz="1083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45" hasCustomPrompt="1"/>
          </p:nvPr>
        </p:nvSpPr>
        <p:spPr>
          <a:xfrm>
            <a:off x="591201" y="1930400"/>
            <a:ext cx="2858670" cy="655782"/>
          </a:xfrm>
        </p:spPr>
        <p:txBody>
          <a:bodyPr anchor="ctr">
            <a:noAutofit/>
          </a:bodyPr>
          <a:lstStyle>
            <a:lvl1pPr algn="l">
              <a:defRPr sz="975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円/楕円 14"/>
          <p:cNvSpPr/>
          <p:nvPr/>
        </p:nvSpPr>
        <p:spPr>
          <a:xfrm>
            <a:off x="290182" y="2121850"/>
            <a:ext cx="221737" cy="2728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46" hasCustomPrompt="1"/>
          </p:nvPr>
        </p:nvSpPr>
        <p:spPr>
          <a:xfrm>
            <a:off x="591201" y="2697019"/>
            <a:ext cx="2858670" cy="655782"/>
          </a:xfrm>
        </p:spPr>
        <p:txBody>
          <a:bodyPr anchor="ctr">
            <a:noAutofit/>
          </a:bodyPr>
          <a:lstStyle>
            <a:lvl1pPr algn="l">
              <a:defRPr sz="975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/>
        </p:nvSpPr>
        <p:spPr>
          <a:xfrm>
            <a:off x="293458" y="2888469"/>
            <a:ext cx="221737" cy="2728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47" hasCustomPrompt="1"/>
          </p:nvPr>
        </p:nvSpPr>
        <p:spPr>
          <a:xfrm>
            <a:off x="591201" y="3463637"/>
            <a:ext cx="2858670" cy="655782"/>
          </a:xfrm>
        </p:spPr>
        <p:txBody>
          <a:bodyPr anchor="ctr">
            <a:noAutofit/>
          </a:bodyPr>
          <a:lstStyle>
            <a:lvl1pPr algn="l">
              <a:defRPr sz="975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/>
        </p:nvSpPr>
        <p:spPr>
          <a:xfrm>
            <a:off x="290182" y="3655086"/>
            <a:ext cx="221737" cy="2728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6803006" y="1932505"/>
            <a:ext cx="2858670" cy="655782"/>
          </a:xfrm>
        </p:spPr>
        <p:txBody>
          <a:bodyPr anchor="ctr">
            <a:noAutofit/>
          </a:bodyPr>
          <a:lstStyle>
            <a:lvl1pPr algn="l">
              <a:defRPr sz="975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/>
        </p:nvSpPr>
        <p:spPr>
          <a:xfrm>
            <a:off x="6501988" y="2123955"/>
            <a:ext cx="221737" cy="272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49" hasCustomPrompt="1"/>
          </p:nvPr>
        </p:nvSpPr>
        <p:spPr>
          <a:xfrm>
            <a:off x="6803006" y="2699124"/>
            <a:ext cx="2858670" cy="655782"/>
          </a:xfrm>
        </p:spPr>
        <p:txBody>
          <a:bodyPr anchor="ctr">
            <a:noAutofit/>
          </a:bodyPr>
          <a:lstStyle>
            <a:lvl1pPr algn="l">
              <a:defRPr sz="975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/>
        </p:nvSpPr>
        <p:spPr>
          <a:xfrm>
            <a:off x="6501988" y="2890573"/>
            <a:ext cx="221737" cy="272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6803006" y="3465742"/>
            <a:ext cx="2858670" cy="655782"/>
          </a:xfrm>
        </p:spPr>
        <p:txBody>
          <a:bodyPr anchor="ctr">
            <a:noAutofit/>
          </a:bodyPr>
          <a:lstStyle>
            <a:lvl1pPr algn="l">
              <a:defRPr sz="975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円/楕円 27"/>
          <p:cNvSpPr/>
          <p:nvPr/>
        </p:nvSpPr>
        <p:spPr>
          <a:xfrm>
            <a:off x="6501988" y="3657191"/>
            <a:ext cx="221737" cy="272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0" name="正方形/長方形 29"/>
          <p:cNvSpPr/>
          <p:nvPr/>
        </p:nvSpPr>
        <p:spPr>
          <a:xfrm>
            <a:off x="1733275" y="1225923"/>
            <a:ext cx="175534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1" name="正方形/長方形 30"/>
          <p:cNvSpPr/>
          <p:nvPr/>
        </p:nvSpPr>
        <p:spPr>
          <a:xfrm>
            <a:off x="5988722" y="1225923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</p:spTree>
    <p:extLst>
      <p:ext uri="{BB962C8B-B14F-4D97-AF65-F5344CB8AC3E}">
        <p14:creationId xmlns:p14="http://schemas.microsoft.com/office/powerpoint/2010/main" val="68158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8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0" grpId="0" animBg="1"/>
      <p:bldP spid="31" grpId="0" animBg="1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0" y="0"/>
            <a:ext cx="9906000" cy="41510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6448" y="308653"/>
            <a:ext cx="4285832" cy="427273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2441" y="950241"/>
            <a:ext cx="2075180" cy="363114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270" y="1804275"/>
            <a:ext cx="1107784" cy="2777109"/>
          </a:xfrm>
          <a:prstGeom prst="rect">
            <a:avLst/>
          </a:prstGeom>
        </p:spPr>
      </p:pic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1839069" y="2157779"/>
            <a:ext cx="926188" cy="2070100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2973906" y="488673"/>
            <a:ext cx="3973911" cy="2704156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7181753" y="1282700"/>
            <a:ext cx="1795618" cy="2956390"/>
          </a:xfrm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393130" y="4514410"/>
            <a:ext cx="9112738" cy="900605"/>
          </a:xfrm>
        </p:spPr>
        <p:txBody>
          <a:bodyPr anchor="b">
            <a:normAutofit/>
          </a:bodyPr>
          <a:lstStyle>
            <a:lvl1pPr algn="ctr">
              <a:defRPr sz="3575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4074897" y="5425164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233066" y="5621862"/>
            <a:ext cx="9439868" cy="1006329"/>
          </a:xfrm>
        </p:spPr>
        <p:txBody>
          <a:bodyPr>
            <a:noAutofit/>
          </a:bodyPr>
          <a:lstStyle>
            <a:lvl1pPr algn="ctr">
              <a:defRPr sz="1083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237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/>
      <p:bldP spid="13" grpId="0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/>
        </p:nvSpPr>
        <p:spPr>
          <a:xfrm>
            <a:off x="0" y="4233333"/>
            <a:ext cx="9906000" cy="2624667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0" y="0"/>
            <a:ext cx="9906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1664486" y="164638"/>
            <a:ext cx="7773357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5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435022" y="2170492"/>
            <a:ext cx="4623201" cy="32004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8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角丸四角形 7"/>
          <p:cNvSpPr/>
          <p:nvPr/>
        </p:nvSpPr>
        <p:spPr>
          <a:xfrm>
            <a:off x="435145" y="1845583"/>
            <a:ext cx="4623201" cy="324760"/>
          </a:xfrm>
          <a:custGeom>
            <a:avLst/>
            <a:gdLst/>
            <a:ahLst/>
            <a:cxnLst/>
            <a:rect l="l" t="t" r="r" b="b"/>
            <a:pathLst>
              <a:path w="8534400" h="487140">
                <a:moveTo>
                  <a:pt x="148176" y="0"/>
                </a:moveTo>
                <a:lnTo>
                  <a:pt x="8386224" y="0"/>
                </a:lnTo>
                <a:cubicBezTo>
                  <a:pt x="8468059" y="0"/>
                  <a:pt x="8534400" y="66341"/>
                  <a:pt x="8534400" y="148176"/>
                </a:cubicBezTo>
                <a:lnTo>
                  <a:pt x="8534400" y="487140"/>
                </a:lnTo>
                <a:lnTo>
                  <a:pt x="0" y="487140"/>
                </a:lnTo>
                <a:lnTo>
                  <a:pt x="0" y="148176"/>
                </a:lnTo>
                <a:cubicBezTo>
                  <a:pt x="0" y="66341"/>
                  <a:pt x="66341" y="0"/>
                  <a:pt x="14817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7" name="正方形/長方形 16"/>
          <p:cNvSpPr/>
          <p:nvPr/>
        </p:nvSpPr>
        <p:spPr>
          <a:xfrm>
            <a:off x="435145" y="2128010"/>
            <a:ext cx="4623201" cy="4233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grpSp>
        <p:nvGrpSpPr>
          <p:cNvPr id="18" name="グループ化 17"/>
          <p:cNvGrpSpPr/>
          <p:nvPr/>
        </p:nvGrpSpPr>
        <p:grpSpPr>
          <a:xfrm>
            <a:off x="533919" y="1938114"/>
            <a:ext cx="294110" cy="95250"/>
            <a:chOff x="2524125" y="1614487"/>
            <a:chExt cx="542925" cy="142875"/>
          </a:xfrm>
        </p:grpSpPr>
        <p:sp>
          <p:nvSpPr>
            <p:cNvPr id="19" name="円/楕円 18"/>
            <p:cNvSpPr/>
            <p:nvPr/>
          </p:nvSpPr>
          <p:spPr>
            <a:xfrm>
              <a:off x="2524125" y="1614487"/>
              <a:ext cx="142875" cy="1428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2724150" y="1614487"/>
              <a:ext cx="142875" cy="142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2924175" y="1614487"/>
              <a:ext cx="142875" cy="1428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4852689" y="1922238"/>
            <a:ext cx="108357" cy="127000"/>
            <a:chOff x="7781924" y="1704975"/>
            <a:chExt cx="200026" cy="1905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正方形/長方形 22"/>
            <p:cNvSpPr/>
            <p:nvPr/>
          </p:nvSpPr>
          <p:spPr>
            <a:xfrm>
              <a:off x="7781925" y="1704975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7781925" y="1776413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7781924" y="1847850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33"/>
            </a:p>
          </p:txBody>
        </p:sp>
      </p:grpSp>
      <p:sp>
        <p:nvSpPr>
          <p:cNvPr id="38" name="正方形/長方形 37"/>
          <p:cNvSpPr/>
          <p:nvPr/>
        </p:nvSpPr>
        <p:spPr>
          <a:xfrm rot="2700000">
            <a:off x="494956" y="3507859"/>
            <a:ext cx="8518860" cy="5212569"/>
          </a:xfrm>
          <a:custGeom>
            <a:avLst/>
            <a:gdLst/>
            <a:ahLst/>
            <a:cxnLst/>
            <a:rect l="l" t="t" r="r" b="b"/>
            <a:pathLst>
              <a:path w="12778290" h="9622369">
                <a:moveTo>
                  <a:pt x="2350963" y="1"/>
                </a:moveTo>
                <a:lnTo>
                  <a:pt x="12778290" y="0"/>
                </a:lnTo>
                <a:lnTo>
                  <a:pt x="3155921" y="9622369"/>
                </a:lnTo>
                <a:lnTo>
                  <a:pt x="0" y="9622369"/>
                </a:lnTo>
                <a:lnTo>
                  <a:pt x="5986665" y="363570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8" name="正方形/長方形 27"/>
          <p:cNvSpPr/>
          <p:nvPr/>
        </p:nvSpPr>
        <p:spPr>
          <a:xfrm>
            <a:off x="5348406" y="4396144"/>
            <a:ext cx="175534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299385" y="4476698"/>
            <a:ext cx="4222208" cy="1500769"/>
          </a:xfrm>
        </p:spPr>
        <p:txBody>
          <a:bodyPr anchor="t">
            <a:noAutofit/>
          </a:bodyPr>
          <a:lstStyle>
            <a:lvl1pPr algn="l">
              <a:defRPr sz="108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5649425" y="1857789"/>
            <a:ext cx="3858409" cy="655782"/>
          </a:xfrm>
        </p:spPr>
        <p:txBody>
          <a:bodyPr anchor="ctr">
            <a:noAutofit/>
          </a:bodyPr>
          <a:lstStyle>
            <a:lvl1pPr algn="l">
              <a:defRPr sz="975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/>
        </p:nvSpPr>
        <p:spPr>
          <a:xfrm>
            <a:off x="5348406" y="2049239"/>
            <a:ext cx="221737" cy="2728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49" hasCustomPrompt="1"/>
          </p:nvPr>
        </p:nvSpPr>
        <p:spPr>
          <a:xfrm>
            <a:off x="5649425" y="2624408"/>
            <a:ext cx="3858409" cy="655782"/>
          </a:xfrm>
        </p:spPr>
        <p:txBody>
          <a:bodyPr anchor="ctr">
            <a:noAutofit/>
          </a:bodyPr>
          <a:lstStyle>
            <a:lvl1pPr algn="l">
              <a:defRPr sz="975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/>
        </p:nvSpPr>
        <p:spPr>
          <a:xfrm>
            <a:off x="5348406" y="2815857"/>
            <a:ext cx="221737" cy="2728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5649425" y="3391026"/>
            <a:ext cx="3858409" cy="655782"/>
          </a:xfrm>
        </p:spPr>
        <p:txBody>
          <a:bodyPr anchor="ctr">
            <a:noAutofit/>
          </a:bodyPr>
          <a:lstStyle>
            <a:lvl1pPr algn="l">
              <a:defRPr sz="975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円/楕円 35"/>
          <p:cNvSpPr/>
          <p:nvPr/>
        </p:nvSpPr>
        <p:spPr>
          <a:xfrm>
            <a:off x="5348406" y="3582475"/>
            <a:ext cx="221737" cy="2728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7" name="円/楕円 36"/>
          <p:cNvSpPr/>
          <p:nvPr/>
        </p:nvSpPr>
        <p:spPr>
          <a:xfrm>
            <a:off x="1263872" y="905648"/>
            <a:ext cx="312062" cy="3840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39" name="円/楕円 13"/>
          <p:cNvSpPr/>
          <p:nvPr/>
        </p:nvSpPr>
        <p:spPr>
          <a:xfrm>
            <a:off x="25672" y="0"/>
            <a:ext cx="741147" cy="681270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40" name="円/楕円 39"/>
          <p:cNvSpPr/>
          <p:nvPr/>
        </p:nvSpPr>
        <p:spPr>
          <a:xfrm>
            <a:off x="554104" y="681271"/>
            <a:ext cx="429085" cy="528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41" name="円/楕円 40"/>
          <p:cNvSpPr/>
          <p:nvPr/>
        </p:nvSpPr>
        <p:spPr>
          <a:xfrm>
            <a:off x="981361" y="149092"/>
            <a:ext cx="537837" cy="66189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42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692323" y="6309239"/>
            <a:ext cx="3136900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08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43" name="円/楕円 42"/>
          <p:cNvSpPr/>
          <p:nvPr/>
        </p:nvSpPr>
        <p:spPr>
          <a:xfrm>
            <a:off x="8955423" y="6100230"/>
            <a:ext cx="235293" cy="2895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44" name="円/楕円 43"/>
          <p:cNvSpPr/>
          <p:nvPr/>
        </p:nvSpPr>
        <p:spPr>
          <a:xfrm>
            <a:off x="9291023" y="6111048"/>
            <a:ext cx="585116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45" name="円/楕円 19"/>
          <p:cNvSpPr/>
          <p:nvPr/>
        </p:nvSpPr>
        <p:spPr>
          <a:xfrm>
            <a:off x="8824226" y="6469495"/>
            <a:ext cx="390077" cy="388506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4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91023" y="6288526"/>
            <a:ext cx="58511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51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8604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"/>
                            </p:stCondLst>
                            <p:childTnLst>
                              <p:par>
                                <p:cTn id="7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75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25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7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75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25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8" grpId="0" animBg="1"/>
      <p:bldP spid="28" grpId="0" animBg="1"/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and Animate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1135161" y="0"/>
            <a:ext cx="9906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871764" y="0"/>
            <a:ext cx="4662514" cy="6858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テキスト プレースホルダー 2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6488109" y="0"/>
            <a:ext cx="4662514" cy="6858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テキスト プレースホルダー 25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-2541336" y="0"/>
            <a:ext cx="7537763" cy="6858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7" name="テキスト プレースホルダー 25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7022519" y="0"/>
            <a:ext cx="7537763" cy="6858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8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5144344" y="0"/>
            <a:ext cx="2899821" cy="6858000"/>
          </a:xfrm>
          <a:prstGeom prst="parallelogram">
            <a:avLst>
              <a:gd name="adj" fmla="val 67559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9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3586081" y="0"/>
            <a:ext cx="2517997" cy="6858000"/>
          </a:xfrm>
          <a:prstGeom prst="parallelogram">
            <a:avLst>
              <a:gd name="adj" fmla="val 77247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02820" y="2703891"/>
            <a:ext cx="3919389" cy="2208254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307244" y="5111521"/>
            <a:ext cx="3914965" cy="1390878"/>
          </a:xfrm>
        </p:spPr>
        <p:txBody>
          <a:bodyPr>
            <a:noAutofit/>
          </a:bodyPr>
          <a:lstStyle>
            <a:lvl1pPr algn="l">
              <a:defRPr sz="1083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43" hasCustomPrompt="1"/>
          </p:nvPr>
        </p:nvSpPr>
        <p:spPr>
          <a:xfrm rot="4250327">
            <a:off x="5278522" y="2398311"/>
            <a:ext cx="7132647" cy="217744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9209" b="0" i="0" u="none" baseline="0">
                <a:solidFill>
                  <a:schemeClr val="bg1">
                    <a:alpha val="30000"/>
                  </a:schemeClr>
                </a:solidFill>
                <a:latin typeface="Route 159 Bold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358351" y="4990568"/>
            <a:ext cx="1755152" cy="48000"/>
          </a:xfrm>
          <a:solidFill>
            <a:schemeClr val="bg1"/>
          </a:solidFill>
        </p:spPr>
        <p:txBody>
          <a:bodyPr>
            <a:noAutofit/>
          </a:bodyPr>
          <a:lstStyle>
            <a:lvl1pPr algn="l">
              <a:defRPr sz="1083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945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/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screen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117"/>
            <a:ext cx="9906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0" y="5708953"/>
            <a:ext cx="4952570" cy="780411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972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screen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117"/>
            <a:ext cx="9906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819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117"/>
            <a:ext cx="9906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4518781"/>
            <a:ext cx="9906001" cy="1228876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247241" y="4596492"/>
            <a:ext cx="9411517" cy="103505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5411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&amp;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117"/>
            <a:ext cx="9906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テキスト プレースホルダー 4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77634"/>
            <a:ext cx="9906000" cy="1035050"/>
          </a:xfrm>
          <a:solidFill>
            <a:schemeClr val="tx2">
              <a:alpha val="4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9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247241" y="677635"/>
            <a:ext cx="9411517" cy="103505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575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907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28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3782768" y="1604797"/>
            <a:ext cx="6123231" cy="3120347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715359" y="1028734"/>
            <a:ext cx="7762536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54367" y="932723"/>
            <a:ext cx="175534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584136" y="5109186"/>
            <a:ext cx="8775931" cy="1020369"/>
          </a:xfrm>
        </p:spPr>
        <p:txBody>
          <a:bodyPr anchor="t">
            <a:normAutofit/>
          </a:bodyPr>
          <a:lstStyle>
            <a:lvl1pPr algn="l">
              <a:defRPr sz="108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662151" y="5013176"/>
            <a:ext cx="175534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4" name="正方形/長方形 13"/>
          <p:cNvSpPr/>
          <p:nvPr/>
        </p:nvSpPr>
        <p:spPr>
          <a:xfrm>
            <a:off x="0" y="1604797"/>
            <a:ext cx="3782768" cy="312034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75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84136" y="1844824"/>
            <a:ext cx="2925578" cy="2688299"/>
          </a:xfrm>
        </p:spPr>
        <p:txBody>
          <a:bodyPr anchor="b">
            <a:normAutofit/>
          </a:bodyPr>
          <a:lstStyle>
            <a:lvl1pPr algn="r">
              <a:defRPr sz="195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374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75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animBg="1"/>
      <p:bldP spid="15" grpId="0" build="allAtOnce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4271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93130" y="1886858"/>
            <a:ext cx="9115355" cy="2912533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Message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469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3976048"/>
            <a:ext cx="9906000" cy="2881952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534" tIns="24767" rIns="49534" bIns="2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33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0" y="0"/>
            <a:ext cx="9906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692323" y="6309239"/>
            <a:ext cx="3136900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08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8955423" y="6100230"/>
            <a:ext cx="235293" cy="2895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6" name="円/楕円 5"/>
          <p:cNvSpPr/>
          <p:nvPr/>
        </p:nvSpPr>
        <p:spPr>
          <a:xfrm>
            <a:off x="9291023" y="6111048"/>
            <a:ext cx="585116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7" name="円/楕円 19"/>
          <p:cNvSpPr/>
          <p:nvPr/>
        </p:nvSpPr>
        <p:spPr>
          <a:xfrm>
            <a:off x="8824226" y="6469495"/>
            <a:ext cx="390077" cy="388506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91023" y="6288526"/>
            <a:ext cx="58511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51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7403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90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0" y="0"/>
            <a:ext cx="9906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664486" y="164638"/>
            <a:ext cx="7773357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692323" y="6309239"/>
            <a:ext cx="3136900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08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263872" y="905648"/>
            <a:ext cx="312062" cy="3840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4" name="円/楕円 13"/>
          <p:cNvSpPr/>
          <p:nvPr/>
        </p:nvSpPr>
        <p:spPr>
          <a:xfrm>
            <a:off x="25672" y="0"/>
            <a:ext cx="741147" cy="681270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8" name="円/楕円 17"/>
          <p:cNvSpPr/>
          <p:nvPr/>
        </p:nvSpPr>
        <p:spPr>
          <a:xfrm>
            <a:off x="554104" y="681271"/>
            <a:ext cx="429085" cy="528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19" name="円/楕円 18"/>
          <p:cNvSpPr/>
          <p:nvPr/>
        </p:nvSpPr>
        <p:spPr>
          <a:xfrm>
            <a:off x="981361" y="149092"/>
            <a:ext cx="537837" cy="66189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1" name="円/楕円 20"/>
          <p:cNvSpPr/>
          <p:nvPr/>
        </p:nvSpPr>
        <p:spPr>
          <a:xfrm>
            <a:off x="8955423" y="6100230"/>
            <a:ext cx="235293" cy="2895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3" name="円/楕円 22"/>
          <p:cNvSpPr/>
          <p:nvPr/>
        </p:nvSpPr>
        <p:spPr>
          <a:xfrm>
            <a:off x="9291023" y="6111048"/>
            <a:ext cx="585116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20" name="円/楕円 19"/>
          <p:cNvSpPr/>
          <p:nvPr/>
        </p:nvSpPr>
        <p:spPr>
          <a:xfrm>
            <a:off x="8824226" y="6469495"/>
            <a:ext cx="390077" cy="388506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75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91023" y="6288526"/>
            <a:ext cx="58511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517">
                <a:solidFill>
                  <a:schemeClr val="bg1"/>
                </a:solidFill>
              </a:defRPr>
            </a:lvl1pPr>
          </a:lstStyle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782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 animBg="1"/>
      <p:bldP spid="13" grpId="1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0" grpId="0" animBg="1"/>
      <p:bldP spid="20" grpId="1" animBg="1"/>
      <p:bldP spid="6" grpId="0"/>
    </p:bldLst>
  </p:timing>
  <p:txStyles>
    <p:titleStyle>
      <a:lvl1pPr algn="l" defTabSz="884462" rtl="0" eaLnBrk="1" latinLnBrk="0" hangingPunct="1">
        <a:spcBef>
          <a:spcPct val="0"/>
        </a:spcBef>
        <a:buNone/>
        <a:defRPr kumimoji="1" sz="3250" kern="1200" baseline="0">
          <a:solidFill>
            <a:schemeClr val="tx1">
              <a:lumMod val="75000"/>
              <a:lumOff val="25000"/>
            </a:schemeClr>
          </a:solidFill>
          <a:latin typeface="Route 159 UltraLight" pitchFamily="50" charset="0"/>
          <a:ea typeface="+mj-ea"/>
          <a:cs typeface="+mj-cs"/>
        </a:defRPr>
      </a:lvl1pPr>
    </p:titleStyle>
    <p:bodyStyle>
      <a:lvl1pPr marL="0" indent="0" algn="l" defTabSz="884462" rtl="0" eaLnBrk="1" latinLnBrk="0" hangingPunct="1">
        <a:lnSpc>
          <a:spcPct val="120000"/>
        </a:lnSpc>
        <a:spcBef>
          <a:spcPts val="650"/>
        </a:spcBef>
        <a:buFont typeface="Arial" panose="020B0604020202020204" pitchFamily="34" charset="0"/>
        <a:buNone/>
        <a:defRPr kumimoji="1" sz="13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18626" indent="-276394" algn="l" defTabSz="884462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709" kern="1200">
          <a:solidFill>
            <a:schemeClr val="tx1"/>
          </a:solidFill>
          <a:latin typeface="+mn-lt"/>
          <a:ea typeface="+mn-ea"/>
          <a:cs typeface="+mn-cs"/>
        </a:defRPr>
      </a:lvl2pPr>
      <a:lvl3pPr marL="1105578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29" kern="1200">
          <a:solidFill>
            <a:schemeClr val="tx1"/>
          </a:solidFill>
          <a:latin typeface="+mn-lt"/>
          <a:ea typeface="+mn-ea"/>
          <a:cs typeface="+mn-cs"/>
        </a:defRPr>
      </a:lvl3pPr>
      <a:lvl4pPr marL="1547809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90039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32271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74502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16733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58964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42231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884462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26693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768924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211155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653386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095617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537849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1" y="164638"/>
            <a:ext cx="8942542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692323" y="6309239"/>
            <a:ext cx="3136900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08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1" name="円/楕円 10"/>
          <p:cNvSpPr/>
          <p:nvPr/>
        </p:nvSpPr>
        <p:spPr>
          <a:xfrm>
            <a:off x="8955423" y="6100230"/>
            <a:ext cx="235293" cy="2895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5" name="円/楕円 14"/>
          <p:cNvSpPr/>
          <p:nvPr/>
        </p:nvSpPr>
        <p:spPr>
          <a:xfrm>
            <a:off x="9291023" y="6111048"/>
            <a:ext cx="585116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6" name="円/楕円 19"/>
          <p:cNvSpPr/>
          <p:nvPr/>
        </p:nvSpPr>
        <p:spPr>
          <a:xfrm>
            <a:off x="8824226" y="6469495"/>
            <a:ext cx="390077" cy="388506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33"/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91023" y="6288526"/>
            <a:ext cx="58511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51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4344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  <p:sldLayoutId id="2147483739" r:id="rId24"/>
    <p:sldLayoutId id="2147483740" r:id="rId25"/>
    <p:sldLayoutId id="2147483741" r:id="rId26"/>
    <p:sldLayoutId id="2147483742" r:id="rId2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7" grpId="0"/>
    </p:bldLst>
  </p:timing>
  <p:hf hdr="0" dt="0"/>
  <p:txStyles>
    <p:titleStyle>
      <a:lvl1pPr algn="l" defTabSz="884462" rtl="0" eaLnBrk="1" latinLnBrk="0" hangingPunct="1">
        <a:spcBef>
          <a:spcPct val="0"/>
        </a:spcBef>
        <a:buNone/>
        <a:defRPr kumimoji="1" sz="325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884462" rtl="0" eaLnBrk="1" latinLnBrk="0" hangingPunct="1">
        <a:lnSpc>
          <a:spcPct val="120000"/>
        </a:lnSpc>
        <a:spcBef>
          <a:spcPts val="650"/>
        </a:spcBef>
        <a:buFont typeface="Arial" panose="020B0604020202020204" pitchFamily="34" charset="0"/>
        <a:buNone/>
        <a:defRPr kumimoji="1" sz="13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18626" indent="-276394" algn="l" defTabSz="884462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709" kern="1200">
          <a:solidFill>
            <a:schemeClr val="tx1"/>
          </a:solidFill>
          <a:latin typeface="+mn-lt"/>
          <a:ea typeface="+mn-ea"/>
          <a:cs typeface="+mn-cs"/>
        </a:defRPr>
      </a:lvl2pPr>
      <a:lvl3pPr marL="1105578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29" kern="1200">
          <a:solidFill>
            <a:schemeClr val="tx1"/>
          </a:solidFill>
          <a:latin typeface="+mn-lt"/>
          <a:ea typeface="+mn-ea"/>
          <a:cs typeface="+mn-cs"/>
        </a:defRPr>
      </a:lvl3pPr>
      <a:lvl4pPr marL="1547809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90039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32271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74502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16733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58964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42231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884462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26693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768924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211155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653386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095617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537849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06120" y="164638"/>
            <a:ext cx="8904581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121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</p:sldLayoutIdLst>
  <p:hf hdr="0" dt="0"/>
  <p:txStyles>
    <p:titleStyle>
      <a:lvl1pPr algn="l" defTabSz="884462" rtl="0" eaLnBrk="1" latinLnBrk="0" hangingPunct="1">
        <a:spcBef>
          <a:spcPct val="0"/>
        </a:spcBef>
        <a:buNone/>
        <a:defRPr kumimoji="1" sz="325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884462" rtl="0" eaLnBrk="1" latinLnBrk="0" hangingPunct="1">
        <a:lnSpc>
          <a:spcPct val="120000"/>
        </a:lnSpc>
        <a:spcBef>
          <a:spcPts val="650"/>
        </a:spcBef>
        <a:buFont typeface="Arial" panose="020B0604020202020204" pitchFamily="34" charset="0"/>
        <a:buNone/>
        <a:defRPr kumimoji="1" sz="13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18626" indent="-276394" algn="l" defTabSz="884462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709" kern="1200">
          <a:solidFill>
            <a:schemeClr val="tx1"/>
          </a:solidFill>
          <a:latin typeface="+mn-lt"/>
          <a:ea typeface="+mn-ea"/>
          <a:cs typeface="+mn-cs"/>
        </a:defRPr>
      </a:lvl2pPr>
      <a:lvl3pPr marL="1105578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29" kern="1200">
          <a:solidFill>
            <a:schemeClr val="tx1"/>
          </a:solidFill>
          <a:latin typeface="+mn-lt"/>
          <a:ea typeface="+mn-ea"/>
          <a:cs typeface="+mn-cs"/>
        </a:defRPr>
      </a:lvl3pPr>
      <a:lvl4pPr marL="1547809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90039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32271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74502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16733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58964" indent="-221115" algn="l" defTabSz="88446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42231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884462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26693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768924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211155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653386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095617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537849" algn="l" defTabSz="884462" rtl="0" eaLnBrk="1" latinLnBrk="0" hangingPunct="1">
        <a:defRPr kumimoji="1"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9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hyperlink" Target="mailto:linkdata@info-lounge.jp" TargetMode="External"/><Relationship Id="rId3" Type="http://schemas.openxmlformats.org/officeDocument/2006/relationships/image" Target="../media/image21.png"/><Relationship Id="rId7" Type="http://schemas.microsoft.com/office/2007/relationships/hdphoto" Target="../media/hdphoto3.wdp"/><Relationship Id="rId12" Type="http://schemas.openxmlformats.org/officeDocument/2006/relationships/image" Target="../media/image27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microsoft.com/office/2007/relationships/hdphoto" Target="../media/hdphoto2.wdp"/><Relationship Id="rId15" Type="http://schemas.openxmlformats.org/officeDocument/2006/relationships/image" Target="../media/image29.svg"/><Relationship Id="rId10" Type="http://schemas.openxmlformats.org/officeDocument/2006/relationships/image" Target="../media/image25.tiff"/><Relationship Id="rId4" Type="http://schemas.openxmlformats.org/officeDocument/2006/relationships/image" Target="../media/image22.png"/><Relationship Id="rId9" Type="http://schemas.microsoft.com/office/2007/relationships/hdphoto" Target="../media/hdphoto4.wdp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角丸四角形 52"/>
          <p:cNvSpPr/>
          <p:nvPr/>
        </p:nvSpPr>
        <p:spPr>
          <a:xfrm>
            <a:off x="5625253" y="3628165"/>
            <a:ext cx="4092961" cy="2878630"/>
          </a:xfrm>
          <a:prstGeom prst="roundRect">
            <a:avLst>
              <a:gd name="adj" fmla="val 9905"/>
            </a:avLst>
          </a:prstGeom>
          <a:noFill/>
          <a:ln>
            <a:solidFill>
              <a:srgbClr val="3333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CC0000"/>
              </a:solidFill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4811" y="1149"/>
            <a:ext cx="9906000" cy="1252759"/>
          </a:xfrm>
          <a:prstGeom prst="rect">
            <a:avLst/>
          </a:prstGeom>
          <a:solidFill>
            <a:srgbClr val="333399"/>
          </a:solidFill>
          <a:ln w="9525" cap="flat" cmpd="sng" algn="ctr">
            <a:solidFill>
              <a:srgbClr val="3333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/>
              <a:ea typeface="ヒラギノ角ゴ Pro W3"/>
              <a:cs typeface="+mn-cs"/>
            </a:endParaRPr>
          </a:p>
        </p:txBody>
      </p:sp>
      <p:sp>
        <p:nvSpPr>
          <p:cNvPr id="42" name="タイトル 1"/>
          <p:cNvSpPr txBox="1">
            <a:spLocks/>
          </p:cNvSpPr>
          <p:nvPr/>
        </p:nvSpPr>
        <p:spPr>
          <a:xfrm>
            <a:off x="45112" y="223283"/>
            <a:ext cx="8374499" cy="744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4000" b="1" dirty="0">
                <a:solidFill>
                  <a:schemeClr val="bg1"/>
                </a:solidFill>
                <a:latin typeface="Century Gothic" panose="020B0502020202020204" pitchFamily="34" charset="0"/>
                <a:ea typeface="小塚ゴシック Pro M"/>
                <a:cs typeface="小塚ゴシック Pro M"/>
              </a:rPr>
              <a:t>LinkData</a:t>
            </a:r>
            <a:r>
              <a:rPr lang="en-US" altLang="ja-JP" sz="4000" dirty="0">
                <a:solidFill>
                  <a:schemeClr val="bg1"/>
                </a:solidFill>
                <a:latin typeface="Century Gothic" panose="020B0502020202020204" pitchFamily="34" charset="0"/>
                <a:ea typeface="小塚ゴシック Pro M"/>
                <a:cs typeface="小塚ゴシック Pro M"/>
              </a:rPr>
              <a:t>.org</a:t>
            </a:r>
            <a:endParaRPr lang="ja-JP" altLang="en-US" sz="4000" dirty="0">
              <a:solidFill>
                <a:schemeClr val="bg1"/>
              </a:solidFill>
              <a:latin typeface="Century Gothic" panose="020B0502020202020204" pitchFamily="34" charset="0"/>
              <a:ea typeface="小塚ゴシック Pro M"/>
              <a:cs typeface="小塚ゴシック Pro M"/>
            </a:endParaRPr>
          </a:p>
        </p:txBody>
      </p:sp>
      <p:sp>
        <p:nvSpPr>
          <p:cNvPr id="44" name="タイトル 1"/>
          <p:cNvSpPr txBox="1">
            <a:spLocks/>
          </p:cNvSpPr>
          <p:nvPr/>
        </p:nvSpPr>
        <p:spPr>
          <a:xfrm>
            <a:off x="57563" y="827741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400" dirty="0">
                <a:solidFill>
                  <a:schemeClr val="bg1"/>
                </a:solidFill>
                <a:latin typeface="小塚ゴシック Pr6N R"/>
                <a:ea typeface="小塚ゴシック Pr6N R"/>
                <a:cs typeface="小塚ゴシック Pr6N R"/>
              </a:rPr>
              <a:t>By </a:t>
            </a:r>
            <a:r>
              <a:rPr lang="ja-JP" altLang="en-US" sz="1400" dirty="0">
                <a:solidFill>
                  <a:schemeClr val="bg1"/>
                </a:solidFill>
                <a:latin typeface="小塚ゴシック Pr6N R"/>
                <a:ea typeface="小塚ゴシック Pr6N R"/>
                <a:cs typeface="小塚ゴシック Pr6N R"/>
              </a:rPr>
              <a:t>インフォ・ラウンジ株式会社</a:t>
            </a:r>
            <a:endParaRPr kumimoji="1" lang="ja-JP" altLang="en-US" sz="1400" dirty="0">
              <a:solidFill>
                <a:schemeClr val="bg1"/>
              </a:solidFill>
              <a:latin typeface="小塚ゴシック Pr6N R"/>
              <a:ea typeface="小塚ゴシック Pr6N R"/>
              <a:cs typeface="小塚ゴシック Pr6N R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0" y="6577577"/>
            <a:ext cx="9906000" cy="280423"/>
          </a:xfrm>
          <a:prstGeom prst="rect">
            <a:avLst/>
          </a:prstGeom>
          <a:solidFill>
            <a:srgbClr val="333399"/>
          </a:solidFill>
          <a:ln w="9525" cap="flat" cmpd="sng" algn="ctr">
            <a:solidFill>
              <a:srgbClr val="3333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 W3"/>
              <a:cs typeface="+mn-cs"/>
            </a:endParaRPr>
          </a:p>
        </p:txBody>
      </p:sp>
      <p:sp>
        <p:nvSpPr>
          <p:cNvPr id="35" name="タイトル 1"/>
          <p:cNvSpPr txBox="1">
            <a:spLocks/>
          </p:cNvSpPr>
          <p:nvPr/>
        </p:nvSpPr>
        <p:spPr>
          <a:xfrm>
            <a:off x="172499" y="1476018"/>
            <a:ext cx="9733501" cy="46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小塚ゴシック Pr6N R"/>
              </a:rPr>
              <a:t>2012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小塚ゴシック Pr6N R"/>
              </a:rPr>
              <a:t>年から運用を開始し日本のオープンデータを牽引してきた国内最大級の民間サービス。</a:t>
            </a:r>
            <a: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小塚ゴシック Pr6N R"/>
              </a:rPr>
              <a:t>2020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小塚ゴシック Pr6N R"/>
              </a:rPr>
              <a:t>年</a:t>
            </a:r>
            <a: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小塚ゴシック Pr6N R"/>
              </a:rPr>
              <a:t>2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小塚ゴシック Pr6N R"/>
              </a:rPr>
              <a:t>月時点で</a:t>
            </a:r>
            <a: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小塚ゴシック Pr6N R"/>
              </a:rPr>
              <a:t>65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小塚ゴシック Pr6N R"/>
              </a:rPr>
              <a:t>自治体がオープンデータ公開に利用中。シビックテック等民間団体や個人の利用も多く、登録ユーザ数は</a:t>
            </a:r>
            <a: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小塚ゴシック Pr6N R"/>
              </a:rPr>
              <a:t>4,500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小塚ゴシック Pr6N R"/>
              </a:rPr>
              <a:t>人超。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  <a:cs typeface="小塚ゴシック Pr6N R"/>
            </a:endParaRPr>
          </a:p>
        </p:txBody>
      </p:sp>
      <p:cxnSp>
        <p:nvCxnSpPr>
          <p:cNvPr id="36" name="直線コネクタ 35"/>
          <p:cNvCxnSpPr/>
          <p:nvPr/>
        </p:nvCxnSpPr>
        <p:spPr>
          <a:xfrm flipH="1">
            <a:off x="4372" y="1405574"/>
            <a:ext cx="9901628" cy="0"/>
          </a:xfrm>
          <a:prstGeom prst="line">
            <a:avLst/>
          </a:prstGeom>
          <a:ln w="6350">
            <a:solidFill>
              <a:srgbClr val="00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flipH="1">
            <a:off x="-348" y="1984771"/>
            <a:ext cx="9911640" cy="0"/>
          </a:xfrm>
          <a:prstGeom prst="line">
            <a:avLst/>
          </a:prstGeom>
          <a:ln w="6350">
            <a:solidFill>
              <a:srgbClr val="00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タイトル 1"/>
          <p:cNvSpPr txBox="1">
            <a:spLocks/>
          </p:cNvSpPr>
          <p:nvPr/>
        </p:nvSpPr>
        <p:spPr>
          <a:xfrm>
            <a:off x="-350" y="1149"/>
            <a:ext cx="6220280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b="1" dirty="0">
                <a:solidFill>
                  <a:schemeClr val="bg1"/>
                </a:solidFill>
              </a:rPr>
              <a:t>行政と市民の共創を促進するオープンデータ活用支援プラットフォーム</a:t>
            </a:r>
            <a:endParaRPr lang="en-US" altLang="ja-JP" sz="1400" b="1" dirty="0">
              <a:solidFill>
                <a:schemeClr val="bg1"/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5630998" y="2578987"/>
            <a:ext cx="4087216" cy="357163"/>
            <a:chOff x="5610583" y="2759084"/>
            <a:chExt cx="4359479" cy="357163"/>
          </a:xfrm>
        </p:grpSpPr>
        <p:sp>
          <p:nvSpPr>
            <p:cNvPr id="32" name="正方形/長方形 31"/>
            <p:cNvSpPr/>
            <p:nvPr/>
          </p:nvSpPr>
          <p:spPr>
            <a:xfrm>
              <a:off x="6263541" y="2764558"/>
              <a:ext cx="3706521" cy="351689"/>
            </a:xfrm>
            <a:prstGeom prst="rect">
              <a:avLst/>
            </a:prstGeom>
            <a:noFill/>
            <a:ln>
              <a:solidFill>
                <a:srgbClr val="3333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小塚ゴシック Pr6N R"/>
                </a:rPr>
                <a:t>　　　地方公共団体、シビックテック</a:t>
              </a:r>
              <a:endParaRPr kumimoji="1" lang="ja-JP" altLang="en-US" sz="11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endParaRPr>
            </a:p>
          </p:txBody>
        </p:sp>
        <p:sp>
          <p:nvSpPr>
            <p:cNvPr id="33" name="角丸四角形 32"/>
            <p:cNvSpPr/>
            <p:nvPr/>
          </p:nvSpPr>
          <p:spPr>
            <a:xfrm>
              <a:off x="5610583" y="2759084"/>
              <a:ext cx="1297513" cy="357163"/>
            </a:xfrm>
            <a:prstGeom prst="roundRect">
              <a:avLst>
                <a:gd name="adj" fmla="val 50000"/>
              </a:avLst>
            </a:prstGeom>
            <a:solidFill>
              <a:srgbClr val="333399"/>
            </a:solidFill>
            <a:ln w="12700">
              <a:solidFill>
                <a:srgbClr val="3333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>
                  <a:latin typeface="フォントポにほんご"/>
                  <a:ea typeface="フォントポにほんご"/>
                  <a:cs typeface="フォントポにほんご"/>
                </a:rPr>
                <a:t>主な利用者</a:t>
              </a:r>
              <a:endParaRPr kumimoji="1" lang="ja-JP" altLang="en-US" sz="1400" dirty="0">
                <a:latin typeface="フォントポにほんご"/>
                <a:ea typeface="フォントポにほんご"/>
                <a:cs typeface="フォントポにほんご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5630997" y="2071051"/>
            <a:ext cx="4087216" cy="357163"/>
            <a:chOff x="4957624" y="2251148"/>
            <a:chExt cx="4359479" cy="357163"/>
          </a:xfrm>
        </p:grpSpPr>
        <p:sp>
          <p:nvSpPr>
            <p:cNvPr id="34" name="正方形/長方形 33"/>
            <p:cNvSpPr/>
            <p:nvPr/>
          </p:nvSpPr>
          <p:spPr>
            <a:xfrm>
              <a:off x="5610583" y="2253085"/>
              <a:ext cx="3706520" cy="351689"/>
            </a:xfrm>
            <a:prstGeom prst="rect">
              <a:avLst/>
            </a:prstGeom>
            <a:noFill/>
            <a:ln>
              <a:solidFill>
                <a:srgbClr val="3333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小塚ゴシック Pr6N R"/>
                </a:rPr>
                <a:t>2012</a:t>
              </a:r>
              <a:r>
                <a:rPr lang="ja-JP" altLang="en-US" sz="1400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小塚ゴシック Pr6N R"/>
                </a:rPr>
                <a:t>年</a:t>
              </a:r>
              <a:r>
                <a:rPr lang="en-US" altLang="ja-JP" sz="1400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小塚ゴシック Pr6N R"/>
                </a:rPr>
                <a:t>〜</a:t>
              </a:r>
              <a:endParaRPr lang="en-US" altLang="ja-JP" sz="12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endParaRPr>
            </a:p>
          </p:txBody>
        </p:sp>
        <p:sp>
          <p:nvSpPr>
            <p:cNvPr id="38" name="角丸四角形 37"/>
            <p:cNvSpPr/>
            <p:nvPr/>
          </p:nvSpPr>
          <p:spPr>
            <a:xfrm>
              <a:off x="4957624" y="2251148"/>
              <a:ext cx="1297513" cy="357163"/>
            </a:xfrm>
            <a:prstGeom prst="roundRect">
              <a:avLst>
                <a:gd name="adj" fmla="val 50000"/>
              </a:avLst>
            </a:prstGeom>
            <a:solidFill>
              <a:srgbClr val="333399"/>
            </a:solidFill>
            <a:ln w="12700">
              <a:solidFill>
                <a:srgbClr val="3333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>
                  <a:latin typeface="フォントポにほんご"/>
                  <a:ea typeface="フォントポにほんご"/>
                  <a:cs typeface="フォントポにほんご"/>
                </a:rPr>
                <a:t>実施期間</a:t>
              </a:r>
              <a:endParaRPr kumimoji="1" lang="ja-JP" altLang="en-US" sz="1400" dirty="0">
                <a:latin typeface="フォントポにほんご"/>
                <a:ea typeface="フォントポにほんご"/>
                <a:cs typeface="フォントポにほんご"/>
              </a:endParaRP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710D8AF-06D5-47A8-96AE-ED0AD2DE2444}"/>
              </a:ext>
            </a:extLst>
          </p:cNvPr>
          <p:cNvGrpSpPr/>
          <p:nvPr/>
        </p:nvGrpSpPr>
        <p:grpSpPr>
          <a:xfrm>
            <a:off x="5630997" y="3107158"/>
            <a:ext cx="4087216" cy="366666"/>
            <a:chOff x="5168639" y="3292129"/>
            <a:chExt cx="4359479" cy="361791"/>
          </a:xfrm>
        </p:grpSpPr>
        <p:sp>
          <p:nvSpPr>
            <p:cNvPr id="45" name="正方形/長方形 44"/>
            <p:cNvSpPr/>
            <p:nvPr/>
          </p:nvSpPr>
          <p:spPr>
            <a:xfrm>
              <a:off x="6167739" y="3297604"/>
              <a:ext cx="3360379" cy="356316"/>
            </a:xfrm>
            <a:prstGeom prst="rect">
              <a:avLst/>
            </a:prstGeom>
            <a:noFill/>
            <a:ln>
              <a:solidFill>
                <a:srgbClr val="3333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altLang="ja-JP" sz="1400" dirty="0">
                  <a:solidFill>
                    <a:schemeClr val="tx1"/>
                  </a:solidFill>
                  <a:latin typeface="Helvetica" pitchFamily="2" charset="0"/>
                  <a:ea typeface="小塚ゴシック Pr6N L"/>
                  <a:cs typeface="小塚ゴシック Pr6N L"/>
                </a:rPr>
                <a:t>http://linkdata.org/</a:t>
              </a:r>
              <a:endParaRPr lang="ja-JP" altLang="en-US" sz="1400" dirty="0">
                <a:solidFill>
                  <a:schemeClr val="tx1"/>
                </a:solidFill>
                <a:latin typeface="Helvetica" pitchFamily="2" charset="0"/>
                <a:ea typeface="小塚ゴシック Pr6N L"/>
                <a:cs typeface="小塚ゴシック Pr6N L"/>
              </a:endParaRPr>
            </a:p>
          </p:txBody>
        </p:sp>
        <p:sp>
          <p:nvSpPr>
            <p:cNvPr id="46" name="角丸四角形 45"/>
            <p:cNvSpPr/>
            <p:nvPr/>
          </p:nvSpPr>
          <p:spPr>
            <a:xfrm>
              <a:off x="5168639" y="3292129"/>
              <a:ext cx="1297513" cy="361791"/>
            </a:xfrm>
            <a:prstGeom prst="roundRect">
              <a:avLst>
                <a:gd name="adj" fmla="val 50000"/>
              </a:avLst>
            </a:prstGeom>
            <a:solidFill>
              <a:srgbClr val="333399"/>
            </a:solidFill>
            <a:ln w="12700">
              <a:solidFill>
                <a:srgbClr val="3333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>
                  <a:latin typeface="フォントポにほんご"/>
                  <a:ea typeface="フォントポにほんご"/>
                  <a:cs typeface="フォントポにほんご"/>
                </a:rPr>
                <a:t>紹介</a:t>
              </a:r>
              <a:r>
                <a:rPr kumimoji="1" lang="en-US" altLang="ja-JP" sz="1400" dirty="0">
                  <a:latin typeface="フォントポにほんご"/>
                  <a:ea typeface="フォントポにほんご"/>
                  <a:cs typeface="フォントポにほんご"/>
                </a:rPr>
                <a:t>URL</a:t>
              </a:r>
              <a:endParaRPr kumimoji="1" lang="ja-JP" altLang="en-US" sz="1400" dirty="0">
                <a:latin typeface="フォントポにほんご"/>
                <a:ea typeface="フォントポにほんご"/>
                <a:cs typeface="フォントポにほんご"/>
              </a:endParaRPr>
            </a:p>
          </p:txBody>
        </p:sp>
      </p:grpSp>
      <p:sp>
        <p:nvSpPr>
          <p:cNvPr id="61" name="テキスト ボックス 60"/>
          <p:cNvSpPr txBox="1"/>
          <p:nvPr/>
        </p:nvSpPr>
        <p:spPr>
          <a:xfrm>
            <a:off x="6396629" y="3613801"/>
            <a:ext cx="1984839" cy="400110"/>
          </a:xfrm>
          <a:prstGeom prst="rect">
            <a:avLst/>
          </a:prstGeom>
          <a:noFill/>
          <a:ln>
            <a:noFill/>
          </a:ln>
        </p:spPr>
        <p:txBody>
          <a:bodyPr vert="horz" wrap="none" rtlCol="0">
            <a:spAutoFit/>
          </a:bodyPr>
          <a:lstStyle/>
          <a:p>
            <a:r>
              <a:rPr lang="ja-JP" altLang="en-US" sz="2000" dirty="0">
                <a:solidFill>
                  <a:srgbClr val="333399"/>
                </a:solidFill>
                <a:latin typeface="フォントポにほんご"/>
                <a:ea typeface="フォントポにほんご"/>
                <a:cs typeface="フォントポにほんご"/>
              </a:rPr>
              <a:t>アピールポイント</a:t>
            </a:r>
            <a:endParaRPr lang="en-US" altLang="ja-JP" sz="2000" dirty="0">
              <a:solidFill>
                <a:srgbClr val="333399"/>
              </a:solidFill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119" name="テキスト ボックス 39"/>
          <p:cNvSpPr txBox="1"/>
          <p:nvPr/>
        </p:nvSpPr>
        <p:spPr>
          <a:xfrm>
            <a:off x="7179387" y="-39358"/>
            <a:ext cx="266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1400" dirty="0">
                <a:solidFill>
                  <a:schemeClr val="bg1"/>
                </a:solidFill>
                <a:latin typeface="+mn-ea"/>
              </a:rPr>
              <a:t>令和２年３月２日版</a:t>
            </a:r>
          </a:p>
        </p:txBody>
      </p:sp>
      <p:pic>
        <p:nvPicPr>
          <p:cNvPr id="39" name="図 38" descr="スクリーンショット 2015-06-01 20.41.03.png">
            <a:extLst>
              <a:ext uri="{FF2B5EF4-FFF2-40B4-BE49-F238E27FC236}">
                <a16:creationId xmlns:a16="http://schemas.microsoft.com/office/drawing/2014/main" id="{99CBFB41-DE54-5F4D-A3ED-5A706AE3A2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014" y="2439628"/>
            <a:ext cx="4462560" cy="2867534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1911CCD-1B8C-CA42-8743-D1B475A63B5A}"/>
              </a:ext>
            </a:extLst>
          </p:cNvPr>
          <p:cNvGrpSpPr/>
          <p:nvPr/>
        </p:nvGrpSpPr>
        <p:grpSpPr>
          <a:xfrm>
            <a:off x="5912007" y="5153039"/>
            <a:ext cx="3543014" cy="1218616"/>
            <a:chOff x="5912007" y="5153039"/>
            <a:chExt cx="3543014" cy="1218616"/>
          </a:xfrm>
        </p:grpSpPr>
        <p:sp>
          <p:nvSpPr>
            <p:cNvPr id="41" name="角丸四角形 40">
              <a:extLst>
                <a:ext uri="{FF2B5EF4-FFF2-40B4-BE49-F238E27FC236}">
                  <a16:creationId xmlns:a16="http://schemas.microsoft.com/office/drawing/2014/main" id="{30C4CABE-54C5-374C-B01A-AE5CE6F35411}"/>
                </a:ext>
              </a:extLst>
            </p:cNvPr>
            <p:cNvSpPr/>
            <p:nvPr/>
          </p:nvSpPr>
          <p:spPr>
            <a:xfrm>
              <a:off x="6013743" y="5307870"/>
              <a:ext cx="1063785" cy="1063785"/>
            </a:xfrm>
            <a:prstGeom prst="roundRect">
              <a:avLst/>
            </a:prstGeom>
            <a:solidFill>
              <a:srgbClr val="FFFFFF"/>
            </a:solidFill>
            <a:ln w="38100" cmpd="sng">
              <a:solidFill>
                <a:srgbClr val="6AB60B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0" dirty="0"/>
            </a:p>
          </p:txBody>
        </p:sp>
        <p:sp>
          <p:nvSpPr>
            <p:cNvPr id="43" name="円/楕円 42">
              <a:extLst>
                <a:ext uri="{FF2B5EF4-FFF2-40B4-BE49-F238E27FC236}">
                  <a16:creationId xmlns:a16="http://schemas.microsoft.com/office/drawing/2014/main" id="{0CFEF9FB-E904-BB42-BC7B-DDA76F076D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12007" y="5153039"/>
              <a:ext cx="288985" cy="288985"/>
            </a:xfrm>
            <a:prstGeom prst="ellipse">
              <a:avLst/>
            </a:prstGeom>
            <a:solidFill>
              <a:srgbClr val="6AB60B"/>
            </a:solidFill>
            <a:ln w="381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ja-JP" sz="1200" dirty="0">
                  <a:latin typeface="Arial"/>
                  <a:cs typeface="Arial"/>
                </a:rPr>
                <a:t>1</a:t>
              </a:r>
              <a:endParaRPr kumimoji="1" lang="ja-JP" altLang="en-US" sz="1200" dirty="0">
                <a:latin typeface="Arial"/>
                <a:cs typeface="Arial"/>
              </a:endParaRPr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91AA281B-8B9C-934C-AF62-D8BC1ADA62B7}"/>
                </a:ext>
              </a:extLst>
            </p:cNvPr>
            <p:cNvSpPr/>
            <p:nvPr/>
          </p:nvSpPr>
          <p:spPr>
            <a:xfrm>
              <a:off x="5954770" y="5326733"/>
              <a:ext cx="1155942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ja-JP" altLang="en-US" sz="900" dirty="0">
                  <a:solidFill>
                    <a:srgbClr val="6AB60B"/>
                  </a:solidFill>
                  <a:latin typeface="Hiragino Kaku Gothic Std W8" panose="020B0800000000000000" pitchFamily="34" charset="-128"/>
                  <a:ea typeface="Hiragino Kaku Gothic Std W8" panose="020B0800000000000000" pitchFamily="34" charset="-128"/>
                  <a:cs typeface="メイリオ" pitchFamily="50" charset="-128"/>
                </a:rPr>
                <a:t>表データ作成</a:t>
              </a:r>
            </a:p>
          </p:txBody>
        </p:sp>
        <p:sp>
          <p:nvSpPr>
            <p:cNvPr id="50" name="メモ 137">
              <a:extLst>
                <a:ext uri="{FF2B5EF4-FFF2-40B4-BE49-F238E27FC236}">
                  <a16:creationId xmlns:a16="http://schemas.microsoft.com/office/drawing/2014/main" id="{D26BBE68-22EC-4F43-82CB-31FD35E8517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324416" y="5623403"/>
              <a:ext cx="442438" cy="614026"/>
            </a:xfrm>
            <a:custGeom>
              <a:avLst/>
              <a:gdLst>
                <a:gd name="connsiteX0" fmla="*/ 0 w 503333"/>
                <a:gd name="connsiteY0" fmla="*/ 0 h 629167"/>
                <a:gd name="connsiteX1" fmla="*/ 503333 w 503333"/>
                <a:gd name="connsiteY1" fmla="*/ 0 h 629167"/>
                <a:gd name="connsiteX2" fmla="*/ 503333 w 503333"/>
                <a:gd name="connsiteY2" fmla="*/ 469902 h 629167"/>
                <a:gd name="connsiteX3" fmla="*/ 344068 w 503333"/>
                <a:gd name="connsiteY3" fmla="*/ 629167 h 629167"/>
                <a:gd name="connsiteX4" fmla="*/ 0 w 503333"/>
                <a:gd name="connsiteY4" fmla="*/ 629167 h 629167"/>
                <a:gd name="connsiteX5" fmla="*/ 0 w 503333"/>
                <a:gd name="connsiteY5" fmla="*/ 0 h 629167"/>
                <a:gd name="connsiteX0" fmla="*/ 344068 w 503333"/>
                <a:gd name="connsiteY0" fmla="*/ 629167 h 629167"/>
                <a:gd name="connsiteX1" fmla="*/ 375921 w 503333"/>
                <a:gd name="connsiteY1" fmla="*/ 501755 h 629167"/>
                <a:gd name="connsiteX2" fmla="*/ 503333 w 503333"/>
                <a:gd name="connsiteY2" fmla="*/ 469902 h 629167"/>
                <a:gd name="connsiteX3" fmla="*/ 344068 w 503333"/>
                <a:gd name="connsiteY3" fmla="*/ 629167 h 629167"/>
                <a:gd name="connsiteX0" fmla="*/ 344068 w 503333"/>
                <a:gd name="connsiteY0" fmla="*/ 629167 h 629167"/>
                <a:gd name="connsiteX1" fmla="*/ 375921 w 503333"/>
                <a:gd name="connsiteY1" fmla="*/ 501755 h 629167"/>
                <a:gd name="connsiteX2" fmla="*/ 503333 w 503333"/>
                <a:gd name="connsiteY2" fmla="*/ 469902 h 629167"/>
                <a:gd name="connsiteX3" fmla="*/ 344068 w 503333"/>
                <a:gd name="connsiteY3" fmla="*/ 629167 h 629167"/>
                <a:gd name="connsiteX4" fmla="*/ 0 w 503333"/>
                <a:gd name="connsiteY4" fmla="*/ 629167 h 629167"/>
                <a:gd name="connsiteX5" fmla="*/ 0 w 503333"/>
                <a:gd name="connsiteY5" fmla="*/ 0 h 629167"/>
                <a:gd name="connsiteX6" fmla="*/ 503333 w 503333"/>
                <a:gd name="connsiteY6" fmla="*/ 0 h 629167"/>
                <a:gd name="connsiteX7" fmla="*/ 503333 w 503333"/>
                <a:gd name="connsiteY7" fmla="*/ 469902 h 629167"/>
                <a:gd name="connsiteX0" fmla="*/ 0 w 503333"/>
                <a:gd name="connsiteY0" fmla="*/ 0 h 629167"/>
                <a:gd name="connsiteX1" fmla="*/ 503333 w 503333"/>
                <a:gd name="connsiteY1" fmla="*/ 0 h 629167"/>
                <a:gd name="connsiteX2" fmla="*/ 503333 w 503333"/>
                <a:gd name="connsiteY2" fmla="*/ 469902 h 629167"/>
                <a:gd name="connsiteX3" fmla="*/ 344068 w 503333"/>
                <a:gd name="connsiteY3" fmla="*/ 629167 h 629167"/>
                <a:gd name="connsiteX4" fmla="*/ 0 w 503333"/>
                <a:gd name="connsiteY4" fmla="*/ 629167 h 629167"/>
                <a:gd name="connsiteX5" fmla="*/ 0 w 503333"/>
                <a:gd name="connsiteY5" fmla="*/ 0 h 629167"/>
                <a:gd name="connsiteX0" fmla="*/ 344068 w 503333"/>
                <a:gd name="connsiteY0" fmla="*/ 629167 h 629167"/>
                <a:gd name="connsiteX1" fmla="*/ 375921 w 503333"/>
                <a:gd name="connsiteY1" fmla="*/ 501755 h 629167"/>
                <a:gd name="connsiteX2" fmla="*/ 503333 w 503333"/>
                <a:gd name="connsiteY2" fmla="*/ 469902 h 629167"/>
                <a:gd name="connsiteX3" fmla="*/ 344068 w 503333"/>
                <a:gd name="connsiteY3" fmla="*/ 629167 h 629167"/>
                <a:gd name="connsiteX0" fmla="*/ 344068 w 503333"/>
                <a:gd name="connsiteY0" fmla="*/ 629167 h 629167"/>
                <a:gd name="connsiteX1" fmla="*/ 353287 w 503333"/>
                <a:gd name="connsiteY1" fmla="*/ 470068 h 629167"/>
                <a:gd name="connsiteX2" fmla="*/ 503333 w 503333"/>
                <a:gd name="connsiteY2" fmla="*/ 469902 h 629167"/>
                <a:gd name="connsiteX3" fmla="*/ 344068 w 503333"/>
                <a:gd name="connsiteY3" fmla="*/ 629167 h 629167"/>
                <a:gd name="connsiteX4" fmla="*/ 0 w 503333"/>
                <a:gd name="connsiteY4" fmla="*/ 629167 h 629167"/>
                <a:gd name="connsiteX5" fmla="*/ 0 w 503333"/>
                <a:gd name="connsiteY5" fmla="*/ 0 h 629167"/>
                <a:gd name="connsiteX6" fmla="*/ 503333 w 503333"/>
                <a:gd name="connsiteY6" fmla="*/ 0 h 629167"/>
                <a:gd name="connsiteX7" fmla="*/ 503333 w 503333"/>
                <a:gd name="connsiteY7" fmla="*/ 469902 h 62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333" h="629167" stroke="0" extrusionOk="0">
                  <a:moveTo>
                    <a:pt x="0" y="0"/>
                  </a:moveTo>
                  <a:lnTo>
                    <a:pt x="503333" y="0"/>
                  </a:lnTo>
                  <a:lnTo>
                    <a:pt x="503333" y="469902"/>
                  </a:lnTo>
                  <a:lnTo>
                    <a:pt x="344068" y="629167"/>
                  </a:lnTo>
                  <a:lnTo>
                    <a:pt x="0" y="629167"/>
                  </a:lnTo>
                  <a:lnTo>
                    <a:pt x="0" y="0"/>
                  </a:lnTo>
                  <a:close/>
                </a:path>
                <a:path w="503333" h="629167" fill="darkenLess" stroke="0" extrusionOk="0">
                  <a:moveTo>
                    <a:pt x="344068" y="629167"/>
                  </a:moveTo>
                  <a:lnTo>
                    <a:pt x="375921" y="501755"/>
                  </a:lnTo>
                  <a:lnTo>
                    <a:pt x="503333" y="469902"/>
                  </a:lnTo>
                  <a:lnTo>
                    <a:pt x="344068" y="629167"/>
                  </a:lnTo>
                  <a:close/>
                </a:path>
                <a:path w="503333" h="629167" fill="none" extrusionOk="0">
                  <a:moveTo>
                    <a:pt x="344068" y="629167"/>
                  </a:moveTo>
                  <a:lnTo>
                    <a:pt x="353287" y="470068"/>
                  </a:lnTo>
                  <a:lnTo>
                    <a:pt x="503333" y="469902"/>
                  </a:lnTo>
                  <a:lnTo>
                    <a:pt x="344068" y="629167"/>
                  </a:lnTo>
                  <a:lnTo>
                    <a:pt x="0" y="629167"/>
                  </a:lnTo>
                  <a:lnTo>
                    <a:pt x="0" y="0"/>
                  </a:lnTo>
                  <a:lnTo>
                    <a:pt x="503333" y="0"/>
                  </a:lnTo>
                  <a:lnTo>
                    <a:pt x="503333" y="469902"/>
                  </a:lnTo>
                </a:path>
              </a:pathLst>
            </a:custGeom>
            <a:noFill/>
            <a:ln w="38100" cap="flat" cmpd="sng" algn="ctr">
              <a:solidFill>
                <a:srgbClr val="6AB60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pic>
          <p:nvPicPr>
            <p:cNvPr id="51" name="図 50" descr="table_tmp.png">
              <a:extLst>
                <a:ext uri="{FF2B5EF4-FFF2-40B4-BE49-F238E27FC236}">
                  <a16:creationId xmlns:a16="http://schemas.microsoft.com/office/drawing/2014/main" id="{F6426B60-75CC-D944-8BB5-48B6B9FC0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6659" y="5842895"/>
              <a:ext cx="320966" cy="329057"/>
            </a:xfrm>
            <a:prstGeom prst="rect">
              <a:avLst/>
            </a:prstGeom>
          </p:spPr>
        </p:pic>
        <p:sp>
          <p:nvSpPr>
            <p:cNvPr id="56" name="角丸四角形 55">
              <a:extLst>
                <a:ext uri="{FF2B5EF4-FFF2-40B4-BE49-F238E27FC236}">
                  <a16:creationId xmlns:a16="http://schemas.microsoft.com/office/drawing/2014/main" id="{FD4B89E2-9ACF-CC4B-8C9C-7463E792D45C}"/>
                </a:ext>
              </a:extLst>
            </p:cNvPr>
            <p:cNvSpPr/>
            <p:nvPr/>
          </p:nvSpPr>
          <p:spPr>
            <a:xfrm>
              <a:off x="7187446" y="5307870"/>
              <a:ext cx="1063785" cy="1063785"/>
            </a:xfrm>
            <a:prstGeom prst="roundRect">
              <a:avLst/>
            </a:prstGeom>
            <a:solidFill>
              <a:srgbClr val="FFFFFF"/>
            </a:solidFill>
            <a:ln w="38100" cmpd="sng">
              <a:solidFill>
                <a:srgbClr val="6AB60B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0" dirty="0"/>
            </a:p>
          </p:txBody>
        </p:sp>
        <p:sp>
          <p:nvSpPr>
            <p:cNvPr id="57" name="円/楕円 56">
              <a:extLst>
                <a:ext uri="{FF2B5EF4-FFF2-40B4-BE49-F238E27FC236}">
                  <a16:creationId xmlns:a16="http://schemas.microsoft.com/office/drawing/2014/main" id="{F369EBC0-17BB-9D40-A236-FEA64E3C7B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87100" y="5153039"/>
              <a:ext cx="288985" cy="288985"/>
            </a:xfrm>
            <a:prstGeom prst="ellipse">
              <a:avLst/>
            </a:prstGeom>
            <a:solidFill>
              <a:srgbClr val="6AB60B"/>
            </a:solidFill>
            <a:ln w="381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ja-JP" sz="1200" dirty="0">
                  <a:latin typeface="Arial"/>
                  <a:cs typeface="Arial"/>
                </a:rPr>
                <a:t>2</a:t>
              </a:r>
              <a:endParaRPr kumimoji="1" lang="ja-JP" altLang="en-US" sz="1200" dirty="0">
                <a:latin typeface="Arial"/>
                <a:cs typeface="Arial"/>
              </a:endParaRPr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7E74A8AB-4EC1-714F-96AB-C722BDF2AB9D}"/>
                </a:ext>
              </a:extLst>
            </p:cNvPr>
            <p:cNvSpPr/>
            <p:nvPr/>
          </p:nvSpPr>
          <p:spPr>
            <a:xfrm>
              <a:off x="7164596" y="5326733"/>
              <a:ext cx="1083696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ja-JP" altLang="en-US" sz="900" dirty="0">
                  <a:solidFill>
                    <a:srgbClr val="6AB60B"/>
                  </a:solidFill>
                  <a:latin typeface="Hiragino Kaku Gothic Std W8" panose="020B0800000000000000" pitchFamily="34" charset="-128"/>
                  <a:ea typeface="Hiragino Kaku Gothic Std W8" panose="020B0800000000000000" pitchFamily="34" charset="-128"/>
                  <a:cs typeface="メイリオ" pitchFamily="50" charset="-128"/>
                </a:rPr>
                <a:t>アップロード</a:t>
              </a:r>
            </a:p>
          </p:txBody>
        </p:sp>
        <p:sp>
          <p:nvSpPr>
            <p:cNvPr id="60" name="上矢印 59">
              <a:extLst>
                <a:ext uri="{FF2B5EF4-FFF2-40B4-BE49-F238E27FC236}">
                  <a16:creationId xmlns:a16="http://schemas.microsoft.com/office/drawing/2014/main" id="{7BD2F445-3C70-934B-8424-300157B2D842}"/>
                </a:ext>
              </a:extLst>
            </p:cNvPr>
            <p:cNvSpPr/>
            <p:nvPr/>
          </p:nvSpPr>
          <p:spPr>
            <a:xfrm>
              <a:off x="7530399" y="5689012"/>
              <a:ext cx="352092" cy="433478"/>
            </a:xfrm>
            <a:prstGeom prst="upArrow">
              <a:avLst/>
            </a:prstGeom>
            <a:solidFill>
              <a:srgbClr val="6AB60B"/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800"/>
            </a:p>
          </p:txBody>
        </p:sp>
        <p:cxnSp>
          <p:nvCxnSpPr>
            <p:cNvPr id="62" name="カギ線コネクタ 61">
              <a:extLst>
                <a:ext uri="{FF2B5EF4-FFF2-40B4-BE49-F238E27FC236}">
                  <a16:creationId xmlns:a16="http://schemas.microsoft.com/office/drawing/2014/main" id="{13862DD0-E98A-6341-BB2D-643E777B29A5}"/>
                </a:ext>
              </a:extLst>
            </p:cNvPr>
            <p:cNvCxnSpPr/>
            <p:nvPr/>
          </p:nvCxnSpPr>
          <p:spPr>
            <a:xfrm rot="5400000" flipH="1" flipV="1">
              <a:off x="7704330" y="5786183"/>
              <a:ext cx="4231" cy="572967"/>
            </a:xfrm>
            <a:prstGeom prst="bentConnector3">
              <a:avLst>
                <a:gd name="adj1" fmla="val -3738139"/>
              </a:avLst>
            </a:prstGeom>
            <a:ln w="57150" cmpd="sng">
              <a:solidFill>
                <a:srgbClr val="6AB60B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0DA3791B-A36F-B145-B6A7-6E96DF575881}"/>
                </a:ext>
              </a:extLst>
            </p:cNvPr>
            <p:cNvGrpSpPr/>
            <p:nvPr/>
          </p:nvGrpSpPr>
          <p:grpSpPr>
            <a:xfrm>
              <a:off x="8262953" y="5153039"/>
              <a:ext cx="1192068" cy="1218616"/>
              <a:chOff x="8262953" y="5153039"/>
              <a:chExt cx="1192068" cy="1218616"/>
            </a:xfrm>
          </p:grpSpPr>
          <p:sp>
            <p:nvSpPr>
              <p:cNvPr id="64" name="角丸四角形 63">
                <a:extLst>
                  <a:ext uri="{FF2B5EF4-FFF2-40B4-BE49-F238E27FC236}">
                    <a16:creationId xmlns:a16="http://schemas.microsoft.com/office/drawing/2014/main" id="{FE709F08-B52E-7444-9543-37A8D0CA9F20}"/>
                  </a:ext>
                </a:extLst>
              </p:cNvPr>
              <p:cNvSpPr/>
              <p:nvPr/>
            </p:nvSpPr>
            <p:spPr>
              <a:xfrm>
                <a:off x="8358052" y="5307870"/>
                <a:ext cx="1063784" cy="1063785"/>
              </a:xfrm>
              <a:prstGeom prst="roundRect">
                <a:avLst/>
              </a:prstGeom>
              <a:solidFill>
                <a:srgbClr val="FFFFFF"/>
              </a:solidFill>
              <a:ln w="38100" cmpd="sng">
                <a:solidFill>
                  <a:srgbClr val="6AB60B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/>
              </a:p>
            </p:txBody>
          </p:sp>
          <p:sp>
            <p:nvSpPr>
              <p:cNvPr id="65" name="円/楕円 64">
                <a:extLst>
                  <a:ext uri="{FF2B5EF4-FFF2-40B4-BE49-F238E27FC236}">
                    <a16:creationId xmlns:a16="http://schemas.microsoft.com/office/drawing/2014/main" id="{E0342343-BB0A-AC4B-8040-BAC6CA4BED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62953" y="5153039"/>
                <a:ext cx="288985" cy="288985"/>
              </a:xfrm>
              <a:prstGeom prst="ellipse">
                <a:avLst/>
              </a:prstGeom>
              <a:solidFill>
                <a:srgbClr val="6AB60B"/>
              </a:solidFill>
              <a:ln w="38100" cmpd="sng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altLang="ja-JP" sz="1200" dirty="0">
                    <a:latin typeface="Arial"/>
                    <a:cs typeface="Arial"/>
                  </a:rPr>
                  <a:t>3</a:t>
                </a:r>
                <a:endParaRPr kumimoji="1" lang="ja-JP" altLang="en-US" sz="1200" dirty="0">
                  <a:latin typeface="Arial"/>
                  <a:cs typeface="Arial"/>
                </a:endParaRPr>
              </a:p>
            </p:txBody>
          </p:sp>
          <p:sp>
            <p:nvSpPr>
              <p:cNvPr id="66" name="正方形/長方形 65">
                <a:extLst>
                  <a:ext uri="{FF2B5EF4-FFF2-40B4-BE49-F238E27FC236}">
                    <a16:creationId xmlns:a16="http://schemas.microsoft.com/office/drawing/2014/main" id="{1FB7DAC0-0B20-7F43-A2D8-347F3511ED01}"/>
                  </a:ext>
                </a:extLst>
              </p:cNvPr>
              <p:cNvSpPr/>
              <p:nvPr/>
            </p:nvSpPr>
            <p:spPr>
              <a:xfrm>
                <a:off x="8299079" y="5326734"/>
                <a:ext cx="1155942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ja-JP" altLang="en-US" sz="900" dirty="0">
                    <a:solidFill>
                      <a:srgbClr val="6AB60B"/>
                    </a:solidFill>
                    <a:latin typeface="Hiragino Kaku Gothic Std W8" panose="020B0800000000000000" pitchFamily="34" charset="-128"/>
                    <a:ea typeface="Hiragino Kaku Gothic Std W8" panose="020B0800000000000000" pitchFamily="34" charset="-128"/>
                    <a:cs typeface="メイリオ" pitchFamily="50" charset="-128"/>
                  </a:rPr>
                  <a:t>公開</a:t>
                </a:r>
              </a:p>
            </p:txBody>
          </p:sp>
          <p:sp>
            <p:nvSpPr>
              <p:cNvPr id="67" name="メモ 137">
                <a:extLst>
                  <a:ext uri="{FF2B5EF4-FFF2-40B4-BE49-F238E27FC236}">
                    <a16:creationId xmlns:a16="http://schemas.microsoft.com/office/drawing/2014/main" id="{07750D24-F81C-3348-AD50-6CC0FFBBFBD4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8423662" y="5623403"/>
                <a:ext cx="434083" cy="614026"/>
              </a:xfrm>
              <a:custGeom>
                <a:avLst/>
                <a:gdLst>
                  <a:gd name="connsiteX0" fmla="*/ 0 w 503333"/>
                  <a:gd name="connsiteY0" fmla="*/ 0 h 629167"/>
                  <a:gd name="connsiteX1" fmla="*/ 503333 w 503333"/>
                  <a:gd name="connsiteY1" fmla="*/ 0 h 629167"/>
                  <a:gd name="connsiteX2" fmla="*/ 503333 w 503333"/>
                  <a:gd name="connsiteY2" fmla="*/ 469902 h 629167"/>
                  <a:gd name="connsiteX3" fmla="*/ 344068 w 503333"/>
                  <a:gd name="connsiteY3" fmla="*/ 629167 h 629167"/>
                  <a:gd name="connsiteX4" fmla="*/ 0 w 503333"/>
                  <a:gd name="connsiteY4" fmla="*/ 629167 h 629167"/>
                  <a:gd name="connsiteX5" fmla="*/ 0 w 503333"/>
                  <a:gd name="connsiteY5" fmla="*/ 0 h 629167"/>
                  <a:gd name="connsiteX0" fmla="*/ 344068 w 503333"/>
                  <a:gd name="connsiteY0" fmla="*/ 629167 h 629167"/>
                  <a:gd name="connsiteX1" fmla="*/ 375921 w 503333"/>
                  <a:gd name="connsiteY1" fmla="*/ 501755 h 629167"/>
                  <a:gd name="connsiteX2" fmla="*/ 503333 w 503333"/>
                  <a:gd name="connsiteY2" fmla="*/ 469902 h 629167"/>
                  <a:gd name="connsiteX3" fmla="*/ 344068 w 503333"/>
                  <a:gd name="connsiteY3" fmla="*/ 629167 h 629167"/>
                  <a:gd name="connsiteX0" fmla="*/ 344068 w 503333"/>
                  <a:gd name="connsiteY0" fmla="*/ 629167 h 629167"/>
                  <a:gd name="connsiteX1" fmla="*/ 375921 w 503333"/>
                  <a:gd name="connsiteY1" fmla="*/ 501755 h 629167"/>
                  <a:gd name="connsiteX2" fmla="*/ 503333 w 503333"/>
                  <a:gd name="connsiteY2" fmla="*/ 469902 h 629167"/>
                  <a:gd name="connsiteX3" fmla="*/ 344068 w 503333"/>
                  <a:gd name="connsiteY3" fmla="*/ 629167 h 629167"/>
                  <a:gd name="connsiteX4" fmla="*/ 0 w 503333"/>
                  <a:gd name="connsiteY4" fmla="*/ 629167 h 629167"/>
                  <a:gd name="connsiteX5" fmla="*/ 0 w 503333"/>
                  <a:gd name="connsiteY5" fmla="*/ 0 h 629167"/>
                  <a:gd name="connsiteX6" fmla="*/ 503333 w 503333"/>
                  <a:gd name="connsiteY6" fmla="*/ 0 h 629167"/>
                  <a:gd name="connsiteX7" fmla="*/ 503333 w 503333"/>
                  <a:gd name="connsiteY7" fmla="*/ 469902 h 629167"/>
                  <a:gd name="connsiteX0" fmla="*/ 0 w 503333"/>
                  <a:gd name="connsiteY0" fmla="*/ 0 h 629167"/>
                  <a:gd name="connsiteX1" fmla="*/ 503333 w 503333"/>
                  <a:gd name="connsiteY1" fmla="*/ 0 h 629167"/>
                  <a:gd name="connsiteX2" fmla="*/ 503333 w 503333"/>
                  <a:gd name="connsiteY2" fmla="*/ 469902 h 629167"/>
                  <a:gd name="connsiteX3" fmla="*/ 344068 w 503333"/>
                  <a:gd name="connsiteY3" fmla="*/ 629167 h 629167"/>
                  <a:gd name="connsiteX4" fmla="*/ 0 w 503333"/>
                  <a:gd name="connsiteY4" fmla="*/ 629167 h 629167"/>
                  <a:gd name="connsiteX5" fmla="*/ 0 w 503333"/>
                  <a:gd name="connsiteY5" fmla="*/ 0 h 629167"/>
                  <a:gd name="connsiteX0" fmla="*/ 344068 w 503333"/>
                  <a:gd name="connsiteY0" fmla="*/ 629167 h 629167"/>
                  <a:gd name="connsiteX1" fmla="*/ 375921 w 503333"/>
                  <a:gd name="connsiteY1" fmla="*/ 501755 h 629167"/>
                  <a:gd name="connsiteX2" fmla="*/ 503333 w 503333"/>
                  <a:gd name="connsiteY2" fmla="*/ 469902 h 629167"/>
                  <a:gd name="connsiteX3" fmla="*/ 344068 w 503333"/>
                  <a:gd name="connsiteY3" fmla="*/ 629167 h 629167"/>
                  <a:gd name="connsiteX0" fmla="*/ 344068 w 503333"/>
                  <a:gd name="connsiteY0" fmla="*/ 629167 h 629167"/>
                  <a:gd name="connsiteX1" fmla="*/ 353287 w 503333"/>
                  <a:gd name="connsiteY1" fmla="*/ 470068 h 629167"/>
                  <a:gd name="connsiteX2" fmla="*/ 503333 w 503333"/>
                  <a:gd name="connsiteY2" fmla="*/ 469902 h 629167"/>
                  <a:gd name="connsiteX3" fmla="*/ 344068 w 503333"/>
                  <a:gd name="connsiteY3" fmla="*/ 629167 h 629167"/>
                  <a:gd name="connsiteX4" fmla="*/ 0 w 503333"/>
                  <a:gd name="connsiteY4" fmla="*/ 629167 h 629167"/>
                  <a:gd name="connsiteX5" fmla="*/ 0 w 503333"/>
                  <a:gd name="connsiteY5" fmla="*/ 0 h 629167"/>
                  <a:gd name="connsiteX6" fmla="*/ 503333 w 503333"/>
                  <a:gd name="connsiteY6" fmla="*/ 0 h 629167"/>
                  <a:gd name="connsiteX7" fmla="*/ 503333 w 503333"/>
                  <a:gd name="connsiteY7" fmla="*/ 469902 h 629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3333" h="629167" stroke="0" extrusionOk="0">
                    <a:moveTo>
                      <a:pt x="0" y="0"/>
                    </a:moveTo>
                    <a:lnTo>
                      <a:pt x="503333" y="0"/>
                    </a:lnTo>
                    <a:lnTo>
                      <a:pt x="503333" y="469902"/>
                    </a:lnTo>
                    <a:lnTo>
                      <a:pt x="344068" y="629167"/>
                    </a:lnTo>
                    <a:lnTo>
                      <a:pt x="0" y="629167"/>
                    </a:lnTo>
                    <a:lnTo>
                      <a:pt x="0" y="0"/>
                    </a:lnTo>
                    <a:close/>
                  </a:path>
                  <a:path w="503333" h="629167" fill="darkenLess" stroke="0" extrusionOk="0">
                    <a:moveTo>
                      <a:pt x="344068" y="629167"/>
                    </a:moveTo>
                    <a:lnTo>
                      <a:pt x="375921" y="501755"/>
                    </a:lnTo>
                    <a:lnTo>
                      <a:pt x="503333" y="469902"/>
                    </a:lnTo>
                    <a:lnTo>
                      <a:pt x="344068" y="629167"/>
                    </a:lnTo>
                    <a:close/>
                  </a:path>
                  <a:path w="503333" h="629167" fill="none" extrusionOk="0">
                    <a:moveTo>
                      <a:pt x="344068" y="629167"/>
                    </a:moveTo>
                    <a:lnTo>
                      <a:pt x="353287" y="470068"/>
                    </a:lnTo>
                    <a:lnTo>
                      <a:pt x="503333" y="469902"/>
                    </a:lnTo>
                    <a:lnTo>
                      <a:pt x="344068" y="629167"/>
                    </a:lnTo>
                    <a:lnTo>
                      <a:pt x="0" y="629167"/>
                    </a:lnTo>
                    <a:lnTo>
                      <a:pt x="0" y="0"/>
                    </a:lnTo>
                    <a:lnTo>
                      <a:pt x="503333" y="0"/>
                    </a:lnTo>
                    <a:lnTo>
                      <a:pt x="503333" y="469902"/>
                    </a:lnTo>
                  </a:path>
                </a:pathLst>
              </a:custGeom>
              <a:noFill/>
              <a:ln w="38100" cap="flat" cmpd="sng" algn="ctr">
                <a:solidFill>
                  <a:srgbClr val="6AB60B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 dirty="0">
                  <a:ln>
                    <a:noFill/>
                  </a:ln>
                  <a:noFill/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8" name="正方形/長方形 67">
                <a:extLst>
                  <a:ext uri="{FF2B5EF4-FFF2-40B4-BE49-F238E27FC236}">
                    <a16:creationId xmlns:a16="http://schemas.microsoft.com/office/drawing/2014/main" id="{FA2FC58B-E2A4-A44C-808A-E79ADE552AA4}"/>
                  </a:ext>
                </a:extLst>
              </p:cNvPr>
              <p:cNvSpPr/>
              <p:nvPr/>
            </p:nvSpPr>
            <p:spPr>
              <a:xfrm rot="20474278">
                <a:off x="8311561" y="5844607"/>
                <a:ext cx="673683" cy="375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altLang="ja-JP" sz="1100" b="1" dirty="0">
                    <a:solidFill>
                      <a:srgbClr val="6AB60B"/>
                    </a:solidFill>
                    <a:latin typeface="Century Gothic" pitchFamily="34" charset="0"/>
                  </a:rPr>
                  <a:t>Open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altLang="ja-JP" sz="1100" b="1" dirty="0">
                    <a:solidFill>
                      <a:srgbClr val="6AB60B"/>
                    </a:solidFill>
                    <a:latin typeface="Century Gothic" pitchFamily="34" charset="0"/>
                  </a:rPr>
                  <a:t>Data</a:t>
                </a:r>
              </a:p>
            </p:txBody>
          </p:sp>
          <p:sp>
            <p:nvSpPr>
              <p:cNvPr id="69" name="正方形/長方形 68">
                <a:extLst>
                  <a:ext uri="{FF2B5EF4-FFF2-40B4-BE49-F238E27FC236}">
                    <a16:creationId xmlns:a16="http://schemas.microsoft.com/office/drawing/2014/main" id="{2ABB6C8C-AC1D-F249-8227-DB4D2E1C9519}"/>
                  </a:ext>
                </a:extLst>
              </p:cNvPr>
              <p:cNvSpPr/>
              <p:nvPr/>
            </p:nvSpPr>
            <p:spPr>
              <a:xfrm>
                <a:off x="8910235" y="5616766"/>
                <a:ext cx="216773" cy="144493"/>
              </a:xfrm>
              <a:prstGeom prst="rect">
                <a:avLst/>
              </a:prstGeom>
              <a:solidFill>
                <a:srgbClr val="6AB60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altLang="ja-JP" sz="700" dirty="0"/>
                  <a:t>Excel</a:t>
                </a:r>
                <a:endParaRPr kumimoji="1" lang="ja-JP" altLang="en-US" sz="700" dirty="0"/>
              </a:p>
            </p:txBody>
          </p:sp>
          <p:sp>
            <p:nvSpPr>
              <p:cNvPr id="70" name="正方形/長方形 69">
                <a:extLst>
                  <a:ext uri="{FF2B5EF4-FFF2-40B4-BE49-F238E27FC236}">
                    <a16:creationId xmlns:a16="http://schemas.microsoft.com/office/drawing/2014/main" id="{349FB2BA-7BDD-134D-98BF-953DEEA371BE}"/>
                  </a:ext>
                </a:extLst>
              </p:cNvPr>
              <p:cNvSpPr/>
              <p:nvPr/>
            </p:nvSpPr>
            <p:spPr>
              <a:xfrm>
                <a:off x="8910235" y="5778705"/>
                <a:ext cx="216773" cy="144493"/>
              </a:xfrm>
              <a:prstGeom prst="rect">
                <a:avLst/>
              </a:prstGeom>
              <a:solidFill>
                <a:srgbClr val="6AB60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altLang="ja-JP" sz="700" dirty="0"/>
                  <a:t>TSV</a:t>
                </a:r>
                <a:endParaRPr kumimoji="1" lang="ja-JP" altLang="en-US" sz="700" dirty="0"/>
              </a:p>
            </p:txBody>
          </p:sp>
          <p:sp>
            <p:nvSpPr>
              <p:cNvPr id="71" name="正方形/長方形 70">
                <a:extLst>
                  <a:ext uri="{FF2B5EF4-FFF2-40B4-BE49-F238E27FC236}">
                    <a16:creationId xmlns:a16="http://schemas.microsoft.com/office/drawing/2014/main" id="{FD04F1F3-E3B1-5548-8923-894B283F52BB}"/>
                  </a:ext>
                </a:extLst>
              </p:cNvPr>
              <p:cNvSpPr/>
              <p:nvPr/>
            </p:nvSpPr>
            <p:spPr>
              <a:xfrm>
                <a:off x="8910235" y="5940643"/>
                <a:ext cx="216773" cy="144493"/>
              </a:xfrm>
              <a:prstGeom prst="rect">
                <a:avLst/>
              </a:prstGeom>
              <a:solidFill>
                <a:srgbClr val="6AB60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altLang="ja-JP" sz="700" dirty="0"/>
                  <a:t>RDF</a:t>
                </a:r>
                <a:endParaRPr kumimoji="1" lang="ja-JP" altLang="en-US" sz="700" dirty="0"/>
              </a:p>
            </p:txBody>
          </p:sp>
          <p:sp>
            <p:nvSpPr>
              <p:cNvPr id="72" name="正方形/長方形 71">
                <a:extLst>
                  <a:ext uri="{FF2B5EF4-FFF2-40B4-BE49-F238E27FC236}">
                    <a16:creationId xmlns:a16="http://schemas.microsoft.com/office/drawing/2014/main" id="{4DB080C6-08B5-964C-9180-15B95A1A5B26}"/>
                  </a:ext>
                </a:extLst>
              </p:cNvPr>
              <p:cNvSpPr/>
              <p:nvPr/>
            </p:nvSpPr>
            <p:spPr>
              <a:xfrm>
                <a:off x="8910235" y="6102581"/>
                <a:ext cx="216773" cy="144493"/>
              </a:xfrm>
              <a:prstGeom prst="rect">
                <a:avLst/>
              </a:prstGeom>
              <a:solidFill>
                <a:srgbClr val="6AB60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altLang="ja-JP" sz="700" dirty="0"/>
                  <a:t>JSON</a:t>
                </a:r>
                <a:endParaRPr kumimoji="1" lang="ja-JP" altLang="en-US" sz="700" dirty="0"/>
              </a:p>
            </p:txBody>
          </p:sp>
          <p:sp>
            <p:nvSpPr>
              <p:cNvPr id="73" name="正方形/長方形 72">
                <a:extLst>
                  <a:ext uri="{FF2B5EF4-FFF2-40B4-BE49-F238E27FC236}">
                    <a16:creationId xmlns:a16="http://schemas.microsoft.com/office/drawing/2014/main" id="{90950095-59A2-5F44-801B-8425C545B452}"/>
                  </a:ext>
                </a:extLst>
              </p:cNvPr>
              <p:cNvSpPr/>
              <p:nvPr/>
            </p:nvSpPr>
            <p:spPr>
              <a:xfrm>
                <a:off x="9152762" y="5778705"/>
                <a:ext cx="216773" cy="144493"/>
              </a:xfrm>
              <a:prstGeom prst="rect">
                <a:avLst/>
              </a:prstGeom>
              <a:solidFill>
                <a:srgbClr val="6AB60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altLang="ja-JP" sz="700" dirty="0"/>
                  <a:t>XML</a:t>
                </a:r>
                <a:endParaRPr kumimoji="1" lang="ja-JP" altLang="en-US" sz="700" dirty="0"/>
              </a:p>
            </p:txBody>
          </p:sp>
          <p:sp>
            <p:nvSpPr>
              <p:cNvPr id="74" name="正方形/長方形 73">
                <a:extLst>
                  <a:ext uri="{FF2B5EF4-FFF2-40B4-BE49-F238E27FC236}">
                    <a16:creationId xmlns:a16="http://schemas.microsoft.com/office/drawing/2014/main" id="{400A3F14-3C3D-5949-B551-429ED762DC38}"/>
                  </a:ext>
                </a:extLst>
              </p:cNvPr>
              <p:cNvSpPr/>
              <p:nvPr/>
            </p:nvSpPr>
            <p:spPr>
              <a:xfrm>
                <a:off x="9152762" y="5940643"/>
                <a:ext cx="216773" cy="144493"/>
              </a:xfrm>
              <a:prstGeom prst="rect">
                <a:avLst/>
              </a:prstGeom>
              <a:solidFill>
                <a:srgbClr val="6AB60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altLang="ja-JP" sz="700" dirty="0"/>
                  <a:t>KML</a:t>
                </a:r>
                <a:endParaRPr kumimoji="1" lang="ja-JP" altLang="en-US" sz="700" dirty="0"/>
              </a:p>
            </p:txBody>
          </p:sp>
          <p:sp>
            <p:nvSpPr>
              <p:cNvPr id="75" name="正方形/長方形 74">
                <a:extLst>
                  <a:ext uri="{FF2B5EF4-FFF2-40B4-BE49-F238E27FC236}">
                    <a16:creationId xmlns:a16="http://schemas.microsoft.com/office/drawing/2014/main" id="{714FAA1C-384D-D34D-8E7A-174E898A935C}"/>
                  </a:ext>
                </a:extLst>
              </p:cNvPr>
              <p:cNvSpPr/>
              <p:nvPr/>
            </p:nvSpPr>
            <p:spPr>
              <a:xfrm>
                <a:off x="9152762" y="5616766"/>
                <a:ext cx="216773" cy="144493"/>
              </a:xfrm>
              <a:prstGeom prst="rect">
                <a:avLst/>
              </a:prstGeom>
              <a:solidFill>
                <a:srgbClr val="6AB60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altLang="ja-JP" sz="700" dirty="0"/>
                  <a:t>CSV</a:t>
                </a:r>
                <a:endParaRPr kumimoji="1" lang="ja-JP" altLang="en-US" sz="700" dirty="0"/>
              </a:p>
            </p:txBody>
          </p:sp>
          <p:sp>
            <p:nvSpPr>
              <p:cNvPr id="76" name="正方形/長方形 75">
                <a:extLst>
                  <a:ext uri="{FF2B5EF4-FFF2-40B4-BE49-F238E27FC236}">
                    <a16:creationId xmlns:a16="http://schemas.microsoft.com/office/drawing/2014/main" id="{B57792BE-A3BE-E64B-8D49-8F6E6EAA7715}"/>
                  </a:ext>
                </a:extLst>
              </p:cNvPr>
              <p:cNvSpPr/>
              <p:nvPr/>
            </p:nvSpPr>
            <p:spPr>
              <a:xfrm>
                <a:off x="9152762" y="6102581"/>
                <a:ext cx="216773" cy="14449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altLang="ja-JP" sz="800" dirty="0">
                    <a:solidFill>
                      <a:srgbClr val="6AB60B"/>
                    </a:solidFill>
                  </a:rPr>
                  <a:t>etc…</a:t>
                </a:r>
                <a:endParaRPr kumimoji="1" lang="ja-JP" altLang="en-US" sz="800" dirty="0">
                  <a:solidFill>
                    <a:srgbClr val="6AB60B"/>
                  </a:solidFill>
                </a:endParaRPr>
              </a:p>
            </p:txBody>
          </p:sp>
        </p:grpSp>
      </p:grp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7362325-F20F-E145-99CB-FF60D291E41A}"/>
              </a:ext>
            </a:extLst>
          </p:cNvPr>
          <p:cNvSpPr/>
          <p:nvPr/>
        </p:nvSpPr>
        <p:spPr>
          <a:xfrm>
            <a:off x="6109402" y="4015464"/>
            <a:ext cx="33958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6BB809"/>
              </a:buClr>
              <a:buFont typeface="Wingdings" pitchFamily="2" charset="2"/>
              <a:buChar char="l"/>
            </a:pP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小塚ゴシック Pr6N R"/>
              </a:rPr>
              <a:t>無償で利用可能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  <a:cs typeface="小塚ゴシック Pr6N R"/>
            </a:endParaRPr>
          </a:p>
          <a:p>
            <a:pPr marL="285750" indent="-285750">
              <a:buClr>
                <a:srgbClr val="6BB809"/>
              </a:buClr>
              <a:buFont typeface="Wingdings" pitchFamily="2" charset="2"/>
              <a:buChar char="l"/>
            </a:pP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表形式のデータをアップロード</a:t>
            </a:r>
            <a:b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するだけで簡単オープンデータ化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285750" indent="-285750">
              <a:buClr>
                <a:srgbClr val="6BB809"/>
              </a:buClr>
              <a:buFont typeface="Wingdings" pitchFamily="2" charset="2"/>
              <a:buChar char="l"/>
            </a:pP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機械判読性の高い複数の形式に</a:t>
            </a:r>
            <a:b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自動変換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ABDACD8E-AF93-534E-9C7C-73017786213D}"/>
              </a:ext>
            </a:extLst>
          </p:cNvPr>
          <p:cNvSpPr/>
          <p:nvPr/>
        </p:nvSpPr>
        <p:spPr>
          <a:xfrm>
            <a:off x="292495" y="5307162"/>
            <a:ext cx="1236506" cy="1199633"/>
          </a:xfrm>
          <a:prstGeom prst="rect">
            <a:avLst/>
          </a:prstGeom>
          <a:solidFill>
            <a:srgbClr val="55CC12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0" cap="none" spc="0" normalizeH="0" baseline="0" noProof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orbel"/>
                <a:ea typeface="ヒラギノ角ゴ Pro W3" panose="020B0300000000000000" pitchFamily="34" charset="-128"/>
                <a:cs typeface="+mn-cs"/>
              </a:rPr>
              <a:t>LinkData</a:t>
            </a:r>
            <a:r>
              <a:rPr kumimoji="0" lang="en-US" altLang="ja-JP" sz="1200" kern="0">
                <a:solidFill>
                  <a:srgbClr val="313131"/>
                </a:solidFill>
                <a:latin typeface="Corbel"/>
                <a:ea typeface="ヒラギノ角ゴ Pro W3" panose="020B0300000000000000" pitchFamily="34" charset="-128"/>
              </a:rPr>
              <a:t>:</a:t>
            </a:r>
            <a:b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orbel"/>
                <a:ea typeface="ヒラギノ角ゴ Pro W3" panose="020B0300000000000000" pitchFamily="34" charset="-128"/>
                <a:cs typeface="+mn-cs"/>
              </a:rPr>
            </a:b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orbel"/>
                <a:ea typeface="ヒラギノ角ゴ Pro W3" panose="020B0300000000000000" pitchFamily="34" charset="-128"/>
                <a:cs typeface="+mn-cs"/>
              </a:rPr>
              <a:t>データカタログ</a:t>
            </a:r>
            <a:b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orbel"/>
                <a:ea typeface="ヒラギノ角ゴ Pro W3" panose="020B0300000000000000" pitchFamily="34" charset="-128"/>
                <a:cs typeface="+mn-cs"/>
              </a:rPr>
            </a:b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orbel"/>
                <a:ea typeface="ヒラギノ角ゴ Pro W3" panose="020B0300000000000000" pitchFamily="34" charset="-128"/>
                <a:cs typeface="+mn-cs"/>
              </a:rPr>
              <a:t>サイト機能</a:t>
            </a:r>
            <a:b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orbel"/>
                <a:ea typeface="ヒラギノ角ゴ Pro W3" panose="020B0300000000000000" pitchFamily="34" charset="-128"/>
                <a:cs typeface="+mn-cs"/>
              </a:rPr>
            </a:b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orbel"/>
                <a:ea typeface="ヒラギノ角ゴ Pro W3" panose="020B0300000000000000" pitchFamily="34" charset="-128"/>
                <a:cs typeface="+mn-cs"/>
              </a:rPr>
              <a:t>（データのアップロード・変換・公開）</a:t>
            </a: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8DC3FCBC-0D95-4F4F-8550-87C9633B5CD9}"/>
              </a:ext>
            </a:extLst>
          </p:cNvPr>
          <p:cNvSpPr/>
          <p:nvPr/>
        </p:nvSpPr>
        <p:spPr>
          <a:xfrm>
            <a:off x="1610193" y="5307162"/>
            <a:ext cx="1236506" cy="1199633"/>
          </a:xfrm>
          <a:prstGeom prst="rect">
            <a:avLst/>
          </a:prstGeom>
          <a:solidFill>
            <a:srgbClr val="1CAEC7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1" i="0" u="none" strike="noStrike" kern="0" cap="none" spc="0" normalizeH="0" baseline="0" noProof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orbel"/>
                <a:ea typeface="ヒラギノ角ゴ Pro W3" panose="020B0300000000000000" pitchFamily="34" charset="-128"/>
                <a:cs typeface="+mn-cs"/>
              </a:rPr>
              <a:t>App.LinkData:</a:t>
            </a:r>
            <a:b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orbel"/>
                <a:ea typeface="ヒラギノ角ゴ Pro W3" panose="020B0300000000000000" pitchFamily="34" charset="-128"/>
                <a:cs typeface="+mn-cs"/>
              </a:rPr>
            </a:b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orbel"/>
                <a:ea typeface="ヒラギノ角ゴ Pro W3" panose="020B0300000000000000" pitchFamily="34" charset="-128"/>
                <a:cs typeface="+mn-cs"/>
              </a:rPr>
              <a:t>アプリケーション公開機能</a:t>
            </a:r>
            <a:endParaRPr kumimoji="0" lang="en-US" altLang="ja-JP" sz="1000" b="0" i="0" u="none" strike="noStrike" kern="0" cap="none" spc="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Corbel"/>
              <a:ea typeface="ヒラギノ角ゴ Pro W3" panose="020B0300000000000000" pitchFamily="34" charset="-128"/>
              <a:cs typeface="+mn-cs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orbel"/>
                <a:ea typeface="ヒラギノ角ゴ Pro W3" panose="020B0300000000000000" pitchFamily="34" charset="-128"/>
                <a:cs typeface="+mn-cs"/>
              </a:rPr>
              <a:t>（</a:t>
            </a:r>
            <a: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orbel"/>
                <a:ea typeface="ヒラギノ角ゴ Pro W3" panose="020B0300000000000000" pitchFamily="34" charset="-128"/>
                <a:cs typeface="+mn-cs"/>
              </a:rPr>
              <a:t>Web</a:t>
            </a: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orbel"/>
                <a:ea typeface="ヒラギノ角ゴ Pro W3" panose="020B0300000000000000" pitchFamily="34" charset="-128"/>
                <a:cs typeface="+mn-cs"/>
              </a:rPr>
              <a:t>アプリ開発・公開・再利用）</a:t>
            </a:r>
            <a:endParaRPr kumimoji="0" lang="en-US" altLang="ja-JP" sz="1000" b="0" i="0" u="none" strike="noStrike" kern="0" cap="none" spc="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Corbel"/>
              <a:ea typeface="ヒラギノ角ゴ Pro W3" panose="020B0300000000000000" pitchFamily="34" charset="-128"/>
              <a:cs typeface="+mn-cs"/>
            </a:endParaRP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6CC5D6D7-7333-8741-97BB-0FE8AC901CDA}"/>
              </a:ext>
            </a:extLst>
          </p:cNvPr>
          <p:cNvSpPr/>
          <p:nvPr/>
        </p:nvSpPr>
        <p:spPr>
          <a:xfrm>
            <a:off x="2927891" y="5307162"/>
            <a:ext cx="1236506" cy="1199633"/>
          </a:xfrm>
          <a:prstGeom prst="rect">
            <a:avLst/>
          </a:prstGeom>
          <a:solidFill>
            <a:srgbClr val="C54512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1" i="0" u="none" strike="noStrike" kern="0" cap="none" spc="0" normalizeH="0" baseline="0" noProof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orbel"/>
                <a:ea typeface="ヒラギノ角ゴ Pro W3" panose="020B0300000000000000" pitchFamily="34" charset="-128"/>
                <a:cs typeface="+mn-cs"/>
              </a:rPr>
              <a:t>Knowledge Connector</a:t>
            </a:r>
            <a:r>
              <a:rPr kumimoji="0" lang="en-US" altLang="ja-JP" sz="1100" b="0" i="0" u="none" strike="noStrike" kern="0" cap="none" spc="0" normalizeH="0" baseline="0" noProof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orbel"/>
                <a:ea typeface="ヒラギノ角ゴ Pro W3" panose="020B0300000000000000" pitchFamily="34" charset="-128"/>
                <a:cs typeface="+mn-cs"/>
              </a:rPr>
              <a:t>:</a:t>
            </a:r>
            <a:b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orbel"/>
                <a:ea typeface="ヒラギノ角ゴ Pro W3" panose="020B0300000000000000" pitchFamily="34" charset="-128"/>
                <a:cs typeface="+mn-cs"/>
              </a:rPr>
            </a:b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orbel"/>
                <a:ea typeface="ヒラギノ角ゴ Pro W3" panose="020B0300000000000000" pitchFamily="34" charset="-128"/>
                <a:cs typeface="+mn-cs"/>
              </a:rPr>
              <a:t>データ利活用事例共有機能</a:t>
            </a:r>
            <a:endParaRPr kumimoji="0" lang="en-US" altLang="ja-JP" sz="1000" b="0" i="0" u="none" strike="noStrike" kern="0" cap="none" spc="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Corbel"/>
              <a:ea typeface="ヒラギノ角ゴ Pro W3" panose="020B0300000000000000" pitchFamily="34" charset="-128"/>
              <a:cs typeface="+mn-cs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orbel"/>
                <a:ea typeface="ヒラギノ角ゴ Pro W3" panose="020B0300000000000000" pitchFamily="34" charset="-128"/>
                <a:cs typeface="+mn-cs"/>
              </a:rPr>
              <a:t>（データ利活用アイディア・ノウハウ・活動記録）</a:t>
            </a:r>
            <a:endParaRPr kumimoji="0" lang="en-US" altLang="ja-JP" sz="1000" b="0" i="0" u="none" strike="noStrike" kern="0" cap="none" spc="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Corbel"/>
              <a:ea typeface="ヒラギノ角ゴ Pro W3" panose="020B0300000000000000" pitchFamily="34" charset="-128"/>
              <a:cs typeface="+mn-cs"/>
            </a:endParaRP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70266384-86CD-5446-BF28-FF4308882325}"/>
              </a:ext>
            </a:extLst>
          </p:cNvPr>
          <p:cNvSpPr/>
          <p:nvPr/>
        </p:nvSpPr>
        <p:spPr>
          <a:xfrm>
            <a:off x="4245588" y="5307162"/>
            <a:ext cx="1236506" cy="1199633"/>
          </a:xfrm>
          <a:prstGeom prst="rect">
            <a:avLst/>
          </a:prstGeom>
          <a:solidFill>
            <a:srgbClr val="C4008A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0" cap="none" spc="0" normalizeH="0" baseline="0" noProof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orbel"/>
                <a:ea typeface="ヒラギノ角ゴ Pro W3" panose="020B0300000000000000" pitchFamily="34" charset="-128"/>
                <a:cs typeface="+mn-cs"/>
              </a:rPr>
              <a:t>CityData</a:t>
            </a:r>
            <a:r>
              <a:rPr kumimoji="0" lang="en-US" altLang="ja-JP" sz="1200" kern="0">
                <a:solidFill>
                  <a:srgbClr val="313131"/>
                </a:solidFill>
                <a:latin typeface="Corbel"/>
                <a:ea typeface="ヒラギノ角ゴ Pro W3" panose="020B0300000000000000" pitchFamily="34" charset="-128"/>
              </a:rPr>
              <a:t>:</a:t>
            </a:r>
            <a:b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orbel"/>
                <a:ea typeface="ヒラギノ角ゴ Pro W3" panose="020B0300000000000000" pitchFamily="34" charset="-128"/>
                <a:cs typeface="+mn-cs"/>
              </a:rPr>
            </a:b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orbel"/>
                <a:ea typeface="ヒラギノ角ゴ Pro W3" panose="020B0300000000000000" pitchFamily="34" charset="-128"/>
                <a:cs typeface="+mn-cs"/>
              </a:rPr>
              <a:t>地域別ランキング表示機能</a:t>
            </a:r>
            <a:endParaRPr kumimoji="0" lang="en-US" altLang="ja-JP" sz="1000" b="0" i="0" u="none" strike="noStrike" kern="0" cap="none" spc="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Corbel"/>
              <a:ea typeface="ヒラギノ角ゴ Pro W3" panose="020B0300000000000000" pitchFamily="34" charset="-128"/>
              <a:cs typeface="+mn-cs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orbel"/>
                <a:ea typeface="ヒラギノ角ゴ Pro W3" panose="020B0300000000000000" pitchFamily="34" charset="-128"/>
                <a:cs typeface="+mn-cs"/>
              </a:rPr>
              <a:t>（データ・アプリ・アイディアの公開数・評価に基づくランキング）</a:t>
            </a:r>
            <a:endParaRPr kumimoji="0" lang="en-US" altLang="ja-JP" sz="1000" b="0" i="0" u="none" strike="noStrike" kern="0" cap="none" spc="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Corbel"/>
              <a:ea typeface="ヒラギノ角ゴ Pro W3" panose="020B0300000000000000" pitchFamily="34" charset="-128"/>
              <a:cs typeface="+mn-cs"/>
            </a:endParaRPr>
          </a:p>
        </p:txBody>
      </p:sp>
      <p:sp>
        <p:nvSpPr>
          <p:cNvPr id="86" name="タイトル 7">
            <a:extLst>
              <a:ext uri="{FF2B5EF4-FFF2-40B4-BE49-F238E27FC236}">
                <a16:creationId xmlns:a16="http://schemas.microsoft.com/office/drawing/2014/main" id="{7020854E-2619-554F-85F8-54204FFB48A1}"/>
              </a:ext>
            </a:extLst>
          </p:cNvPr>
          <p:cNvSpPr txBox="1">
            <a:spLocks/>
          </p:cNvSpPr>
          <p:nvPr/>
        </p:nvSpPr>
        <p:spPr>
          <a:xfrm>
            <a:off x="292495" y="2067314"/>
            <a:ext cx="5189599" cy="317667"/>
          </a:xfrm>
          <a:prstGeom prst="rect">
            <a:avLst/>
          </a:prstGeom>
          <a:solidFill>
            <a:srgbClr val="6BB809"/>
          </a:solidFill>
        </p:spPr>
        <p:txBody>
          <a:bodyPr vert="horz" lIns="163275" tIns="81638" rIns="163275" bIns="81638" rtlCol="0" anchor="ctr">
            <a:noAutofit/>
          </a:bodyPr>
          <a:lstStyle>
            <a:lvl1pPr algn="l" defTabSz="884462" rtl="0" eaLnBrk="1" latinLnBrk="0" hangingPunct="1">
              <a:spcBef>
                <a:spcPct val="0"/>
              </a:spcBef>
              <a:buNone/>
              <a:defRPr kumimoji="1" sz="325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400" b="1" dirty="0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オープンデータの公開と利活用をサポートする</a:t>
            </a:r>
            <a:r>
              <a:rPr lang="en-US" altLang="ja-JP" sz="1400" b="1" dirty="0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4</a:t>
            </a:r>
            <a:r>
              <a:rPr lang="ja-JP" altLang="en-US" sz="1400" b="1" dirty="0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つの機能</a:t>
            </a:r>
          </a:p>
        </p:txBody>
      </p:sp>
      <p:pic>
        <p:nvPicPr>
          <p:cNvPr id="63" name="図 62" descr="拡声器.png">
            <a:extLst>
              <a:ext uri="{FF2B5EF4-FFF2-40B4-BE49-F238E27FC236}">
                <a16:creationId xmlns:a16="http://schemas.microsoft.com/office/drawing/2014/main" id="{A4C6699C-124A-6448-86D3-E8F5AF92E1F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333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113" y="3537790"/>
            <a:ext cx="903101" cy="903101"/>
          </a:xfrm>
          <a:prstGeom prst="rect">
            <a:avLst/>
          </a:prstGeom>
        </p:spPr>
      </p:pic>
      <p:sp>
        <p:nvSpPr>
          <p:cNvPr id="78" name="角丸四角形 77"/>
          <p:cNvSpPr/>
          <p:nvPr/>
        </p:nvSpPr>
        <p:spPr>
          <a:xfrm>
            <a:off x="7451455" y="250008"/>
            <a:ext cx="2337887" cy="75274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  <a:latin typeface="小塚ゴシック Pro M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7718551" y="318428"/>
            <a:ext cx="18036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sz="1800" b="1" dirty="0">
                <a:solidFill>
                  <a:srgbClr val="0000CC"/>
                </a:solidFill>
                <a:latin typeface="小塚ゴシック Pro M"/>
                <a:ea typeface="小塚ゴシック Pr6N M"/>
                <a:cs typeface="小塚ゴシック Pr6N M"/>
              </a:rPr>
              <a:t>オープンデータ</a:t>
            </a:r>
            <a:endParaRPr lang="en-US" altLang="ja-JP" sz="1800" b="1" dirty="0">
              <a:solidFill>
                <a:srgbClr val="0000CC"/>
              </a:solidFill>
              <a:latin typeface="小塚ゴシック Pro M"/>
              <a:ea typeface="小塚ゴシック Pr6N M"/>
              <a:cs typeface="小塚ゴシック Pr6N M"/>
            </a:endParaRPr>
          </a:p>
          <a:p>
            <a:pPr algn="ctr"/>
            <a:r>
              <a:rPr lang="ja-JP" altLang="en-US" sz="1800" b="1" dirty="0">
                <a:solidFill>
                  <a:srgbClr val="0000CC"/>
                </a:solidFill>
                <a:latin typeface="小塚ゴシック Pro M"/>
                <a:ea typeface="小塚ゴシック Pr6N M"/>
                <a:cs typeface="小塚ゴシック Pr6N M"/>
              </a:rPr>
              <a:t>支援ツール</a:t>
            </a:r>
            <a:endParaRPr lang="en-US" altLang="ja-JP" sz="1800" b="1" dirty="0">
              <a:solidFill>
                <a:srgbClr val="0000CC"/>
              </a:solidFill>
              <a:latin typeface="小塚ゴシック Pro M"/>
              <a:ea typeface="小塚ゴシック Pr6N M"/>
              <a:cs typeface="小塚ゴシック Pr6N M"/>
            </a:endParaRPr>
          </a:p>
        </p:txBody>
      </p:sp>
    </p:spTree>
    <p:extLst>
      <p:ext uri="{BB962C8B-B14F-4D97-AF65-F5344CB8AC3E}">
        <p14:creationId xmlns:p14="http://schemas.microsoft.com/office/powerpoint/2010/main" val="4094354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811" y="1149"/>
            <a:ext cx="9906000" cy="1252759"/>
          </a:xfrm>
          <a:prstGeom prst="rect">
            <a:avLst/>
          </a:prstGeom>
          <a:solidFill>
            <a:srgbClr val="333399"/>
          </a:solidFill>
          <a:ln w="9525" cap="flat" cmpd="sng" algn="ctr">
            <a:solidFill>
              <a:srgbClr val="3333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/>
              <a:ea typeface="ヒラギノ角ゴ Pro W3"/>
              <a:cs typeface="+mn-cs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45112" y="223283"/>
            <a:ext cx="8374499" cy="744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4000" b="1" dirty="0">
                <a:solidFill>
                  <a:schemeClr val="bg1"/>
                </a:solidFill>
                <a:latin typeface="Century Gothic" panose="020B0502020202020204" pitchFamily="34" charset="0"/>
                <a:ea typeface="小塚ゴシック Pro M"/>
                <a:cs typeface="小塚ゴシック Pro M"/>
              </a:rPr>
              <a:t>LinkData</a:t>
            </a:r>
            <a:r>
              <a:rPr lang="en-US" altLang="ja-JP" sz="4000" dirty="0">
                <a:solidFill>
                  <a:schemeClr val="bg1"/>
                </a:solidFill>
                <a:latin typeface="Century Gothic" panose="020B0502020202020204" pitchFamily="34" charset="0"/>
                <a:ea typeface="小塚ゴシック Pro M"/>
                <a:cs typeface="小塚ゴシック Pro M"/>
              </a:rPr>
              <a:t>.org</a:t>
            </a:r>
            <a:endParaRPr lang="ja-JP" altLang="en-US" sz="4000" dirty="0">
              <a:solidFill>
                <a:schemeClr val="bg1"/>
              </a:solidFill>
              <a:latin typeface="Century Gothic" panose="020B0502020202020204" pitchFamily="34" charset="0"/>
              <a:ea typeface="小塚ゴシック Pro M"/>
              <a:cs typeface="小塚ゴシック Pro M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57563" y="827741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400" dirty="0">
                <a:solidFill>
                  <a:schemeClr val="bg1"/>
                </a:solidFill>
                <a:latin typeface="小塚ゴシック Pr6N R"/>
                <a:ea typeface="小塚ゴシック Pr6N R"/>
                <a:cs typeface="小塚ゴシック Pr6N R"/>
              </a:rPr>
              <a:t>By</a:t>
            </a:r>
            <a:r>
              <a:rPr lang="ja-JP" altLang="en-US" sz="1400" dirty="0">
                <a:solidFill>
                  <a:schemeClr val="bg1"/>
                </a:solidFill>
                <a:latin typeface="小塚ゴシック Pr6N R"/>
                <a:ea typeface="小塚ゴシック Pr6N R"/>
                <a:cs typeface="小塚ゴシック Pr6N R"/>
              </a:rPr>
              <a:t>インフォ・ラウンジ株式会社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-350" y="1149"/>
            <a:ext cx="7355743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b="1" dirty="0">
                <a:solidFill>
                  <a:schemeClr val="bg1"/>
                </a:solidFill>
              </a:rPr>
              <a:t>行政と市民の共創を促進するオープンデータ活用支援プラットフォーム</a:t>
            </a:r>
            <a:endParaRPr lang="en-US" altLang="ja-JP" sz="1400" b="1" dirty="0">
              <a:solidFill>
                <a:schemeClr val="bg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0" y="6577577"/>
            <a:ext cx="9906000" cy="280423"/>
          </a:xfrm>
          <a:prstGeom prst="rect">
            <a:avLst/>
          </a:prstGeom>
          <a:solidFill>
            <a:srgbClr val="333399"/>
          </a:solidFill>
          <a:ln w="9525" cap="flat" cmpd="sng" algn="ctr">
            <a:solidFill>
              <a:srgbClr val="3333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 W3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382287" y="3666026"/>
            <a:ext cx="4309984" cy="1834407"/>
          </a:xfrm>
          <a:prstGeom prst="rect">
            <a:avLst/>
          </a:prstGeom>
          <a:noFill/>
          <a:ln>
            <a:solidFill>
              <a:srgbClr val="6BB8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D30D47B-B02A-E846-AC23-CDA4213D3DE3}"/>
              </a:ext>
            </a:extLst>
          </p:cNvPr>
          <p:cNvGrpSpPr/>
          <p:nvPr/>
        </p:nvGrpSpPr>
        <p:grpSpPr>
          <a:xfrm>
            <a:off x="5561171" y="4186039"/>
            <a:ext cx="3870260" cy="1268958"/>
            <a:chOff x="457200" y="2365705"/>
            <a:chExt cx="8704155" cy="3697535"/>
          </a:xfrm>
        </p:grpSpPr>
        <p:sp>
          <p:nvSpPr>
            <p:cNvPr id="22" name="コンテンツ プレースホルダー 2">
              <a:extLst>
                <a:ext uri="{FF2B5EF4-FFF2-40B4-BE49-F238E27FC236}">
                  <a16:creationId xmlns:a16="http://schemas.microsoft.com/office/drawing/2014/main" id="{5E96D49C-3803-C146-B25B-258615395FE5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2365705"/>
              <a:ext cx="8229600" cy="791999"/>
            </a:xfrm>
            <a:prstGeom prst="roundRect">
              <a:avLst>
                <a:gd name="adj" fmla="val 50000"/>
              </a:avLst>
            </a:prstGeom>
            <a:solidFill>
              <a:srgbClr val="55CC12">
                <a:lumMod val="40000"/>
                <a:lumOff val="60000"/>
              </a:srgbClr>
            </a:solidFill>
            <a:ln w="38100" cmpd="sng"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orbel"/>
                  <a:ea typeface="ヒラギノ角ゴ Pro W3" panose="020B0300000000000000" pitchFamily="34" charset="-128"/>
                  <a:cs typeface="+mn-cs"/>
                </a:rPr>
                <a:t>データセット数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orbel"/>
                <a:ea typeface="ヒラギノ角ゴ Pro W3" panose="020B0300000000000000" pitchFamily="34" charset="-128"/>
                <a:cs typeface="+mn-cs"/>
              </a:endParaRPr>
            </a:p>
          </p:txBody>
        </p:sp>
        <p:sp>
          <p:nvSpPr>
            <p:cNvPr id="23" name="コンテンツ プレースホルダー 2">
              <a:extLst>
                <a:ext uri="{FF2B5EF4-FFF2-40B4-BE49-F238E27FC236}">
                  <a16:creationId xmlns:a16="http://schemas.microsoft.com/office/drawing/2014/main" id="{AE038804-0993-F546-BB64-CCF7E529769C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489739"/>
              <a:ext cx="8229600" cy="791999"/>
            </a:xfrm>
            <a:prstGeom prst="roundRect">
              <a:avLst>
                <a:gd name="adj" fmla="val 50000"/>
              </a:avLst>
            </a:prstGeom>
            <a:solidFill>
              <a:srgbClr val="1CAEC7">
                <a:lumMod val="40000"/>
                <a:lumOff val="60000"/>
              </a:srgbClr>
            </a:solidFill>
            <a:ln w="38100" cmpd="sng"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orbel"/>
                  <a:ea typeface="ヒラギノ角ゴ Pro W3" panose="020B0300000000000000" pitchFamily="34" charset="-128"/>
                  <a:cs typeface="+mn-cs"/>
                </a:rPr>
                <a:t>アプリケーション数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orbel"/>
                <a:ea typeface="ヒラギノ角ゴ Pro W3" panose="020B0300000000000000" pitchFamily="34" charset="-128"/>
                <a:cs typeface="+mn-cs"/>
              </a:endParaRPr>
            </a:p>
          </p:txBody>
        </p:sp>
        <p:sp>
          <p:nvSpPr>
            <p:cNvPr id="24" name="コンテンツ プレースホルダー 2">
              <a:extLst>
                <a:ext uri="{FF2B5EF4-FFF2-40B4-BE49-F238E27FC236}">
                  <a16:creationId xmlns:a16="http://schemas.microsoft.com/office/drawing/2014/main" id="{B3E79655-B813-2348-BD46-C6957ED78579}"/>
                </a:ext>
              </a:extLst>
            </p:cNvPr>
            <p:cNvSpPr txBox="1">
              <a:spLocks/>
            </p:cNvSpPr>
            <p:nvPr/>
          </p:nvSpPr>
          <p:spPr>
            <a:xfrm>
              <a:off x="5710882" y="2365705"/>
              <a:ext cx="3450473" cy="791998"/>
            </a:xfrm>
            <a:prstGeom prst="roundRect">
              <a:avLst>
                <a:gd name="adj" fmla="val 50000"/>
              </a:avLst>
            </a:prstGeom>
            <a:solidFill>
              <a:srgbClr val="55CC12"/>
            </a:solidFill>
            <a:ln w="38100" cmpd="sng"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ヒラギノ角ゴ Pro W3" panose="020B0300000000000000" pitchFamily="34" charset="-128"/>
                  <a:ea typeface="ヒラギノ角ゴ Pro W3" panose="020B0300000000000000" pitchFamily="34" charset="-128"/>
                  <a:cs typeface="+mn-cs"/>
                </a:rPr>
                <a:t>10,219</a:t>
              </a:r>
            </a:p>
          </p:txBody>
        </p:sp>
        <p:sp>
          <p:nvSpPr>
            <p:cNvPr id="25" name="コンテンツ プレースホルダー 2">
              <a:extLst>
                <a:ext uri="{FF2B5EF4-FFF2-40B4-BE49-F238E27FC236}">
                  <a16:creationId xmlns:a16="http://schemas.microsoft.com/office/drawing/2014/main" id="{9139A7D8-1279-884B-BE83-97FD1509D337}"/>
                </a:ext>
              </a:extLst>
            </p:cNvPr>
            <p:cNvSpPr txBox="1">
              <a:spLocks/>
            </p:cNvSpPr>
            <p:nvPr/>
          </p:nvSpPr>
          <p:spPr>
            <a:xfrm>
              <a:off x="5710882" y="3489740"/>
              <a:ext cx="3450473" cy="791998"/>
            </a:xfrm>
            <a:prstGeom prst="roundRect">
              <a:avLst>
                <a:gd name="adj" fmla="val 50000"/>
              </a:avLst>
            </a:prstGeom>
            <a:solidFill>
              <a:srgbClr val="1CAEC7"/>
            </a:solidFill>
            <a:ln w="38100" cmpd="sng"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ヒラギノ角ゴ Pro W3" panose="020B0300000000000000" pitchFamily="34" charset="-128"/>
                  <a:ea typeface="ヒラギノ角ゴ Pro W3" panose="020B0300000000000000" pitchFamily="34" charset="-128"/>
                  <a:cs typeface="+mn-cs"/>
                </a:rPr>
                <a:t>1,336</a:t>
              </a:r>
            </a:p>
          </p:txBody>
        </p:sp>
        <p:grpSp>
          <p:nvGrpSpPr>
            <p:cNvPr id="26" name="図形グループ 10">
              <a:extLst>
                <a:ext uri="{FF2B5EF4-FFF2-40B4-BE49-F238E27FC236}">
                  <a16:creationId xmlns:a16="http://schemas.microsoft.com/office/drawing/2014/main" id="{CA889A50-5DB4-F34F-A875-06FEE542E4B1}"/>
                </a:ext>
              </a:extLst>
            </p:cNvPr>
            <p:cNvGrpSpPr/>
            <p:nvPr/>
          </p:nvGrpSpPr>
          <p:grpSpPr>
            <a:xfrm>
              <a:off x="457200" y="4613772"/>
              <a:ext cx="8229600" cy="1449468"/>
              <a:chOff x="457200" y="4613772"/>
              <a:chExt cx="8229600" cy="1449468"/>
            </a:xfrm>
          </p:grpSpPr>
          <p:sp>
            <p:nvSpPr>
              <p:cNvPr id="27" name="コンテンツ プレースホルダー 2">
                <a:extLst>
                  <a:ext uri="{FF2B5EF4-FFF2-40B4-BE49-F238E27FC236}">
                    <a16:creationId xmlns:a16="http://schemas.microsoft.com/office/drawing/2014/main" id="{C1E50BDB-7000-0848-9D37-DF01E9319C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4613772"/>
                <a:ext cx="8229600" cy="791999"/>
              </a:xfrm>
              <a:prstGeom prst="roundRect">
                <a:avLst>
                  <a:gd name="adj" fmla="val 50000"/>
                </a:avLst>
              </a:prstGeom>
              <a:solidFill>
                <a:srgbClr val="C54512">
                  <a:lumMod val="40000"/>
                  <a:lumOff val="60000"/>
                </a:srgbClr>
              </a:solidFill>
              <a:ln w="38100" cmpd="sng">
                <a:noFill/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1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13131"/>
                    </a:solidFill>
                    <a:effectLst/>
                    <a:uLnTx/>
                    <a:uFillTx/>
                    <a:latin typeface="Corbel"/>
                    <a:ea typeface="ヒラギノ角ゴ Pro W3" panose="020B0300000000000000" pitchFamily="34" charset="-128"/>
                    <a:cs typeface="+mn-cs"/>
                  </a:rPr>
                  <a:t>その他のリソース数</a:t>
                </a:r>
                <a:endPara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orbel"/>
                  <a:ea typeface="ヒラギノ角ゴ Pro W3" panose="020B0300000000000000" pitchFamily="34" charset="-128"/>
                  <a:cs typeface="+mn-cs"/>
                </a:endParaRPr>
              </a:p>
            </p:txBody>
          </p:sp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77473A99-429B-6C44-A835-A380969E5D5D}"/>
                  </a:ext>
                </a:extLst>
              </p:cNvPr>
              <p:cNvSpPr txBox="1"/>
              <p:nvPr/>
            </p:nvSpPr>
            <p:spPr>
              <a:xfrm>
                <a:off x="608877" y="5480312"/>
                <a:ext cx="7338896" cy="582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54512"/>
                    </a:solidFill>
                    <a:effectLst/>
                    <a:uLnTx/>
                    <a:uFillTx/>
                    <a:latin typeface="Corbel"/>
                    <a:ea typeface="ヒラギノ角ゴ Pro W3" panose="020B0300000000000000" pitchFamily="34" charset="-128"/>
                  </a:rPr>
                  <a:t>※</a:t>
                </a:r>
                <a:r>
                  <a:rPr kumimoji="0" lang="ja-JP" alt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54512"/>
                    </a:solidFill>
                    <a:effectLst/>
                    <a:uLnTx/>
                    <a:uFillTx/>
                    <a:latin typeface="Corbel"/>
                    <a:ea typeface="ヒラギノ角ゴ Pro W3" panose="020B0300000000000000" pitchFamily="34" charset="-128"/>
                  </a:rPr>
                  <a:t>データ活用に関するアイディア・事例紹介ページ等の数</a:t>
                </a:r>
              </a:p>
            </p:txBody>
          </p:sp>
        </p:grpSp>
        <p:sp>
          <p:nvSpPr>
            <p:cNvPr id="29" name="コンテンツ プレースホルダー 2">
              <a:extLst>
                <a:ext uri="{FF2B5EF4-FFF2-40B4-BE49-F238E27FC236}">
                  <a16:creationId xmlns:a16="http://schemas.microsoft.com/office/drawing/2014/main" id="{123642D0-84D2-6D4B-8272-D7DEB840FFAD}"/>
                </a:ext>
              </a:extLst>
            </p:cNvPr>
            <p:cNvSpPr txBox="1">
              <a:spLocks/>
            </p:cNvSpPr>
            <p:nvPr/>
          </p:nvSpPr>
          <p:spPr>
            <a:xfrm>
              <a:off x="5710882" y="4613773"/>
              <a:ext cx="3450473" cy="791998"/>
            </a:xfrm>
            <a:prstGeom prst="roundRect">
              <a:avLst>
                <a:gd name="adj" fmla="val 50000"/>
              </a:avLst>
            </a:prstGeom>
            <a:solidFill>
              <a:srgbClr val="C54512"/>
            </a:solidFill>
            <a:ln w="38100" cmpd="sng"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ヒラギノ角ゴ Pro W3" panose="020B0300000000000000" pitchFamily="34" charset="-128"/>
                  <a:ea typeface="ヒラギノ角ゴ Pro W3" panose="020B0300000000000000" pitchFamily="34" charset="-128"/>
                  <a:cs typeface="+mn-cs"/>
                </a:rPr>
                <a:t>2,433</a:t>
              </a:r>
            </a:p>
          </p:txBody>
        </p:sp>
      </p:grpSp>
      <p:sp>
        <p:nvSpPr>
          <p:cNvPr id="30" name="タイトル 7">
            <a:extLst>
              <a:ext uri="{FF2B5EF4-FFF2-40B4-BE49-F238E27FC236}">
                <a16:creationId xmlns:a16="http://schemas.microsoft.com/office/drawing/2014/main" id="{0D07AA81-657A-7D4D-B07E-2938456D3504}"/>
              </a:ext>
            </a:extLst>
          </p:cNvPr>
          <p:cNvSpPr txBox="1">
            <a:spLocks/>
          </p:cNvSpPr>
          <p:nvPr/>
        </p:nvSpPr>
        <p:spPr>
          <a:xfrm>
            <a:off x="5382287" y="3666026"/>
            <a:ext cx="4309984" cy="374552"/>
          </a:xfrm>
          <a:prstGeom prst="rect">
            <a:avLst/>
          </a:prstGeom>
          <a:solidFill>
            <a:srgbClr val="6BB809"/>
          </a:solidFill>
        </p:spPr>
        <p:txBody>
          <a:bodyPr vert="horz" lIns="163275" tIns="81638" rIns="163275" bIns="81638" rtlCol="0" anchor="ctr">
            <a:noAutofit/>
          </a:bodyPr>
          <a:lstStyle>
            <a:lvl1pPr algn="l" defTabSz="884462" rtl="0" eaLnBrk="1" latinLnBrk="0" hangingPunct="1">
              <a:spcBef>
                <a:spcPct val="0"/>
              </a:spcBef>
              <a:buNone/>
              <a:defRPr kumimoji="1" sz="325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1200" b="1" dirty="0" err="1">
                <a:solidFill>
                  <a:srgbClr val="FFFFFF"/>
                </a:solidFill>
                <a:latin typeface="Century Gothic"/>
                <a:cs typeface="Century Gothic"/>
              </a:rPr>
              <a:t>LinkData</a:t>
            </a:r>
            <a:r>
              <a:rPr lang="en-US" altLang="ja-JP" sz="1200" dirty="0" err="1">
                <a:solidFill>
                  <a:srgbClr val="FFFFFF"/>
                </a:solidFill>
                <a:latin typeface="Century Gothic"/>
                <a:cs typeface="Century Gothic"/>
              </a:rPr>
              <a:t>.org</a:t>
            </a:r>
            <a:r>
              <a:rPr lang="en-US" altLang="ja-JP" sz="12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ja-JP" altLang="en-US" sz="1200" b="1" dirty="0">
                <a:solidFill>
                  <a:srgbClr val="FFFFFF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登録リソース数（</a:t>
            </a:r>
            <a:r>
              <a:rPr lang="en-US" altLang="ja-JP" sz="1200" b="1" dirty="0">
                <a:solidFill>
                  <a:srgbClr val="FFFFFF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2020</a:t>
            </a:r>
            <a:r>
              <a:rPr lang="ja-JP" altLang="en-US" sz="1200" b="1" dirty="0">
                <a:solidFill>
                  <a:srgbClr val="FFFFFF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年</a:t>
            </a:r>
            <a:r>
              <a:rPr lang="en-US" altLang="ja-JP" sz="1200" b="1" dirty="0">
                <a:solidFill>
                  <a:srgbClr val="FFFFFF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2</a:t>
            </a:r>
            <a:r>
              <a:rPr lang="ja-JP" altLang="en-US" sz="1200" b="1" dirty="0">
                <a:solidFill>
                  <a:srgbClr val="FFFFFF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月時点）</a:t>
            </a:r>
            <a:endParaRPr lang="ja-JP" altLang="en-US" sz="2000" b="1" dirty="0">
              <a:solidFill>
                <a:schemeClr val="bg1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EFDDB240-29D0-1646-A1CA-6EADE91CCD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0832" y="2363608"/>
            <a:ext cx="2942168" cy="1340552"/>
          </a:xfrm>
          <a:prstGeom prst="rect">
            <a:avLst/>
          </a:prstGeom>
        </p:spPr>
      </p:pic>
      <p:sp>
        <p:nvSpPr>
          <p:cNvPr id="36" name="コンテンツ プレースホルダー 6">
            <a:extLst>
              <a:ext uri="{FF2B5EF4-FFF2-40B4-BE49-F238E27FC236}">
                <a16:creationId xmlns:a16="http://schemas.microsoft.com/office/drawing/2014/main" id="{442F326D-5FF8-9A4A-9C04-1E476797D94E}"/>
              </a:ext>
            </a:extLst>
          </p:cNvPr>
          <p:cNvSpPr txBox="1">
            <a:spLocks/>
          </p:cNvSpPr>
          <p:nvPr/>
        </p:nvSpPr>
        <p:spPr>
          <a:xfrm>
            <a:off x="273615" y="1838127"/>
            <a:ext cx="2962566" cy="458248"/>
          </a:xfrm>
          <a:prstGeom prst="rect">
            <a:avLst/>
          </a:prstGeom>
          <a:ln w="38100">
            <a:solidFill>
              <a:srgbClr val="63A537"/>
            </a:solidFill>
          </a:ln>
        </p:spPr>
        <p:txBody>
          <a:bodyPr anchor="ctr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Wingdings" pitchFamily="2" charset="2"/>
              <a:buChar char="n"/>
              <a:tabLst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iragino Kaku Gothic Pro W3" charset="-128"/>
                <a:ea typeface="Hiragino Kaku Gothic Pro W3" charset="-128"/>
              </a:rPr>
              <a:t>須坂市動物園を題材としたクイズラリーアプリ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iragino Kaku Gothic Pro W3" charset="-128"/>
              <a:ea typeface="Hiragino Kaku Gothic Pro W3" charset="-128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Wingdings" pitchFamily="2" charset="2"/>
              <a:buChar char="n"/>
              <a:tabLst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iragino Kaku Gothic Pro W3" charset="-128"/>
                <a:ea typeface="Hiragino Kaku Gothic Pro W3" charset="-128"/>
              </a:rPr>
              <a:t>クイズの問題や解答を</a:t>
            </a:r>
            <a:r>
              <a:rPr kumimoji="1" lang="pt-PT" altLang="ja-JP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iragino Kaku Gothic Pro W3" charset="-128"/>
                <a:ea typeface="Hiragino Kaku Gothic Pro W3" charset="-128"/>
              </a:rPr>
              <a:t>LinkData.org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iragino Kaku Gothic Pro W3" charset="-128"/>
                <a:ea typeface="Hiragino Kaku Gothic Pro W3" charset="-128"/>
              </a:rPr>
              <a:t>で管理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iragino Kaku Gothic Pro W3" charset="-128"/>
              <a:ea typeface="Hiragino Kaku Gothic Pro W3" charset="-128"/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7B20259C-7323-A34B-98E1-0192CD9B74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990" y="3776846"/>
            <a:ext cx="4969266" cy="2729008"/>
          </a:xfrm>
          <a:prstGeom prst="rect">
            <a:avLst/>
          </a:prstGeom>
        </p:spPr>
      </p:pic>
      <p:sp>
        <p:nvSpPr>
          <p:cNvPr id="40" name="コンテンツ プレースホルダー 6">
            <a:extLst>
              <a:ext uri="{FF2B5EF4-FFF2-40B4-BE49-F238E27FC236}">
                <a16:creationId xmlns:a16="http://schemas.microsoft.com/office/drawing/2014/main" id="{345E2BFD-A92E-0246-B0F7-E64FC1E2A65C}"/>
              </a:ext>
            </a:extLst>
          </p:cNvPr>
          <p:cNvSpPr txBox="1">
            <a:spLocks/>
          </p:cNvSpPr>
          <p:nvPr/>
        </p:nvSpPr>
        <p:spPr>
          <a:xfrm>
            <a:off x="2291024" y="3788231"/>
            <a:ext cx="2928587" cy="572755"/>
          </a:xfrm>
          <a:prstGeom prst="rect">
            <a:avLst/>
          </a:prstGeom>
          <a:ln w="38100">
            <a:solidFill>
              <a:srgbClr val="63A537"/>
            </a:solidFill>
          </a:ln>
        </p:spPr>
        <p:txBody>
          <a:bodyPr anchor="ctr">
            <a:normAutofit fontScale="4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iragino Kaku Gothic Pro W3" charset="-128"/>
                <a:ea typeface="Hiragino Kaku Gothic Pro W3" charset="-128"/>
              </a:rPr>
              <a:t>Excel</a:t>
            </a: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iragino Kaku Gothic Pro W3" charset="-128"/>
                <a:ea typeface="Hiragino Kaku Gothic Pro W3" charset="-128"/>
              </a:rPr>
              <a:t>でデータを編集してアップロードする</a:t>
            </a:r>
            <a:b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iragino Kaku Gothic Pro W3" charset="-128"/>
                <a:ea typeface="Hiragino Kaku Gothic Pro W3" charset="-128"/>
              </a:rPr>
            </a:b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iragino Kaku Gothic Pro W3" charset="-128"/>
                <a:ea typeface="Hiragino Kaku Gothic Pro W3" charset="-128"/>
              </a:rPr>
              <a:t>だけでアプリに反映可能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iragino Kaku Gothic Pro W3" charset="-128"/>
                <a:ea typeface="Hiragino Kaku Gothic Pro W3" charset="-128"/>
              </a:rPr>
            </a:b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iragino Kaku Gothic Pro W3" charset="-128"/>
                <a:ea typeface="Hiragino Kaku Gothic Pro W3" charset="-128"/>
              </a:rPr>
              <a:t>→現場の職員の方だけでメンテナンス完結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iragino Kaku Gothic Pro W3" charset="-128"/>
              <a:ea typeface="Hiragino Kaku Gothic Pro W3" charset="-128"/>
            </a:endParaRPr>
          </a:p>
        </p:txBody>
      </p:sp>
      <p:sp>
        <p:nvSpPr>
          <p:cNvPr id="44" name="タイトル 1">
            <a:extLst>
              <a:ext uri="{FF2B5EF4-FFF2-40B4-BE49-F238E27FC236}">
                <a16:creationId xmlns:a16="http://schemas.microsoft.com/office/drawing/2014/main" id="{C0FF277A-3B36-A744-9A97-3CC438F4FC13}"/>
              </a:ext>
            </a:extLst>
          </p:cNvPr>
          <p:cNvSpPr txBox="1">
            <a:spLocks/>
          </p:cNvSpPr>
          <p:nvPr/>
        </p:nvSpPr>
        <p:spPr>
          <a:xfrm>
            <a:off x="213729" y="1369370"/>
            <a:ext cx="5005882" cy="367993"/>
          </a:xfrm>
          <a:prstGeom prst="rect">
            <a:avLst/>
          </a:prstGeom>
          <a:solidFill>
            <a:srgbClr val="6BB809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b="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u="none" strike="noStrike" kern="1200" cap="none" spc="-5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長野県須坂市：アプリのデータ更新を動物園職員が実施可能に</a:t>
            </a:r>
            <a:endParaRPr kumimoji="1" lang="en-US" altLang="ja-JP" sz="1600" b="1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744BC184-EEA3-1743-BDFF-562F988A43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87" b="95183" l="3448" r="96121">
                        <a14:foregroundMark x1="59483" y1="4817" x2="59483" y2="4817"/>
                        <a14:foregroundMark x1="7759" y1="7569" x2="7759" y2="7569"/>
                        <a14:foregroundMark x1="4310" y1="6193" x2="4310" y2="6193"/>
                        <a14:foregroundMark x1="13362" y1="4817" x2="13362" y2="4817"/>
                        <a14:foregroundMark x1="77586" y1="4817" x2="77586" y2="4817"/>
                        <a14:foregroundMark x1="93534" y1="6881" x2="93534" y2="6881"/>
                        <a14:foregroundMark x1="94828" y1="6651" x2="94828" y2="6651"/>
                        <a14:foregroundMark x1="94828" y1="13991" x2="94828" y2="13991"/>
                        <a14:foregroundMark x1="93966" y1="39450" x2="93966" y2="39450"/>
                        <a14:foregroundMark x1="96121" y1="37615" x2="96121" y2="37615"/>
                        <a14:foregroundMark x1="91810" y1="95183" x2="91810" y2="95183"/>
                        <a14:foregroundMark x1="78879" y1="92661" x2="78879" y2="92661"/>
                        <a14:foregroundMark x1="70690" y1="91284" x2="70690" y2="91284"/>
                        <a14:foregroundMark x1="52586" y1="93119" x2="52586" y2="93119"/>
                        <a14:foregroundMark x1="53448" y1="81651" x2="53448" y2="81651"/>
                        <a14:backgroundMark x1="37500" y1="98624" x2="37500" y2="98624"/>
                        <a14:backgroundMark x1="92672" y1="3670" x2="92672" y2="3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7140" y="2350939"/>
            <a:ext cx="741914" cy="1392279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67503B89-AE8F-2B41-A0FB-6893758493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33" b="96682" l="1717" r="92704">
                        <a14:foregroundMark x1="75966" y1="92417" x2="75966" y2="92417"/>
                        <a14:foregroundMark x1="85408" y1="87915" x2="85408" y2="87915"/>
                        <a14:foregroundMark x1="85408" y1="93839" x2="85408" y2="93839"/>
                        <a14:foregroundMark x1="88412" y1="82227" x2="88412" y2="82227"/>
                        <a14:foregroundMark x1="88841" y1="76540" x2="88841" y2="76540"/>
                        <a14:foregroundMark x1="88841" y1="71090" x2="88841" y2="71090"/>
                        <a14:foregroundMark x1="90129" y1="64692" x2="90129" y2="64692"/>
                        <a14:foregroundMark x1="92275" y1="66588" x2="92275" y2="66588"/>
                        <a14:foregroundMark x1="93133" y1="70853" x2="93133" y2="70853"/>
                        <a14:foregroundMark x1="93133" y1="59716" x2="93133" y2="59716"/>
                        <a14:foregroundMark x1="1717" y1="90047" x2="1717" y2="90047"/>
                        <a14:foregroundMark x1="18455" y1="96919" x2="18455" y2="96919"/>
                        <a14:foregroundMark x1="36910" y1="2370" x2="36910" y2="2370"/>
                        <a14:backgroundMark x1="93133" y1="98341" x2="93133" y2="98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448" y="2391956"/>
            <a:ext cx="741914" cy="1343312"/>
          </a:xfrm>
          <a:prstGeom prst="rect">
            <a:avLst/>
          </a:prstGeom>
        </p:spPr>
      </p:pic>
      <p:sp>
        <p:nvSpPr>
          <p:cNvPr id="46" name="コンテンツ プレースホルダー 6">
            <a:extLst>
              <a:ext uri="{FF2B5EF4-FFF2-40B4-BE49-F238E27FC236}">
                <a16:creationId xmlns:a16="http://schemas.microsoft.com/office/drawing/2014/main" id="{27A377AF-1FE3-BF45-9425-A90022CEA2F8}"/>
              </a:ext>
            </a:extLst>
          </p:cNvPr>
          <p:cNvSpPr txBox="1">
            <a:spLocks/>
          </p:cNvSpPr>
          <p:nvPr/>
        </p:nvSpPr>
        <p:spPr>
          <a:xfrm>
            <a:off x="3313379" y="1838126"/>
            <a:ext cx="1906232" cy="453759"/>
          </a:xfrm>
          <a:prstGeom prst="rect">
            <a:avLst/>
          </a:prstGeom>
          <a:solidFill>
            <a:srgbClr val="FFC000"/>
          </a:solidFill>
          <a:ln w="38100">
            <a:noFill/>
          </a:ln>
        </p:spPr>
        <p:txBody>
          <a:bodyPr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1" lang="ja-JP" altLang="en-US" sz="12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総務省地域情報化アド</a:t>
            </a:r>
            <a:br>
              <a:rPr kumimoji="1" lang="en-US" altLang="ja-JP" sz="12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</a:br>
            <a:r>
              <a:rPr kumimoji="1" lang="ja-JP" altLang="en-US" sz="12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バイザー優良事業事例</a:t>
            </a:r>
            <a:endParaRPr kumimoji="1" lang="en-US" altLang="ja-JP" sz="12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48" name="タイトル 1">
            <a:extLst>
              <a:ext uri="{FF2B5EF4-FFF2-40B4-BE49-F238E27FC236}">
                <a16:creationId xmlns:a16="http://schemas.microsoft.com/office/drawing/2014/main" id="{C6784635-219C-2F4D-B998-7FF17C6A7784}"/>
              </a:ext>
            </a:extLst>
          </p:cNvPr>
          <p:cNvSpPr txBox="1">
            <a:spLocks/>
          </p:cNvSpPr>
          <p:nvPr/>
        </p:nvSpPr>
        <p:spPr>
          <a:xfrm>
            <a:off x="5376632" y="1369370"/>
            <a:ext cx="4315639" cy="367993"/>
          </a:xfrm>
          <a:prstGeom prst="rect">
            <a:avLst/>
          </a:prstGeom>
          <a:solidFill>
            <a:srgbClr val="6BB809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b="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defRPr>
            </a:lvl1pPr>
          </a:lstStyle>
          <a:p>
            <a:pPr lvl="0" algn="ctr">
              <a:lnSpc>
                <a:spcPct val="120000"/>
              </a:lnSpc>
            </a:pPr>
            <a:r>
              <a:rPr lang="ja-JP" altLang="en-US" sz="1200" b="1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データ活用コミュニティへの</a:t>
            </a:r>
            <a:r>
              <a:rPr kumimoji="1" lang="ja-JP" altLang="en-US" sz="1200" b="1" u="none" strike="noStrike" kern="1200" cap="none" spc="-5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基盤提供による活用事例創出</a:t>
            </a:r>
            <a:endParaRPr kumimoji="1" lang="en-US" altLang="ja-JP" sz="1600" b="1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pic>
        <p:nvPicPr>
          <p:cNvPr id="49" name="Picture 4" descr="http://lodc.jp/2015/concrete5/application/files/5715/2164/3185/0L3A1043.jpg">
            <a:extLst>
              <a:ext uri="{FF2B5EF4-FFF2-40B4-BE49-F238E27FC236}">
                <a16:creationId xmlns:a16="http://schemas.microsoft.com/office/drawing/2014/main" id="{40C48C60-F542-C447-AF6C-8422886699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80439" y="1826480"/>
            <a:ext cx="2942456" cy="172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コンテンツ プレースホルダー 6">
            <a:extLst>
              <a:ext uri="{FF2B5EF4-FFF2-40B4-BE49-F238E27FC236}">
                <a16:creationId xmlns:a16="http://schemas.microsoft.com/office/drawing/2014/main" id="{E57F8DC8-5248-2F44-B7C9-11D35883FEFE}"/>
              </a:ext>
            </a:extLst>
          </p:cNvPr>
          <p:cNvSpPr txBox="1">
            <a:spLocks/>
          </p:cNvSpPr>
          <p:nvPr/>
        </p:nvSpPr>
        <p:spPr>
          <a:xfrm>
            <a:off x="8419610" y="1831929"/>
            <a:ext cx="1272661" cy="1722183"/>
          </a:xfrm>
          <a:prstGeom prst="rect">
            <a:avLst/>
          </a:prstGeom>
          <a:ln w="38100">
            <a:solidFill>
              <a:srgbClr val="63A537"/>
            </a:solidFill>
          </a:ln>
        </p:spPr>
        <p:txBody>
          <a:bodyPr anchor="ctr">
            <a:normAutofit fontScale="5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iragino Kaku Gothic Pro W3" charset="-128"/>
                <a:ea typeface="Hiragino Kaku Gothic Pro W3" charset="-128"/>
              </a:rPr>
              <a:t>毎年</a:t>
            </a:r>
            <a:r>
              <a:rPr lang="en-US" altLang="ja-JP" dirty="0">
                <a:solidFill>
                  <a:prstClr val="black">
                    <a:lumMod val="75000"/>
                    <a:lumOff val="25000"/>
                  </a:prstClr>
                </a:solidFill>
              </a:rPr>
              <a:t>50</a:t>
            </a:r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件前後の</a:t>
            </a:r>
            <a:r>
              <a:rPr lang="en-US" altLang="ja-JP" dirty="0">
                <a:solidFill>
                  <a:prstClr val="black">
                    <a:lumMod val="75000"/>
                    <a:lumOff val="25000"/>
                  </a:prstClr>
                </a:solidFill>
              </a:rPr>
              <a:t>LinkData.org</a:t>
            </a:r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を使ったデータ</a:t>
            </a:r>
            <a:br>
              <a:rPr lang="en-US" altLang="ja-JP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活用事例が創出されている</a:t>
            </a:r>
            <a:br>
              <a:rPr lang="en-US" altLang="ja-JP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（データ活用コンテスト「</a:t>
            </a:r>
            <a:r>
              <a:rPr lang="en-US" altLang="ja-JP" dirty="0">
                <a:solidFill>
                  <a:prstClr val="black">
                    <a:lumMod val="75000"/>
                    <a:lumOff val="25000"/>
                  </a:prstClr>
                </a:solidFill>
              </a:rPr>
              <a:t>LOD</a:t>
            </a:r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チャレンジ」</a:t>
            </a:r>
            <a:br>
              <a:rPr lang="en-US" altLang="ja-JP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における実績）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iragino Kaku Gothic Pro W3" charset="-128"/>
              <a:ea typeface="Hiragino Kaku Gothic Pro W3" charset="-128"/>
            </a:endParaRPr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78B5D494-BE48-EB4B-8341-FEBACE28DA14}"/>
              </a:ext>
            </a:extLst>
          </p:cNvPr>
          <p:cNvGrpSpPr/>
          <p:nvPr/>
        </p:nvGrpSpPr>
        <p:grpSpPr>
          <a:xfrm>
            <a:off x="8219975" y="5612347"/>
            <a:ext cx="1405876" cy="861547"/>
            <a:chOff x="1305596" y="1112566"/>
            <a:chExt cx="6532808" cy="4003427"/>
          </a:xfrm>
        </p:grpSpPr>
        <p:pic>
          <p:nvPicPr>
            <p:cNvPr id="51" name="図 50">
              <a:extLst>
                <a:ext uri="{FF2B5EF4-FFF2-40B4-BE49-F238E27FC236}">
                  <a16:creationId xmlns:a16="http://schemas.microsoft.com/office/drawing/2014/main" id="{196393D9-1AAB-A34F-BF54-E0A849301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7800" y="4036493"/>
              <a:ext cx="3708400" cy="1079500"/>
            </a:xfrm>
            <a:prstGeom prst="rect">
              <a:avLst/>
            </a:prstGeom>
          </p:spPr>
        </p:pic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F275D4C6-45FE-8649-B7F0-56C07BAD8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6818" y="2370536"/>
              <a:ext cx="1650365" cy="1639062"/>
            </a:xfrm>
            <a:prstGeom prst="rect">
              <a:avLst/>
            </a:prstGeom>
          </p:spPr>
        </p:pic>
        <p:pic>
          <p:nvPicPr>
            <p:cNvPr id="53" name="図 52">
              <a:extLst>
                <a:ext uri="{FF2B5EF4-FFF2-40B4-BE49-F238E27FC236}">
                  <a16:creationId xmlns:a16="http://schemas.microsoft.com/office/drawing/2014/main" id="{C527EDB6-D4ED-AF4B-95F1-56BC46D82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5596" y="1112566"/>
              <a:ext cx="6532808" cy="1361002"/>
            </a:xfrm>
            <a:prstGeom prst="rect">
              <a:avLst/>
            </a:prstGeom>
          </p:spPr>
        </p:pic>
      </p:grp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D8EC66FA-85EA-FC40-A985-0ACAB8B814FD}"/>
              </a:ext>
            </a:extLst>
          </p:cNvPr>
          <p:cNvSpPr/>
          <p:nvPr/>
        </p:nvSpPr>
        <p:spPr>
          <a:xfrm>
            <a:off x="5917479" y="6150773"/>
            <a:ext cx="20585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u="sng" dirty="0" err="1">
                <a:latin typeface="Helvetica" pitchFamily="2" charset="0"/>
                <a:cs typeface="Century Gothic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linkdata@info-lounge.jp</a:t>
            </a:r>
            <a:endParaRPr lang="ja-JP" altLang="en-US" sz="1400" u="sng"/>
          </a:p>
        </p:txBody>
      </p:sp>
      <p:pic>
        <p:nvPicPr>
          <p:cNvPr id="57" name="グラフィックス 56" descr="封筒">
            <a:extLst>
              <a:ext uri="{FF2B5EF4-FFF2-40B4-BE49-F238E27FC236}">
                <a16:creationId xmlns:a16="http://schemas.microsoft.com/office/drawing/2014/main" id="{632ACA13-8F73-7E4E-AC78-C066990D9ABE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50089" y="6156327"/>
            <a:ext cx="302224" cy="302224"/>
          </a:xfrm>
          <a:prstGeom prst="rect">
            <a:avLst/>
          </a:prstGeom>
        </p:spPr>
      </p:pic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0150C8B0-CAAA-3C43-A549-DD0D5DE8E8E2}"/>
              </a:ext>
            </a:extLst>
          </p:cNvPr>
          <p:cNvSpPr/>
          <p:nvPr/>
        </p:nvSpPr>
        <p:spPr>
          <a:xfrm>
            <a:off x="5586834" y="5809498"/>
            <a:ext cx="26204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Century Gothic"/>
              </a:rPr>
              <a:t>お問い合わせはお気軽にどうぞ！</a:t>
            </a:r>
            <a:endParaRPr lang="ja-JP" altLang="en-US" sz="2000" b="1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41" name="テキスト ボックス 39"/>
          <p:cNvSpPr txBox="1"/>
          <p:nvPr/>
        </p:nvSpPr>
        <p:spPr>
          <a:xfrm>
            <a:off x="7179387" y="-39358"/>
            <a:ext cx="266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1400" dirty="0">
                <a:solidFill>
                  <a:schemeClr val="bg1"/>
                </a:solidFill>
                <a:latin typeface="+mn-ea"/>
              </a:rPr>
              <a:t>令和２年３月２日版</a:t>
            </a:r>
          </a:p>
        </p:txBody>
      </p:sp>
      <p:sp>
        <p:nvSpPr>
          <p:cNvPr id="58" name="角丸四角形 57"/>
          <p:cNvSpPr/>
          <p:nvPr/>
        </p:nvSpPr>
        <p:spPr>
          <a:xfrm>
            <a:off x="7451455" y="250008"/>
            <a:ext cx="2337887" cy="75274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  <a:latin typeface="小塚ゴシック Pro M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7718551" y="318428"/>
            <a:ext cx="18036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sz="1800" b="1" dirty="0">
                <a:solidFill>
                  <a:srgbClr val="0000CC"/>
                </a:solidFill>
                <a:latin typeface="小塚ゴシック Pro M"/>
                <a:ea typeface="小塚ゴシック Pr6N M"/>
                <a:cs typeface="小塚ゴシック Pr6N M"/>
              </a:rPr>
              <a:t>オープンデータ</a:t>
            </a:r>
            <a:endParaRPr lang="en-US" altLang="ja-JP" sz="1800" b="1" dirty="0">
              <a:solidFill>
                <a:srgbClr val="0000CC"/>
              </a:solidFill>
              <a:latin typeface="小塚ゴシック Pro M"/>
              <a:ea typeface="小塚ゴシック Pr6N M"/>
              <a:cs typeface="小塚ゴシック Pr6N M"/>
            </a:endParaRPr>
          </a:p>
          <a:p>
            <a:pPr algn="ctr"/>
            <a:r>
              <a:rPr lang="ja-JP" altLang="en-US" sz="1800" b="1" dirty="0">
                <a:solidFill>
                  <a:srgbClr val="0000CC"/>
                </a:solidFill>
                <a:latin typeface="小塚ゴシック Pro M"/>
                <a:ea typeface="小塚ゴシック Pr6N M"/>
                <a:cs typeface="小塚ゴシック Pr6N M"/>
              </a:rPr>
              <a:t>支援ツール</a:t>
            </a:r>
            <a:endParaRPr lang="en-US" altLang="ja-JP" sz="1800" b="1" dirty="0">
              <a:solidFill>
                <a:srgbClr val="0000CC"/>
              </a:solidFill>
              <a:latin typeface="小塚ゴシック Pro M"/>
              <a:ea typeface="小塚ゴシック Pr6N M"/>
              <a:cs typeface="小塚ゴシック Pr6N M"/>
            </a:endParaRPr>
          </a:p>
        </p:txBody>
      </p:sp>
    </p:spTree>
    <p:extLst>
      <p:ext uri="{BB962C8B-B14F-4D97-AF65-F5344CB8AC3E}">
        <p14:creationId xmlns:p14="http://schemas.microsoft.com/office/powerpoint/2010/main" val="3475765275"/>
      </p:ext>
    </p:extLst>
  </p:cSld>
  <p:clrMapOvr>
    <a:masterClrMapping/>
  </p:clrMapOvr>
</p:sld>
</file>

<file path=ppt/theme/theme1.xml><?xml version="1.0" encoding="utf-8"?>
<a:theme xmlns:a="http://schemas.openxmlformats.org/drawingml/2006/main" name="テーマ1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00FF"/>
      </a:hlink>
      <a:folHlink>
        <a:srgbClr val="800080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  <a:prstDash val="sysDot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テーマ1" id="{E9164567-FC75-45BB-951F-593714DFD40E}" vid="{335DA33F-D1B8-4C53-8381-A089B6D6A976}"/>
    </a:ext>
  </a:extLst>
</a:theme>
</file>

<file path=ppt/theme/theme2.xml><?xml version="1.0" encoding="utf-8"?>
<a:theme xmlns:a="http://schemas.openxmlformats.org/drawingml/2006/main" name="Vega - Footer Only">
  <a:themeElements>
    <a:clrScheme name="Veg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Vega - Free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0</TotalTime>
  <Words>422</Words>
  <Application>Microsoft Office PowerPoint</Application>
  <PresentationFormat>A4 210 x 297 mm</PresentationFormat>
  <Paragraphs>64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23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2</vt:i4>
      </vt:variant>
    </vt:vector>
  </HeadingPairs>
  <TitlesOfParts>
    <vt:vector size="28" baseType="lpstr">
      <vt:lpstr>Hiragino Kaku Gothic Pro W3</vt:lpstr>
      <vt:lpstr>Hiragino Kaku Gothic Pro W6</vt:lpstr>
      <vt:lpstr>Hiragino Kaku Gothic Std W8</vt:lpstr>
      <vt:lpstr>Route 159 Bold</vt:lpstr>
      <vt:lpstr>Route 159 Light</vt:lpstr>
      <vt:lpstr>Route 159 SemiBold</vt:lpstr>
      <vt:lpstr>Route 159 UltraLight</vt:lpstr>
      <vt:lpstr>Spica Neue</vt:lpstr>
      <vt:lpstr>ヒラギノ角ゴ Pro W3</vt:lpstr>
      <vt:lpstr>フォントポにほんご</vt:lpstr>
      <vt:lpstr>小塚ゴシック Pr6N L</vt:lpstr>
      <vt:lpstr>小塚ゴシック Pr6N R</vt:lpstr>
      <vt:lpstr>小塚ゴシック Pro M</vt:lpstr>
      <vt:lpstr>游ゴシック</vt:lpstr>
      <vt:lpstr>Arial</vt:lpstr>
      <vt:lpstr>Calibri</vt:lpstr>
      <vt:lpstr>Century Gothic</vt:lpstr>
      <vt:lpstr>Corbel</vt:lpstr>
      <vt:lpstr>Helvetica</vt:lpstr>
      <vt:lpstr>Open Sans</vt:lpstr>
      <vt:lpstr>Open Sans Light</vt:lpstr>
      <vt:lpstr>Open Sans Semibold</vt:lpstr>
      <vt:lpstr>Wingdings</vt:lpstr>
      <vt:lpstr>テーマ1</vt:lpstr>
      <vt:lpstr>Vega - Footer Only</vt:lpstr>
      <vt:lpstr>Vega - Free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2022-03-26T16:08:11Z</dcterms:created>
  <dcterms:modified xsi:type="dcterms:W3CDTF">2022-03-26T16:08:16Z</dcterms:modified>
</cp:coreProperties>
</file>