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7" r:id="rId5"/>
    <p:sldId id="258" r:id="rId6"/>
  </p:sldIdLst>
  <p:sldSz cx="9906000" cy="6858000" type="A4"/>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733761-4DAF-0C89-F325-20FD0646C724}" name="東 修作(HIGASHI Shusaku)" initials="東" userId="S::ShuHigash@digital.go.jp::f201cfab-31fd-412f-940c-f02f491a9a1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岩田 萌"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FFF"/>
    <a:srgbClr val="40CCFB"/>
    <a:srgbClr val="0E79FF"/>
    <a:srgbClr val="E6E6E6"/>
    <a:srgbClr val="4ED762"/>
    <a:srgbClr val="6633FF"/>
    <a:srgbClr val="663399"/>
    <a:srgbClr val="6633CC"/>
    <a:srgbClr val="66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B06960-B531-4049-9318-3E2F4B3DD606}" v="8" dt="2023-09-12T02:39:19.420"/>
    <p1510:client id="{847FD52E-EA28-4F71-A791-2F598C62C4D7}" v="2" dt="2023-09-12T05:24:59.024"/>
    <p1510:client id="{94A8E85F-E047-4AB1-A843-2E71316197F7}" v="3" dt="2023-09-12T06:06:25.034"/>
    <p1510:client id="{C8766D93-8461-46CA-8D1A-291E4C6E5D0C}" v="6" dt="2023-09-11T06:12:50.1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312"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川島 然太(KAWASHIMA Zenta)" userId="cae71ab1-4b40-415c-bff0-3c2ea1676e4c" providerId="ADAL" clId="{94A8E85F-E047-4AB1-A843-2E71316197F7}"/>
    <pc:docChg chg="modSld">
      <pc:chgData name="川島 然太(KAWASHIMA Zenta)" userId="cae71ab1-4b40-415c-bff0-3c2ea1676e4c" providerId="ADAL" clId="{94A8E85F-E047-4AB1-A843-2E71316197F7}" dt="2023-09-12T06:06:25.034" v="60"/>
      <pc:docMkLst>
        <pc:docMk/>
      </pc:docMkLst>
      <pc:sldChg chg="addSp modSp mod">
        <pc:chgData name="川島 然太(KAWASHIMA Zenta)" userId="cae71ab1-4b40-415c-bff0-3c2ea1676e4c" providerId="ADAL" clId="{94A8E85F-E047-4AB1-A843-2E71316197F7}" dt="2023-09-12T06:06:18.676" v="59" actId="20577"/>
        <pc:sldMkLst>
          <pc:docMk/>
          <pc:sldMk cId="1050403887" sldId="257"/>
        </pc:sldMkLst>
        <pc:spChg chg="add mod">
          <ac:chgData name="川島 然太(KAWASHIMA Zenta)" userId="cae71ab1-4b40-415c-bff0-3c2ea1676e4c" providerId="ADAL" clId="{94A8E85F-E047-4AB1-A843-2E71316197F7}" dt="2023-09-12T06:06:18.676" v="59" actId="20577"/>
          <ac:spMkLst>
            <pc:docMk/>
            <pc:sldMk cId="1050403887" sldId="257"/>
            <ac:spMk id="5" creationId="{8F2F72D3-55FE-88B7-88D8-08A7B2E58D9F}"/>
          </ac:spMkLst>
        </pc:spChg>
        <pc:spChg chg="mod">
          <ac:chgData name="川島 然太(KAWASHIMA Zenta)" userId="cae71ab1-4b40-415c-bff0-3c2ea1676e4c" providerId="ADAL" clId="{94A8E85F-E047-4AB1-A843-2E71316197F7}" dt="2023-09-12T05:14:28.920" v="22" actId="1076"/>
          <ac:spMkLst>
            <pc:docMk/>
            <pc:sldMk cId="1050403887" sldId="257"/>
            <ac:spMk id="34" creationId="{00000000-0000-0000-0000-000000000000}"/>
          </ac:spMkLst>
        </pc:spChg>
      </pc:sldChg>
      <pc:sldChg chg="addSp modSp mod delCm modCm">
        <pc:chgData name="川島 然太(KAWASHIMA Zenta)" userId="cae71ab1-4b40-415c-bff0-3c2ea1676e4c" providerId="ADAL" clId="{94A8E85F-E047-4AB1-A843-2E71316197F7}" dt="2023-09-12T06:06:25.034" v="60"/>
        <pc:sldMkLst>
          <pc:docMk/>
          <pc:sldMk cId="3584880428" sldId="258"/>
        </pc:sldMkLst>
        <pc:spChg chg="add mod">
          <ac:chgData name="川島 然太(KAWASHIMA Zenta)" userId="cae71ab1-4b40-415c-bff0-3c2ea1676e4c" providerId="ADAL" clId="{94A8E85F-E047-4AB1-A843-2E71316197F7}" dt="2023-09-12T06:06:25.034" v="60"/>
          <ac:spMkLst>
            <pc:docMk/>
            <pc:sldMk cId="3584880428" sldId="258"/>
            <ac:spMk id="7" creationId="{72280B2C-2275-678D-829C-511E8B0F89B9}"/>
          </ac:spMkLst>
        </pc:spChg>
        <pc:spChg chg="mod">
          <ac:chgData name="川島 然太(KAWASHIMA Zenta)" userId="cae71ab1-4b40-415c-bff0-3c2ea1676e4c" providerId="ADAL" clId="{94A8E85F-E047-4AB1-A843-2E71316197F7}" dt="2023-09-12T05:46:07.149" v="50" actId="20577"/>
          <ac:spMkLst>
            <pc:docMk/>
            <pc:sldMk cId="3584880428" sldId="258"/>
            <ac:spMk id="63" creationId="{00000000-0000-0000-0000-000000000000}"/>
          </ac:spMkLst>
        </pc:spChg>
      </pc:sldChg>
    </pc:docChg>
  </pc:docChgLst>
  <pc:docChgLst>
    <pc:chgData name="川島 然太(KAWASHIMA Zenta)" userId="cae71ab1-4b40-415c-bff0-3c2ea1676e4c" providerId="ADAL" clId="{27C62401-757D-4F8F-8689-E4B2F6C8722B}"/>
    <pc:docChg chg="undo custSel modSld">
      <pc:chgData name="川島 然太(KAWASHIMA Zenta)" userId="cae71ab1-4b40-415c-bff0-3c2ea1676e4c" providerId="ADAL" clId="{27C62401-757D-4F8F-8689-E4B2F6C8722B}" dt="2023-05-24T01:51:09.068" v="357" actId="6549"/>
      <pc:docMkLst>
        <pc:docMk/>
      </pc:docMkLst>
      <pc:sldChg chg="addSp delSp modSp mod">
        <pc:chgData name="川島 然太(KAWASHIMA Zenta)" userId="cae71ab1-4b40-415c-bff0-3c2ea1676e4c" providerId="ADAL" clId="{27C62401-757D-4F8F-8689-E4B2F6C8722B}" dt="2023-05-24T01:51:09.068" v="357" actId="6549"/>
        <pc:sldMkLst>
          <pc:docMk/>
          <pc:sldMk cId="1176099422" sldId="256"/>
        </pc:sldMkLst>
        <pc:spChg chg="add del mod">
          <ac:chgData name="川島 然太(KAWASHIMA Zenta)" userId="cae71ab1-4b40-415c-bff0-3c2ea1676e4c" providerId="ADAL" clId="{27C62401-757D-4F8F-8689-E4B2F6C8722B}" dt="2023-05-24T01:18:08.796" v="188"/>
          <ac:spMkLst>
            <pc:docMk/>
            <pc:sldMk cId="1176099422" sldId="256"/>
            <ac:spMk id="2" creationId="{5C85BDF2-8025-9886-E64F-3C18B6FAFA98}"/>
          </ac:spMkLst>
        </pc:spChg>
        <pc:spChg chg="mod">
          <ac:chgData name="川島 然太(KAWASHIMA Zenta)" userId="cae71ab1-4b40-415c-bff0-3c2ea1676e4c" providerId="ADAL" clId="{27C62401-757D-4F8F-8689-E4B2F6C8722B}" dt="2023-05-24T01:19:30.419" v="196"/>
          <ac:spMkLst>
            <pc:docMk/>
            <pc:sldMk cId="1176099422" sldId="256"/>
            <ac:spMk id="5" creationId="{A3E9CF19-4CE3-0C3A-9C4E-A506F479A88E}"/>
          </ac:spMkLst>
        </pc:spChg>
        <pc:spChg chg="mod">
          <ac:chgData name="川島 然太(KAWASHIMA Zenta)" userId="cae71ab1-4b40-415c-bff0-3c2ea1676e4c" providerId="ADAL" clId="{27C62401-757D-4F8F-8689-E4B2F6C8722B}" dt="2023-05-24T01:19:30.419" v="196"/>
          <ac:spMkLst>
            <pc:docMk/>
            <pc:sldMk cId="1176099422" sldId="256"/>
            <ac:spMk id="6" creationId="{10CF7CC5-21F8-58BF-841E-9EAA5D9AC0E1}"/>
          </ac:spMkLst>
        </pc:spChg>
        <pc:spChg chg="add mod">
          <ac:chgData name="川島 然太(KAWASHIMA Zenta)" userId="cae71ab1-4b40-415c-bff0-3c2ea1676e4c" providerId="ADAL" clId="{27C62401-757D-4F8F-8689-E4B2F6C8722B}" dt="2023-05-24T01:19:54.233" v="202"/>
          <ac:spMkLst>
            <pc:docMk/>
            <pc:sldMk cId="1176099422" sldId="256"/>
            <ac:spMk id="7" creationId="{5EB3C782-60A9-D44C-A469-C0D9F80AE362}"/>
          </ac:spMkLst>
        </pc:spChg>
        <pc:spChg chg="add mod">
          <ac:chgData name="川島 然太(KAWASHIMA Zenta)" userId="cae71ab1-4b40-415c-bff0-3c2ea1676e4c" providerId="ADAL" clId="{27C62401-757D-4F8F-8689-E4B2F6C8722B}" dt="2023-05-24T01:19:59.303" v="203"/>
          <ac:spMkLst>
            <pc:docMk/>
            <pc:sldMk cId="1176099422" sldId="256"/>
            <ac:spMk id="8" creationId="{1A693DF7-35B4-89DD-54D3-18564D39D8A8}"/>
          </ac:spMkLst>
        </pc:spChg>
        <pc:spChg chg="add del mod">
          <ac:chgData name="川島 然太(KAWASHIMA Zenta)" userId="cae71ab1-4b40-415c-bff0-3c2ea1676e4c" providerId="ADAL" clId="{27C62401-757D-4F8F-8689-E4B2F6C8722B}" dt="2023-05-24T01:50:39.716" v="342"/>
          <ac:spMkLst>
            <pc:docMk/>
            <pc:sldMk cId="1176099422" sldId="256"/>
            <ac:spMk id="9" creationId="{5D149A61-E5AD-78B0-CD3A-8C6DD2B257F7}"/>
          </ac:spMkLst>
        </pc:spChg>
        <pc:spChg chg="mod">
          <ac:chgData name="川島 然太(KAWASHIMA Zenta)" userId="cae71ab1-4b40-415c-bff0-3c2ea1676e4c" providerId="ADAL" clId="{27C62401-757D-4F8F-8689-E4B2F6C8722B}" dt="2023-05-24T01:50:58.761" v="352" actId="20577"/>
          <ac:spMkLst>
            <pc:docMk/>
            <pc:sldMk cId="1176099422" sldId="256"/>
            <ac:spMk id="35" creationId="{00000000-0000-0000-0000-000000000000}"/>
          </ac:spMkLst>
        </pc:spChg>
        <pc:spChg chg="mod">
          <ac:chgData name="川島 然太(KAWASHIMA Zenta)" userId="cae71ab1-4b40-415c-bff0-3c2ea1676e4c" providerId="ADAL" clId="{27C62401-757D-4F8F-8689-E4B2F6C8722B}" dt="2023-05-24T01:22:31.715" v="233" actId="255"/>
          <ac:spMkLst>
            <pc:docMk/>
            <pc:sldMk cId="1176099422" sldId="256"/>
            <ac:spMk id="40" creationId="{00000000-0000-0000-0000-000000000000}"/>
          </ac:spMkLst>
        </pc:spChg>
        <pc:spChg chg="mod">
          <ac:chgData name="川島 然太(KAWASHIMA Zenta)" userId="cae71ab1-4b40-415c-bff0-3c2ea1676e4c" providerId="ADAL" clId="{27C62401-757D-4F8F-8689-E4B2F6C8722B}" dt="2023-05-24T01:27:38.539" v="316" actId="20577"/>
          <ac:spMkLst>
            <pc:docMk/>
            <pc:sldMk cId="1176099422" sldId="256"/>
            <ac:spMk id="44" creationId="{00000000-0000-0000-0000-000000000000}"/>
          </ac:spMkLst>
        </pc:spChg>
        <pc:spChg chg="mod">
          <ac:chgData name="川島 然太(KAWASHIMA Zenta)" userId="cae71ab1-4b40-415c-bff0-3c2ea1676e4c" providerId="ADAL" clId="{27C62401-757D-4F8F-8689-E4B2F6C8722B}" dt="2023-05-24T01:51:09.068" v="357" actId="6549"/>
          <ac:spMkLst>
            <pc:docMk/>
            <pc:sldMk cId="1176099422" sldId="256"/>
            <ac:spMk id="74" creationId="{00000000-0000-0000-0000-000000000000}"/>
          </ac:spMkLst>
        </pc:spChg>
        <pc:spChg chg="mod">
          <ac:chgData name="川島 然太(KAWASHIMA Zenta)" userId="cae71ab1-4b40-415c-bff0-3c2ea1676e4c" providerId="ADAL" clId="{27C62401-757D-4F8F-8689-E4B2F6C8722B}" dt="2023-05-24T01:50:44.072" v="346" actId="20577"/>
          <ac:spMkLst>
            <pc:docMk/>
            <pc:sldMk cId="1176099422" sldId="256"/>
            <ac:spMk id="76" creationId="{3EDEBE17-23CA-4E27-AFC7-467F46648EBC}"/>
          </ac:spMkLst>
        </pc:spChg>
        <pc:spChg chg="mod">
          <ac:chgData name="川島 然太(KAWASHIMA Zenta)" userId="cae71ab1-4b40-415c-bff0-3c2ea1676e4c" providerId="ADAL" clId="{27C62401-757D-4F8F-8689-E4B2F6C8722B}" dt="2023-05-24T01:18:22.220" v="191"/>
          <ac:spMkLst>
            <pc:docMk/>
            <pc:sldMk cId="1176099422" sldId="256"/>
            <ac:spMk id="101" creationId="{BB9DF41A-E75C-48D7-9758-6A568BFFC903}"/>
          </ac:spMkLst>
        </pc:spChg>
        <pc:spChg chg="mod">
          <ac:chgData name="川島 然太(KAWASHIMA Zenta)" userId="cae71ab1-4b40-415c-bff0-3c2ea1676e4c" providerId="ADAL" clId="{27C62401-757D-4F8F-8689-E4B2F6C8722B}" dt="2023-05-24T01:18:15.695" v="190" actId="27636"/>
          <ac:spMkLst>
            <pc:docMk/>
            <pc:sldMk cId="1176099422" sldId="256"/>
            <ac:spMk id="102" creationId="{245098D7-A4FC-40EB-B054-8AEBE7CEFEAC}"/>
          </ac:spMkLst>
        </pc:spChg>
        <pc:spChg chg="mod">
          <ac:chgData name="川島 然太(KAWASHIMA Zenta)" userId="cae71ab1-4b40-415c-bff0-3c2ea1676e4c" providerId="ADAL" clId="{27C62401-757D-4F8F-8689-E4B2F6C8722B}" dt="2023-05-24T01:18:29.912" v="192"/>
          <ac:spMkLst>
            <pc:docMk/>
            <pc:sldMk cId="1176099422" sldId="256"/>
            <ac:spMk id="103" creationId="{C144223A-46C3-4B13-B996-42CC855D716D}"/>
          </ac:spMkLst>
        </pc:spChg>
        <pc:spChg chg="del">
          <ac:chgData name="川島 然太(KAWASHIMA Zenta)" userId="cae71ab1-4b40-415c-bff0-3c2ea1676e4c" providerId="ADAL" clId="{27C62401-757D-4F8F-8689-E4B2F6C8722B}" dt="2023-05-24T01:19:47.565" v="200" actId="478"/>
          <ac:spMkLst>
            <pc:docMk/>
            <pc:sldMk cId="1176099422" sldId="256"/>
            <ac:spMk id="105" creationId="{5798C4D6-6268-4EB5-BE2C-0E69547D25E7}"/>
          </ac:spMkLst>
        </pc:spChg>
        <pc:spChg chg="del">
          <ac:chgData name="川島 然太(KAWASHIMA Zenta)" userId="cae71ab1-4b40-415c-bff0-3c2ea1676e4c" providerId="ADAL" clId="{27C62401-757D-4F8F-8689-E4B2F6C8722B}" dt="2023-05-24T01:19:49.033" v="201" actId="478"/>
          <ac:spMkLst>
            <pc:docMk/>
            <pc:sldMk cId="1176099422" sldId="256"/>
            <ac:spMk id="106" creationId="{C7AAE89D-92A3-4D0D-9CBD-1196986414DA}"/>
          </ac:spMkLst>
        </pc:spChg>
        <pc:spChg chg="del">
          <ac:chgData name="川島 然太(KAWASHIMA Zenta)" userId="cae71ab1-4b40-415c-bff0-3c2ea1676e4c" providerId="ADAL" clId="{27C62401-757D-4F8F-8689-E4B2F6C8722B}" dt="2023-05-24T01:19:36.262" v="198" actId="478"/>
          <ac:spMkLst>
            <pc:docMk/>
            <pc:sldMk cId="1176099422" sldId="256"/>
            <ac:spMk id="112" creationId="{B4054436-C23A-40FF-AFF3-2CCEDDB1DA17}"/>
          </ac:spMkLst>
        </pc:spChg>
        <pc:spChg chg="del">
          <ac:chgData name="川島 然太(KAWASHIMA Zenta)" userId="cae71ab1-4b40-415c-bff0-3c2ea1676e4c" providerId="ADAL" clId="{27C62401-757D-4F8F-8689-E4B2F6C8722B}" dt="2023-05-24T01:18:39.783" v="193" actId="478"/>
          <ac:spMkLst>
            <pc:docMk/>
            <pc:sldMk cId="1176099422" sldId="256"/>
            <ac:spMk id="114" creationId="{AAAE9D33-21EA-4726-BC02-A33CCEA38298}"/>
          </ac:spMkLst>
        </pc:spChg>
        <pc:grpChg chg="add mod">
          <ac:chgData name="川島 然太(KAWASHIMA Zenta)" userId="cae71ab1-4b40-415c-bff0-3c2ea1676e4c" providerId="ADAL" clId="{27C62401-757D-4F8F-8689-E4B2F6C8722B}" dt="2023-05-24T01:19:38.914" v="199" actId="1076"/>
          <ac:grpSpMkLst>
            <pc:docMk/>
            <pc:sldMk cId="1176099422" sldId="256"/>
            <ac:grpSpMk id="3" creationId="{9C94534D-7653-3EFF-FDB1-25B9D8BF40E5}"/>
          </ac:grpSpMkLst>
        </pc:grpChg>
      </pc:sldChg>
      <pc:sldChg chg="addSp delSp modSp mod">
        <pc:chgData name="川島 然太(KAWASHIMA Zenta)" userId="cae71ab1-4b40-415c-bff0-3c2ea1676e4c" providerId="ADAL" clId="{27C62401-757D-4F8F-8689-E4B2F6C8722B}" dt="2023-05-24T01:48:26.209" v="338" actId="6549"/>
        <pc:sldMkLst>
          <pc:docMk/>
          <pc:sldMk cId="1050403887" sldId="257"/>
        </pc:sldMkLst>
        <pc:spChg chg="mod">
          <ac:chgData name="川島 然太(KAWASHIMA Zenta)" userId="cae71ab1-4b40-415c-bff0-3c2ea1676e4c" providerId="ADAL" clId="{27C62401-757D-4F8F-8689-E4B2F6C8722B}" dt="2023-05-24T00:53:25.609" v="47"/>
          <ac:spMkLst>
            <pc:docMk/>
            <pc:sldMk cId="1050403887" sldId="257"/>
            <ac:spMk id="3" creationId="{F1A6F41C-4E70-2228-A286-5BDEAF4DA586}"/>
          </ac:spMkLst>
        </pc:spChg>
        <pc:spChg chg="mod">
          <ac:chgData name="川島 然太(KAWASHIMA Zenta)" userId="cae71ab1-4b40-415c-bff0-3c2ea1676e4c" providerId="ADAL" clId="{27C62401-757D-4F8F-8689-E4B2F6C8722B}" dt="2023-05-24T00:55:13.070" v="71" actId="2711"/>
          <ac:spMkLst>
            <pc:docMk/>
            <pc:sldMk cId="1050403887" sldId="257"/>
            <ac:spMk id="4" creationId="{6E3A0421-B7F2-C6B6-6B09-B75201D60A65}"/>
          </ac:spMkLst>
        </pc:spChg>
        <pc:spChg chg="mod">
          <ac:chgData name="川島 然太(KAWASHIMA Zenta)" userId="cae71ab1-4b40-415c-bff0-3c2ea1676e4c" providerId="ADAL" clId="{27C62401-757D-4F8F-8689-E4B2F6C8722B}" dt="2023-05-24T00:55:38.799" v="73"/>
          <ac:spMkLst>
            <pc:docMk/>
            <pc:sldMk cId="1050403887" sldId="257"/>
            <ac:spMk id="6" creationId="{FF3B8BA3-D66B-7C4C-6F3E-5546D6FA95C7}"/>
          </ac:spMkLst>
        </pc:spChg>
        <pc:spChg chg="mod">
          <ac:chgData name="川島 然太(KAWASHIMA Zenta)" userId="cae71ab1-4b40-415c-bff0-3c2ea1676e4c" providerId="ADAL" clId="{27C62401-757D-4F8F-8689-E4B2F6C8722B}" dt="2023-05-24T00:55:38.799" v="73"/>
          <ac:spMkLst>
            <pc:docMk/>
            <pc:sldMk cId="1050403887" sldId="257"/>
            <ac:spMk id="8" creationId="{9576BE2A-DC93-8729-1EF4-8A583B9C0822}"/>
          </ac:spMkLst>
        </pc:spChg>
        <pc:spChg chg="mod">
          <ac:chgData name="川島 然太(KAWASHIMA Zenta)" userId="cae71ab1-4b40-415c-bff0-3c2ea1676e4c" providerId="ADAL" clId="{27C62401-757D-4F8F-8689-E4B2F6C8722B}" dt="2023-05-24T00:55:54.650" v="80"/>
          <ac:spMkLst>
            <pc:docMk/>
            <pc:sldMk cId="1050403887" sldId="257"/>
            <ac:spMk id="10" creationId="{9371B63C-D738-2D90-612C-5A9A709881A7}"/>
          </ac:spMkLst>
        </pc:spChg>
        <pc:spChg chg="mod">
          <ac:chgData name="川島 然太(KAWASHIMA Zenta)" userId="cae71ab1-4b40-415c-bff0-3c2ea1676e4c" providerId="ADAL" clId="{27C62401-757D-4F8F-8689-E4B2F6C8722B}" dt="2023-05-24T01:17:51.143" v="186" actId="1035"/>
          <ac:spMkLst>
            <pc:docMk/>
            <pc:sldMk cId="1050403887" sldId="257"/>
            <ac:spMk id="11" creationId="{5DB8645D-BCF1-01AE-C523-BDE342E697A1}"/>
          </ac:spMkLst>
        </pc:spChg>
        <pc:spChg chg="mod">
          <ac:chgData name="川島 然太(KAWASHIMA Zenta)" userId="cae71ab1-4b40-415c-bff0-3c2ea1676e4c" providerId="ADAL" clId="{27C62401-757D-4F8F-8689-E4B2F6C8722B}" dt="2023-05-24T01:04:25.279" v="129"/>
          <ac:spMkLst>
            <pc:docMk/>
            <pc:sldMk cId="1050403887" sldId="257"/>
            <ac:spMk id="13" creationId="{AE6CB9CA-36A5-ABD3-8933-10ACDACBBFB6}"/>
          </ac:spMkLst>
        </pc:spChg>
        <pc:spChg chg="mod">
          <ac:chgData name="川島 然太(KAWASHIMA Zenta)" userId="cae71ab1-4b40-415c-bff0-3c2ea1676e4c" providerId="ADAL" clId="{27C62401-757D-4F8F-8689-E4B2F6C8722B}" dt="2023-05-24T01:04:25.279" v="129"/>
          <ac:spMkLst>
            <pc:docMk/>
            <pc:sldMk cId="1050403887" sldId="257"/>
            <ac:spMk id="14" creationId="{1E14A668-A881-6994-C4C2-6C93FB5B15B6}"/>
          </ac:spMkLst>
        </pc:spChg>
        <pc:spChg chg="add mod">
          <ac:chgData name="川島 然太(KAWASHIMA Zenta)" userId="cae71ab1-4b40-415c-bff0-3c2ea1676e4c" providerId="ADAL" clId="{27C62401-757D-4F8F-8689-E4B2F6C8722B}" dt="2023-05-24T01:18:46.916" v="195" actId="571"/>
          <ac:spMkLst>
            <pc:docMk/>
            <pc:sldMk cId="1050403887" sldId="257"/>
            <ac:spMk id="15" creationId="{2B12C965-4778-4252-0E6F-CECE6E4CAD3A}"/>
          </ac:spMkLst>
        </pc:spChg>
        <pc:spChg chg="del">
          <ac:chgData name="川島 然太(KAWASHIMA Zenta)" userId="cae71ab1-4b40-415c-bff0-3c2ea1676e4c" providerId="ADAL" clId="{27C62401-757D-4F8F-8689-E4B2F6C8722B}" dt="2023-05-24T00:49:15.972" v="0" actId="478"/>
          <ac:spMkLst>
            <pc:docMk/>
            <pc:sldMk cId="1050403887" sldId="257"/>
            <ac:spMk id="33" creationId="{00000000-0000-0000-0000-000000000000}"/>
          </ac:spMkLst>
        </pc:spChg>
        <pc:spChg chg="mod">
          <ac:chgData name="川島 然太(KAWASHIMA Zenta)" userId="cae71ab1-4b40-415c-bff0-3c2ea1676e4c" providerId="ADAL" clId="{27C62401-757D-4F8F-8689-E4B2F6C8722B}" dt="2023-05-24T01:14:51.189" v="177"/>
          <ac:spMkLst>
            <pc:docMk/>
            <pc:sldMk cId="1050403887" sldId="257"/>
            <ac:spMk id="35" creationId="{00000000-0000-0000-0000-000000000000}"/>
          </ac:spMkLst>
        </pc:spChg>
        <pc:spChg chg="mod">
          <ac:chgData name="川島 然太(KAWASHIMA Zenta)" userId="cae71ab1-4b40-415c-bff0-3c2ea1676e4c" providerId="ADAL" clId="{27C62401-757D-4F8F-8689-E4B2F6C8722B}" dt="2023-05-24T01:05:00.339" v="174" actId="27636"/>
          <ac:spMkLst>
            <pc:docMk/>
            <pc:sldMk cId="1050403887" sldId="257"/>
            <ac:spMk id="42" creationId="{00000000-0000-0000-0000-000000000000}"/>
          </ac:spMkLst>
        </pc:spChg>
        <pc:spChg chg="mod">
          <ac:chgData name="川島 然太(KAWASHIMA Zenta)" userId="cae71ab1-4b40-415c-bff0-3c2ea1676e4c" providerId="ADAL" clId="{27C62401-757D-4F8F-8689-E4B2F6C8722B}" dt="2023-05-24T01:14:05.037" v="176"/>
          <ac:spMkLst>
            <pc:docMk/>
            <pc:sldMk cId="1050403887" sldId="257"/>
            <ac:spMk id="43" creationId="{00000000-0000-0000-0000-000000000000}"/>
          </ac:spMkLst>
        </pc:spChg>
        <pc:spChg chg="mod">
          <ac:chgData name="川島 然太(KAWASHIMA Zenta)" userId="cae71ab1-4b40-415c-bff0-3c2ea1676e4c" providerId="ADAL" clId="{27C62401-757D-4F8F-8689-E4B2F6C8722B}" dt="2023-05-24T01:11:25.388" v="175"/>
          <ac:spMkLst>
            <pc:docMk/>
            <pc:sldMk cId="1050403887" sldId="257"/>
            <ac:spMk id="44" creationId="{00000000-0000-0000-0000-000000000000}"/>
          </ac:spMkLst>
        </pc:spChg>
        <pc:spChg chg="mod">
          <ac:chgData name="川島 然太(KAWASHIMA Zenta)" userId="cae71ab1-4b40-415c-bff0-3c2ea1676e4c" providerId="ADAL" clId="{27C62401-757D-4F8F-8689-E4B2F6C8722B}" dt="2023-05-24T00:52:48.829" v="43" actId="208"/>
          <ac:spMkLst>
            <pc:docMk/>
            <pc:sldMk cId="1050403887" sldId="257"/>
            <ac:spMk id="45" creationId="{00000000-0000-0000-0000-000000000000}"/>
          </ac:spMkLst>
        </pc:spChg>
        <pc:spChg chg="mod">
          <ac:chgData name="川島 然太(KAWASHIMA Zenta)" userId="cae71ab1-4b40-415c-bff0-3c2ea1676e4c" providerId="ADAL" clId="{27C62401-757D-4F8F-8689-E4B2F6C8722B}" dt="2023-05-24T01:48:26.209" v="338" actId="6549"/>
          <ac:spMkLst>
            <pc:docMk/>
            <pc:sldMk cId="1050403887" sldId="257"/>
            <ac:spMk id="46" creationId="{00000000-0000-0000-0000-000000000000}"/>
          </ac:spMkLst>
        </pc:spChg>
        <pc:spChg chg="mod">
          <ac:chgData name="川島 然太(KAWASHIMA Zenta)" userId="cae71ab1-4b40-415c-bff0-3c2ea1676e4c" providerId="ADAL" clId="{27C62401-757D-4F8F-8689-E4B2F6C8722B}" dt="2023-05-24T00:50:56.363" v="13" actId="403"/>
          <ac:spMkLst>
            <pc:docMk/>
            <pc:sldMk cId="1050403887" sldId="257"/>
            <ac:spMk id="47" creationId="{00000000-0000-0000-0000-000000000000}"/>
          </ac:spMkLst>
        </pc:spChg>
        <pc:spChg chg="mod">
          <ac:chgData name="川島 然太(KAWASHIMA Zenta)" userId="cae71ab1-4b40-415c-bff0-3c2ea1676e4c" providerId="ADAL" clId="{27C62401-757D-4F8F-8689-E4B2F6C8722B}" dt="2023-05-24T00:55:44.974" v="78" actId="1076"/>
          <ac:spMkLst>
            <pc:docMk/>
            <pc:sldMk cId="1050403887" sldId="257"/>
            <ac:spMk id="49" creationId="{00000000-0000-0000-0000-000000000000}"/>
          </ac:spMkLst>
        </pc:spChg>
        <pc:spChg chg="mod">
          <ac:chgData name="川島 然太(KAWASHIMA Zenta)" userId="cae71ab1-4b40-415c-bff0-3c2ea1676e4c" providerId="ADAL" clId="{27C62401-757D-4F8F-8689-E4B2F6C8722B}" dt="2023-05-24T00:52:33.414" v="41" actId="1035"/>
          <ac:spMkLst>
            <pc:docMk/>
            <pc:sldMk cId="1050403887" sldId="257"/>
            <ac:spMk id="52" creationId="{00000000-0000-0000-0000-000000000000}"/>
          </ac:spMkLst>
        </pc:spChg>
        <pc:spChg chg="del mod">
          <ac:chgData name="川島 然太(KAWASHIMA Zenta)" userId="cae71ab1-4b40-415c-bff0-3c2ea1676e4c" providerId="ADAL" clId="{27C62401-757D-4F8F-8689-E4B2F6C8722B}" dt="2023-05-24T00:53:41.170" v="50" actId="478"/>
          <ac:spMkLst>
            <pc:docMk/>
            <pc:sldMk cId="1050403887" sldId="257"/>
            <ac:spMk id="59" creationId="{00000000-0000-0000-0000-000000000000}"/>
          </ac:spMkLst>
        </pc:spChg>
        <pc:spChg chg="del mod">
          <ac:chgData name="川島 然太(KAWASHIMA Zenta)" userId="cae71ab1-4b40-415c-bff0-3c2ea1676e4c" providerId="ADAL" clId="{27C62401-757D-4F8F-8689-E4B2F6C8722B}" dt="2023-05-24T00:53:57.157" v="53" actId="478"/>
          <ac:spMkLst>
            <pc:docMk/>
            <pc:sldMk cId="1050403887" sldId="257"/>
            <ac:spMk id="60" creationId="{00000000-0000-0000-0000-000000000000}"/>
          </ac:spMkLst>
        </pc:spChg>
        <pc:grpChg chg="add del mod">
          <ac:chgData name="川島 然太(KAWASHIMA Zenta)" userId="cae71ab1-4b40-415c-bff0-3c2ea1676e4c" providerId="ADAL" clId="{27C62401-757D-4F8F-8689-E4B2F6C8722B}" dt="2023-05-24T00:56:27.438" v="127" actId="478"/>
          <ac:grpSpMkLst>
            <pc:docMk/>
            <pc:sldMk cId="1050403887" sldId="257"/>
            <ac:grpSpMk id="2" creationId="{D75EF074-49FA-146A-1E4F-52A95664E0A0}"/>
          </ac:grpSpMkLst>
        </pc:grpChg>
        <pc:grpChg chg="add del mod">
          <ac:chgData name="川島 然太(KAWASHIMA Zenta)" userId="cae71ab1-4b40-415c-bff0-3c2ea1676e4c" providerId="ADAL" clId="{27C62401-757D-4F8F-8689-E4B2F6C8722B}" dt="2023-05-24T00:55:46.514" v="79"/>
          <ac:grpSpMkLst>
            <pc:docMk/>
            <pc:sldMk cId="1050403887" sldId="257"/>
            <ac:grpSpMk id="5" creationId="{0322F995-C5D5-2115-C1C2-5136A9F57460}"/>
          </ac:grpSpMkLst>
        </pc:grpChg>
        <pc:grpChg chg="add mod">
          <ac:chgData name="川島 然太(KAWASHIMA Zenta)" userId="cae71ab1-4b40-415c-bff0-3c2ea1676e4c" providerId="ADAL" clId="{27C62401-757D-4F8F-8689-E4B2F6C8722B}" dt="2023-05-24T00:56:37.126" v="128" actId="1076"/>
          <ac:grpSpMkLst>
            <pc:docMk/>
            <pc:sldMk cId="1050403887" sldId="257"/>
            <ac:grpSpMk id="9" creationId="{4E2F4756-EFDB-3FE4-CA84-78389007A0BE}"/>
          </ac:grpSpMkLst>
        </pc:grpChg>
        <pc:grpChg chg="add del mod">
          <ac:chgData name="川島 然太(KAWASHIMA Zenta)" userId="cae71ab1-4b40-415c-bff0-3c2ea1676e4c" providerId="ADAL" clId="{27C62401-757D-4F8F-8689-E4B2F6C8722B}" dt="2023-05-24T01:04:26.594" v="130"/>
          <ac:grpSpMkLst>
            <pc:docMk/>
            <pc:sldMk cId="1050403887" sldId="257"/>
            <ac:grpSpMk id="12" creationId="{1B3D44B1-8994-1E13-6109-BC5DB3670A00}"/>
          </ac:grpSpMkLst>
        </pc:grpChg>
      </pc:sldChg>
    </pc:docChg>
  </pc:docChgLst>
  <pc:docChgLst>
    <pc:chgData name="東 修作(HIGASHI Shusaku)" userId="f201cfab-31fd-412f-940c-f02f491a9a1b" providerId="ADAL" clId="{847FD52E-EA28-4F71-A791-2F598C62C4D7}"/>
    <pc:docChg chg="">
      <pc:chgData name="東 修作(HIGASHI Shusaku)" userId="f201cfab-31fd-412f-940c-f02f491a9a1b" providerId="ADAL" clId="{847FD52E-EA28-4F71-A791-2F598C62C4D7}" dt="2023-09-12T05:24:59.024" v="1"/>
      <pc:docMkLst>
        <pc:docMk/>
      </pc:docMkLst>
      <pc:sldChg chg="addCm modCm">
        <pc:chgData name="東 修作(HIGASHI Shusaku)" userId="f201cfab-31fd-412f-940c-f02f491a9a1b" providerId="ADAL" clId="{847FD52E-EA28-4F71-A791-2F598C62C4D7}" dt="2023-09-12T05:24:59.024" v="1"/>
        <pc:sldMkLst>
          <pc:docMk/>
          <pc:sldMk cId="3584880428" sldId="258"/>
        </pc:sldMkLst>
      </pc:sldChg>
    </pc:docChg>
  </pc:docChgLst>
  <pc:docChgLst>
    <pc:chgData name="川島 然太(KAWASHIMA Zenta)" userId="cae71ab1-4b40-415c-bff0-3c2ea1676e4c" providerId="ADAL" clId="{3F5E27E0-668C-4521-A540-70E5922CD906}"/>
    <pc:docChg chg="undo custSel modSld">
      <pc:chgData name="川島 然太(KAWASHIMA Zenta)" userId="cae71ab1-4b40-415c-bff0-3c2ea1676e4c" providerId="ADAL" clId="{3F5E27E0-668C-4521-A540-70E5922CD906}" dt="2023-06-09T10:46:41.870" v="262" actId="1036"/>
      <pc:docMkLst>
        <pc:docMk/>
      </pc:docMkLst>
      <pc:sldChg chg="addSp delSp modSp mod">
        <pc:chgData name="川島 然太(KAWASHIMA Zenta)" userId="cae71ab1-4b40-415c-bff0-3c2ea1676e4c" providerId="ADAL" clId="{3F5E27E0-668C-4521-A540-70E5922CD906}" dt="2023-06-09T10:46:41.870" v="262" actId="1036"/>
        <pc:sldMkLst>
          <pc:docMk/>
          <pc:sldMk cId="1176099422" sldId="256"/>
        </pc:sldMkLst>
        <pc:spChg chg="add del">
          <ac:chgData name="川島 然太(KAWASHIMA Zenta)" userId="cae71ab1-4b40-415c-bff0-3c2ea1676e4c" providerId="ADAL" clId="{3F5E27E0-668C-4521-A540-70E5922CD906}" dt="2023-06-09T10:35:26.447" v="47" actId="22"/>
          <ac:spMkLst>
            <pc:docMk/>
            <pc:sldMk cId="1176099422" sldId="256"/>
            <ac:spMk id="9" creationId="{339B1CA1-9181-C9DF-981D-1C7738CF4FB7}"/>
          </ac:spMkLst>
        </pc:spChg>
        <pc:spChg chg="mod">
          <ac:chgData name="川島 然太(KAWASHIMA Zenta)" userId="cae71ab1-4b40-415c-bff0-3c2ea1676e4c" providerId="ADAL" clId="{3F5E27E0-668C-4521-A540-70E5922CD906}" dt="2023-06-09T10:33:22.179" v="7" actId="20577"/>
          <ac:spMkLst>
            <pc:docMk/>
            <pc:sldMk cId="1176099422" sldId="256"/>
            <ac:spMk id="35" creationId="{00000000-0000-0000-0000-000000000000}"/>
          </ac:spMkLst>
        </pc:spChg>
        <pc:spChg chg="mod">
          <ac:chgData name="川島 然太(KAWASHIMA Zenta)" userId="cae71ab1-4b40-415c-bff0-3c2ea1676e4c" providerId="ADAL" clId="{3F5E27E0-668C-4521-A540-70E5922CD906}" dt="2023-06-09T10:33:54.755" v="28" actId="20577"/>
          <ac:spMkLst>
            <pc:docMk/>
            <pc:sldMk cId="1176099422" sldId="256"/>
            <ac:spMk id="40" creationId="{00000000-0000-0000-0000-000000000000}"/>
          </ac:spMkLst>
        </pc:spChg>
        <pc:spChg chg="mod">
          <ac:chgData name="川島 然太(KAWASHIMA Zenta)" userId="cae71ab1-4b40-415c-bff0-3c2ea1676e4c" providerId="ADAL" clId="{3F5E27E0-668C-4521-A540-70E5922CD906}" dt="2023-06-09T10:46:41.870" v="262" actId="1036"/>
          <ac:spMkLst>
            <pc:docMk/>
            <pc:sldMk cId="1176099422" sldId="256"/>
            <ac:spMk id="41" creationId="{00000000-0000-0000-0000-000000000000}"/>
          </ac:spMkLst>
        </pc:spChg>
        <pc:spChg chg="mod">
          <ac:chgData name="川島 然太(KAWASHIMA Zenta)" userId="cae71ab1-4b40-415c-bff0-3c2ea1676e4c" providerId="ADAL" clId="{3F5E27E0-668C-4521-A540-70E5922CD906}" dt="2023-06-09T10:41:54.662" v="74" actId="6549"/>
          <ac:spMkLst>
            <pc:docMk/>
            <pc:sldMk cId="1176099422" sldId="256"/>
            <ac:spMk id="44" creationId="{00000000-0000-0000-0000-000000000000}"/>
          </ac:spMkLst>
        </pc:spChg>
        <pc:spChg chg="mod">
          <ac:chgData name="川島 然太(KAWASHIMA Zenta)" userId="cae71ab1-4b40-415c-bff0-3c2ea1676e4c" providerId="ADAL" clId="{3F5E27E0-668C-4521-A540-70E5922CD906}" dt="2023-06-09T10:45:30.684" v="240" actId="14100"/>
          <ac:spMkLst>
            <pc:docMk/>
            <pc:sldMk cId="1176099422" sldId="256"/>
            <ac:spMk id="57" creationId="{00000000-0000-0000-0000-000000000000}"/>
          </ac:spMkLst>
        </pc:spChg>
        <pc:spChg chg="mod">
          <ac:chgData name="川島 然太(KAWASHIMA Zenta)" userId="cae71ab1-4b40-415c-bff0-3c2ea1676e4c" providerId="ADAL" clId="{3F5E27E0-668C-4521-A540-70E5922CD906}" dt="2023-06-09T10:46:23.964" v="251" actId="14100"/>
          <ac:spMkLst>
            <pc:docMk/>
            <pc:sldMk cId="1176099422" sldId="256"/>
            <ac:spMk id="58" creationId="{00000000-0000-0000-0000-000000000000}"/>
          </ac:spMkLst>
        </pc:spChg>
        <pc:spChg chg="mod">
          <ac:chgData name="川島 然太(KAWASHIMA Zenta)" userId="cae71ab1-4b40-415c-bff0-3c2ea1676e4c" providerId="ADAL" clId="{3F5E27E0-668C-4521-A540-70E5922CD906}" dt="2023-06-09T10:44:48.672" v="190" actId="1035"/>
          <ac:spMkLst>
            <pc:docMk/>
            <pc:sldMk cId="1176099422" sldId="256"/>
            <ac:spMk id="61" creationId="{00000000-0000-0000-0000-000000000000}"/>
          </ac:spMkLst>
        </pc:spChg>
        <pc:spChg chg="mod">
          <ac:chgData name="川島 然太(KAWASHIMA Zenta)" userId="cae71ab1-4b40-415c-bff0-3c2ea1676e4c" providerId="ADAL" clId="{3F5E27E0-668C-4521-A540-70E5922CD906}" dt="2023-06-09T10:44:56.473" v="216" actId="1035"/>
          <ac:spMkLst>
            <pc:docMk/>
            <pc:sldMk cId="1176099422" sldId="256"/>
            <ac:spMk id="62" creationId="{00000000-0000-0000-0000-000000000000}"/>
          </ac:spMkLst>
        </pc:spChg>
        <pc:spChg chg="mod">
          <ac:chgData name="川島 然太(KAWASHIMA Zenta)" userId="cae71ab1-4b40-415c-bff0-3c2ea1676e4c" providerId="ADAL" clId="{3F5E27E0-668C-4521-A540-70E5922CD906}" dt="2023-06-09T10:46:16.944" v="250"/>
          <ac:spMkLst>
            <pc:docMk/>
            <pc:sldMk cId="1176099422" sldId="256"/>
            <ac:spMk id="74" creationId="{00000000-0000-0000-0000-000000000000}"/>
          </ac:spMkLst>
        </pc:spChg>
        <pc:spChg chg="mod">
          <ac:chgData name="川島 然太(KAWASHIMA Zenta)" userId="cae71ab1-4b40-415c-bff0-3c2ea1676e4c" providerId="ADAL" clId="{3F5E27E0-668C-4521-A540-70E5922CD906}" dt="2023-06-09T10:44:26.115" v="172" actId="14100"/>
          <ac:spMkLst>
            <pc:docMk/>
            <pc:sldMk cId="1176099422" sldId="256"/>
            <ac:spMk id="75" creationId="{00000000-0000-0000-0000-000000000000}"/>
          </ac:spMkLst>
        </pc:spChg>
        <pc:spChg chg="mod">
          <ac:chgData name="川島 然太(KAWASHIMA Zenta)" userId="cae71ab1-4b40-415c-bff0-3c2ea1676e4c" providerId="ADAL" clId="{3F5E27E0-668C-4521-A540-70E5922CD906}" dt="2023-06-09T10:44:22.005" v="171" actId="20577"/>
          <ac:spMkLst>
            <pc:docMk/>
            <pc:sldMk cId="1176099422" sldId="256"/>
            <ac:spMk id="76" creationId="{3EDEBE17-23CA-4E27-AFC7-467F46648EBC}"/>
          </ac:spMkLst>
        </pc:spChg>
        <pc:spChg chg="mod">
          <ac:chgData name="川島 然太(KAWASHIMA Zenta)" userId="cae71ab1-4b40-415c-bff0-3c2ea1676e4c" providerId="ADAL" clId="{3F5E27E0-668C-4521-A540-70E5922CD906}" dt="2023-06-09T10:43:56.434" v="136" actId="27636"/>
          <ac:spMkLst>
            <pc:docMk/>
            <pc:sldMk cId="1176099422" sldId="256"/>
            <ac:spMk id="101" creationId="{BB9DF41A-E75C-48D7-9758-6A568BFFC903}"/>
          </ac:spMkLst>
        </pc:spChg>
        <pc:spChg chg="mod">
          <ac:chgData name="川島 然太(KAWASHIMA Zenta)" userId="cae71ab1-4b40-415c-bff0-3c2ea1676e4c" providerId="ADAL" clId="{3F5E27E0-668C-4521-A540-70E5922CD906}" dt="2023-06-09T10:32:17.012" v="4"/>
          <ac:spMkLst>
            <pc:docMk/>
            <pc:sldMk cId="1176099422" sldId="256"/>
            <ac:spMk id="102" creationId="{245098D7-A4FC-40EB-B054-8AEBE7CEFEAC}"/>
          </ac:spMkLst>
        </pc:spChg>
        <pc:spChg chg="mod">
          <ac:chgData name="川島 然太(KAWASHIMA Zenta)" userId="cae71ab1-4b40-415c-bff0-3c2ea1676e4c" providerId="ADAL" clId="{3F5E27E0-668C-4521-A540-70E5922CD906}" dt="2023-06-09T10:32:09.047" v="3"/>
          <ac:spMkLst>
            <pc:docMk/>
            <pc:sldMk cId="1176099422" sldId="256"/>
            <ac:spMk id="103" creationId="{C144223A-46C3-4B13-B996-42CC855D716D}"/>
          </ac:spMkLst>
        </pc:spChg>
        <pc:picChg chg="mod">
          <ac:chgData name="川島 然太(KAWASHIMA Zenta)" userId="cae71ab1-4b40-415c-bff0-3c2ea1676e4c" providerId="ADAL" clId="{3F5E27E0-668C-4521-A540-70E5922CD906}" dt="2023-06-09T10:46:36.571" v="257" actId="1036"/>
          <ac:picMkLst>
            <pc:docMk/>
            <pc:sldMk cId="1176099422" sldId="256"/>
            <ac:picMk id="81" creationId="{00000000-0000-0000-0000-000000000000}"/>
          </ac:picMkLst>
        </pc:picChg>
      </pc:sldChg>
      <pc:sldChg chg="modSp mod">
        <pc:chgData name="川島 然太(KAWASHIMA Zenta)" userId="cae71ab1-4b40-415c-bff0-3c2ea1676e4c" providerId="ADAL" clId="{3F5E27E0-668C-4521-A540-70E5922CD906}" dt="2023-06-09T10:43:42.262" v="102" actId="27636"/>
        <pc:sldMkLst>
          <pc:docMk/>
          <pc:sldMk cId="1050403887" sldId="257"/>
        </pc:sldMkLst>
        <pc:spChg chg="mod">
          <ac:chgData name="川島 然太(KAWASHIMA Zenta)" userId="cae71ab1-4b40-415c-bff0-3c2ea1676e4c" providerId="ADAL" clId="{3F5E27E0-668C-4521-A540-70E5922CD906}" dt="2023-06-09T10:31:42.977" v="1"/>
          <ac:spMkLst>
            <pc:docMk/>
            <pc:sldMk cId="1050403887" sldId="257"/>
            <ac:spMk id="35" creationId="{00000000-0000-0000-0000-000000000000}"/>
          </ac:spMkLst>
        </pc:spChg>
        <pc:spChg chg="mod">
          <ac:chgData name="川島 然太(KAWASHIMA Zenta)" userId="cae71ab1-4b40-415c-bff0-3c2ea1676e4c" providerId="ADAL" clId="{3F5E27E0-668C-4521-A540-70E5922CD906}" dt="2023-06-09T10:43:42.262" v="102" actId="27636"/>
          <ac:spMkLst>
            <pc:docMk/>
            <pc:sldMk cId="1050403887" sldId="257"/>
            <ac:spMk id="42" creationId="{00000000-0000-0000-0000-000000000000}"/>
          </ac:spMkLst>
        </pc:spChg>
        <pc:spChg chg="mod">
          <ac:chgData name="川島 然太(KAWASHIMA Zenta)" userId="cae71ab1-4b40-415c-bff0-3c2ea1676e4c" providerId="ADAL" clId="{3F5E27E0-668C-4521-A540-70E5922CD906}" dt="2023-06-09T10:31:30.860" v="0"/>
          <ac:spMkLst>
            <pc:docMk/>
            <pc:sldMk cId="1050403887" sldId="257"/>
            <ac:spMk id="43" creationId="{00000000-0000-0000-0000-000000000000}"/>
          </ac:spMkLst>
        </pc:spChg>
        <pc:spChg chg="mod">
          <ac:chgData name="川島 然太(KAWASHIMA Zenta)" userId="cae71ab1-4b40-415c-bff0-3c2ea1676e4c" providerId="ADAL" clId="{3F5E27E0-668C-4521-A540-70E5922CD906}" dt="2023-06-09T10:32:03.291" v="2"/>
          <ac:spMkLst>
            <pc:docMk/>
            <pc:sldMk cId="1050403887" sldId="257"/>
            <ac:spMk id="44" creationId="{00000000-0000-0000-0000-000000000000}"/>
          </ac:spMkLst>
        </pc:spChg>
      </pc:sldChg>
    </pc:docChg>
  </pc:docChgLst>
  <pc:docChgLst>
    <pc:chgData name="川島 然太(KAWASHIMA Zenta)" userId="cae71ab1-4b40-415c-bff0-3c2ea1676e4c" providerId="ADAL" clId="{C8766D93-8461-46CA-8D1A-291E4C6E5D0C}"/>
    <pc:docChg chg="undo custSel modSld">
      <pc:chgData name="川島 然太(KAWASHIMA Zenta)" userId="cae71ab1-4b40-415c-bff0-3c2ea1676e4c" providerId="ADAL" clId="{C8766D93-8461-46CA-8D1A-291E4C6E5D0C}" dt="2023-09-11T06:28:43.613" v="159" actId="403"/>
      <pc:docMkLst>
        <pc:docMk/>
      </pc:docMkLst>
      <pc:sldChg chg="addSp delSp modSp mod">
        <pc:chgData name="川島 然太(KAWASHIMA Zenta)" userId="cae71ab1-4b40-415c-bff0-3c2ea1676e4c" providerId="ADAL" clId="{C8766D93-8461-46CA-8D1A-291E4C6E5D0C}" dt="2023-09-11T06:28:40.481" v="158" actId="403"/>
        <pc:sldMkLst>
          <pc:docMk/>
          <pc:sldMk cId="1176099422" sldId="256"/>
        </pc:sldMkLst>
        <pc:spChg chg="add mod">
          <ac:chgData name="川島 然太(KAWASHIMA Zenta)" userId="cae71ab1-4b40-415c-bff0-3c2ea1676e4c" providerId="ADAL" clId="{C8766D93-8461-46CA-8D1A-291E4C6E5D0C}" dt="2023-09-11T06:11:47.368" v="75"/>
          <ac:spMkLst>
            <pc:docMk/>
            <pc:sldMk cId="1176099422" sldId="256"/>
            <ac:spMk id="2" creationId="{FB63535B-3247-E84E-3D61-830F9056013A}"/>
          </ac:spMkLst>
        </pc:spChg>
        <pc:spChg chg="del">
          <ac:chgData name="川島 然太(KAWASHIMA Zenta)" userId="cae71ab1-4b40-415c-bff0-3c2ea1676e4c" providerId="ADAL" clId="{C8766D93-8461-46CA-8D1A-291E4C6E5D0C}" dt="2023-09-11T06:11:42.894" v="74" actId="478"/>
          <ac:spMkLst>
            <pc:docMk/>
            <pc:sldMk cId="1176099422" sldId="256"/>
            <ac:spMk id="7" creationId="{5EB3C782-60A9-D44C-A469-C0D9F80AE362}"/>
          </ac:spMkLst>
        </pc:spChg>
        <pc:spChg chg="del">
          <ac:chgData name="川島 然太(KAWASHIMA Zenta)" userId="cae71ab1-4b40-415c-bff0-3c2ea1676e4c" providerId="ADAL" clId="{C8766D93-8461-46CA-8D1A-291E4C6E5D0C}" dt="2023-09-11T06:11:42.149" v="73" actId="478"/>
          <ac:spMkLst>
            <pc:docMk/>
            <pc:sldMk cId="1176099422" sldId="256"/>
            <ac:spMk id="8" creationId="{1A693DF7-35B4-89DD-54D3-18564D39D8A8}"/>
          </ac:spMkLst>
        </pc:spChg>
        <pc:spChg chg="add mod">
          <ac:chgData name="川島 然太(KAWASHIMA Zenta)" userId="cae71ab1-4b40-415c-bff0-3c2ea1676e4c" providerId="ADAL" clId="{C8766D93-8461-46CA-8D1A-291E4C6E5D0C}" dt="2023-09-11T06:11:51.506" v="76"/>
          <ac:spMkLst>
            <pc:docMk/>
            <pc:sldMk cId="1176099422" sldId="256"/>
            <ac:spMk id="9" creationId="{F032AD6D-6449-52D7-5E94-DD9FBE7B06FA}"/>
          </ac:spMkLst>
        </pc:spChg>
        <pc:spChg chg="add mod">
          <ac:chgData name="川島 然太(KAWASHIMA Zenta)" userId="cae71ab1-4b40-415c-bff0-3c2ea1676e4c" providerId="ADAL" clId="{C8766D93-8461-46CA-8D1A-291E4C6E5D0C}" dt="2023-09-11T06:11:55.329" v="77"/>
          <ac:spMkLst>
            <pc:docMk/>
            <pc:sldMk cId="1176099422" sldId="256"/>
            <ac:spMk id="10" creationId="{5A2E5CA5-F630-C2AE-DE1A-F047289E6901}"/>
          </ac:spMkLst>
        </pc:spChg>
        <pc:spChg chg="mod">
          <ac:chgData name="川島 然太(KAWASHIMA Zenta)" userId="cae71ab1-4b40-415c-bff0-3c2ea1676e4c" providerId="ADAL" clId="{C8766D93-8461-46CA-8D1A-291E4C6E5D0C}" dt="2023-09-11T06:11:59.104" v="78"/>
          <ac:spMkLst>
            <pc:docMk/>
            <pc:sldMk cId="1176099422" sldId="256"/>
            <ac:spMk id="12" creationId="{C5AA6C37-1EA4-858A-CA50-68E722C4D02A}"/>
          </ac:spMkLst>
        </pc:spChg>
        <pc:spChg chg="mod">
          <ac:chgData name="川島 然太(KAWASHIMA Zenta)" userId="cae71ab1-4b40-415c-bff0-3c2ea1676e4c" providerId="ADAL" clId="{C8766D93-8461-46CA-8D1A-291E4C6E5D0C}" dt="2023-09-11T06:11:59.104" v="78"/>
          <ac:spMkLst>
            <pc:docMk/>
            <pc:sldMk cId="1176099422" sldId="256"/>
            <ac:spMk id="13" creationId="{4FD10212-EE3B-1263-9EEB-BAE12FBA3683}"/>
          </ac:spMkLst>
        </pc:spChg>
        <pc:spChg chg="mod">
          <ac:chgData name="川島 然太(KAWASHIMA Zenta)" userId="cae71ab1-4b40-415c-bff0-3c2ea1676e4c" providerId="ADAL" clId="{C8766D93-8461-46CA-8D1A-291E4C6E5D0C}" dt="2023-09-11T06:12:19.028" v="79"/>
          <ac:spMkLst>
            <pc:docMk/>
            <pc:sldMk cId="1176099422" sldId="256"/>
            <ac:spMk id="40" creationId="{00000000-0000-0000-0000-000000000000}"/>
          </ac:spMkLst>
        </pc:spChg>
        <pc:spChg chg="mod">
          <ac:chgData name="川島 然太(KAWASHIMA Zenta)" userId="cae71ab1-4b40-415c-bff0-3c2ea1676e4c" providerId="ADAL" clId="{C8766D93-8461-46CA-8D1A-291E4C6E5D0C}" dt="2023-09-11T06:12:50.197" v="93" actId="20577"/>
          <ac:spMkLst>
            <pc:docMk/>
            <pc:sldMk cId="1176099422" sldId="256"/>
            <ac:spMk id="44" creationId="{00000000-0000-0000-0000-000000000000}"/>
          </ac:spMkLst>
        </pc:spChg>
        <pc:spChg chg="mod">
          <ac:chgData name="川島 然太(KAWASHIMA Zenta)" userId="cae71ab1-4b40-415c-bff0-3c2ea1676e4c" providerId="ADAL" clId="{C8766D93-8461-46CA-8D1A-291E4C6E5D0C}" dt="2023-09-11T06:12:31.307" v="91" actId="20577"/>
          <ac:spMkLst>
            <pc:docMk/>
            <pc:sldMk cId="1176099422" sldId="256"/>
            <ac:spMk id="61" creationId="{00000000-0000-0000-0000-000000000000}"/>
          </ac:spMkLst>
        </pc:spChg>
        <pc:spChg chg="mod">
          <ac:chgData name="川島 然太(KAWASHIMA Zenta)" userId="cae71ab1-4b40-415c-bff0-3c2ea1676e4c" providerId="ADAL" clId="{C8766D93-8461-46CA-8D1A-291E4C6E5D0C}" dt="2023-09-11T06:24:35.123" v="148" actId="20577"/>
          <ac:spMkLst>
            <pc:docMk/>
            <pc:sldMk cId="1176099422" sldId="256"/>
            <ac:spMk id="74" creationId="{00000000-0000-0000-0000-000000000000}"/>
          </ac:spMkLst>
        </pc:spChg>
        <pc:spChg chg="mod">
          <ac:chgData name="川島 然太(KAWASHIMA Zenta)" userId="cae71ab1-4b40-415c-bff0-3c2ea1676e4c" providerId="ADAL" clId="{C8766D93-8461-46CA-8D1A-291E4C6E5D0C}" dt="2023-09-11T06:20:53.558" v="122" actId="20577"/>
          <ac:spMkLst>
            <pc:docMk/>
            <pc:sldMk cId="1176099422" sldId="256"/>
            <ac:spMk id="76" creationId="{3EDEBE17-23CA-4E27-AFC7-467F46648EBC}"/>
          </ac:spMkLst>
        </pc:spChg>
        <pc:spChg chg="mod">
          <ac:chgData name="川島 然太(KAWASHIMA Zenta)" userId="cae71ab1-4b40-415c-bff0-3c2ea1676e4c" providerId="ADAL" clId="{C8766D93-8461-46CA-8D1A-291E4C6E5D0C}" dt="2023-09-11T06:28:40.481" v="158" actId="403"/>
          <ac:spMkLst>
            <pc:docMk/>
            <pc:sldMk cId="1176099422" sldId="256"/>
            <ac:spMk id="101" creationId="{BB9DF41A-E75C-48D7-9758-6A568BFFC903}"/>
          </ac:spMkLst>
        </pc:spChg>
        <pc:spChg chg="mod">
          <ac:chgData name="川島 然太(KAWASHIMA Zenta)" userId="cae71ab1-4b40-415c-bff0-3c2ea1676e4c" providerId="ADAL" clId="{C8766D93-8461-46CA-8D1A-291E4C6E5D0C}" dt="2023-09-11T06:09:58.493" v="15"/>
          <ac:spMkLst>
            <pc:docMk/>
            <pc:sldMk cId="1176099422" sldId="256"/>
            <ac:spMk id="102" creationId="{245098D7-A4FC-40EB-B054-8AEBE7CEFEAC}"/>
          </ac:spMkLst>
        </pc:spChg>
        <pc:spChg chg="mod">
          <ac:chgData name="川島 然太(KAWASHIMA Zenta)" userId="cae71ab1-4b40-415c-bff0-3c2ea1676e4c" providerId="ADAL" clId="{C8766D93-8461-46CA-8D1A-291E4C6E5D0C}" dt="2023-09-11T06:17:34.305" v="101" actId="20577"/>
          <ac:spMkLst>
            <pc:docMk/>
            <pc:sldMk cId="1176099422" sldId="256"/>
            <ac:spMk id="103" creationId="{C144223A-46C3-4B13-B996-42CC855D716D}"/>
          </ac:spMkLst>
        </pc:spChg>
        <pc:spChg chg="del">
          <ac:chgData name="川島 然太(KAWASHIMA Zenta)" userId="cae71ab1-4b40-415c-bff0-3c2ea1676e4c" providerId="ADAL" clId="{C8766D93-8461-46CA-8D1A-291E4C6E5D0C}" dt="2023-09-11T06:11:41.007" v="72" actId="478"/>
          <ac:spMkLst>
            <pc:docMk/>
            <pc:sldMk cId="1176099422" sldId="256"/>
            <ac:spMk id="110" creationId="{D3E86493-6EA6-472E-8022-0562A2D3C4A1}"/>
          </ac:spMkLst>
        </pc:spChg>
        <pc:spChg chg="del">
          <ac:chgData name="川島 然太(KAWASHIMA Zenta)" userId="cae71ab1-4b40-415c-bff0-3c2ea1676e4c" providerId="ADAL" clId="{C8766D93-8461-46CA-8D1A-291E4C6E5D0C}" dt="2023-09-11T06:11:39.602" v="71" actId="478"/>
          <ac:spMkLst>
            <pc:docMk/>
            <pc:sldMk cId="1176099422" sldId="256"/>
            <ac:spMk id="111" creationId="{2AF25BBB-23DE-4405-B7AB-4E5EAF6AAC5D}"/>
          </ac:spMkLst>
        </pc:spChg>
        <pc:grpChg chg="add mod">
          <ac:chgData name="川島 然太(KAWASHIMA Zenta)" userId="cae71ab1-4b40-415c-bff0-3c2ea1676e4c" providerId="ADAL" clId="{C8766D93-8461-46CA-8D1A-291E4C6E5D0C}" dt="2023-09-11T06:11:59.104" v="78"/>
          <ac:grpSpMkLst>
            <pc:docMk/>
            <pc:sldMk cId="1176099422" sldId="256"/>
            <ac:grpSpMk id="11" creationId="{5CBEC2EB-8C58-4BAA-88A1-10989324ADEE}"/>
          </ac:grpSpMkLst>
        </pc:grpChg>
      </pc:sldChg>
      <pc:sldChg chg="addSp delSp modSp mod">
        <pc:chgData name="川島 然太(KAWASHIMA Zenta)" userId="cae71ab1-4b40-415c-bff0-3c2ea1676e4c" providerId="ADAL" clId="{C8766D93-8461-46CA-8D1A-291E4C6E5D0C}" dt="2023-09-11T06:28:43.613" v="159" actId="403"/>
        <pc:sldMkLst>
          <pc:docMk/>
          <pc:sldMk cId="1050403887" sldId="257"/>
        </pc:sldMkLst>
        <pc:spChg chg="mod">
          <ac:chgData name="川島 然太(KAWASHIMA Zenta)" userId="cae71ab1-4b40-415c-bff0-3c2ea1676e4c" providerId="ADAL" clId="{C8766D93-8461-46CA-8D1A-291E4C6E5D0C}" dt="2023-09-11T06:11:17.005" v="65"/>
          <ac:spMkLst>
            <pc:docMk/>
            <pc:sldMk cId="1050403887" sldId="257"/>
            <ac:spMk id="3" creationId="{D7C41164-7B6D-1E76-7649-9E0D12563A1A}"/>
          </ac:spMkLst>
        </pc:spChg>
        <pc:spChg chg="mod">
          <ac:chgData name="川島 然太(KAWASHIMA Zenta)" userId="cae71ab1-4b40-415c-bff0-3c2ea1676e4c" providerId="ADAL" clId="{C8766D93-8461-46CA-8D1A-291E4C6E5D0C}" dt="2023-09-11T06:11:21.846" v="67" actId="6549"/>
          <ac:spMkLst>
            <pc:docMk/>
            <pc:sldMk cId="1050403887" sldId="257"/>
            <ac:spMk id="4" creationId="{89C82672-DEAF-8238-7579-6D2DBB0B7C2E}"/>
          </ac:spMkLst>
        </pc:spChg>
        <pc:spChg chg="mod">
          <ac:chgData name="川島 然太(KAWASHIMA Zenta)" userId="cae71ab1-4b40-415c-bff0-3c2ea1676e4c" providerId="ADAL" clId="{C8766D93-8461-46CA-8D1A-291E4C6E5D0C}" dt="2023-09-11T06:09:28.709" v="11"/>
          <ac:spMkLst>
            <pc:docMk/>
            <pc:sldMk cId="1050403887" sldId="257"/>
            <ac:spMk id="35" creationId="{00000000-0000-0000-0000-000000000000}"/>
          </ac:spMkLst>
        </pc:spChg>
        <pc:spChg chg="mod">
          <ac:chgData name="川島 然太(KAWASHIMA Zenta)" userId="cae71ab1-4b40-415c-bff0-3c2ea1676e4c" providerId="ADAL" clId="{C8766D93-8461-46CA-8D1A-291E4C6E5D0C}" dt="2023-09-11T06:28:43.613" v="159" actId="403"/>
          <ac:spMkLst>
            <pc:docMk/>
            <pc:sldMk cId="1050403887" sldId="257"/>
            <ac:spMk id="42" creationId="{00000000-0000-0000-0000-000000000000}"/>
          </ac:spMkLst>
        </pc:spChg>
        <pc:spChg chg="mod">
          <ac:chgData name="川島 然太(KAWASHIMA Zenta)" userId="cae71ab1-4b40-415c-bff0-3c2ea1676e4c" providerId="ADAL" clId="{C8766D93-8461-46CA-8D1A-291E4C6E5D0C}" dt="2023-09-11T06:09:09.361" v="10" actId="20577"/>
          <ac:spMkLst>
            <pc:docMk/>
            <pc:sldMk cId="1050403887" sldId="257"/>
            <ac:spMk id="43" creationId="{00000000-0000-0000-0000-000000000000}"/>
          </ac:spMkLst>
        </pc:spChg>
        <pc:spChg chg="mod">
          <ac:chgData name="川島 然太(KAWASHIMA Zenta)" userId="cae71ab1-4b40-415c-bff0-3c2ea1676e4c" providerId="ADAL" clId="{C8766D93-8461-46CA-8D1A-291E4C6E5D0C}" dt="2023-09-11T06:17:36.261" v="102" actId="20577"/>
          <ac:spMkLst>
            <pc:docMk/>
            <pc:sldMk cId="1050403887" sldId="257"/>
            <ac:spMk id="44" creationId="{00000000-0000-0000-0000-000000000000}"/>
          </ac:spMkLst>
        </pc:spChg>
        <pc:spChg chg="del">
          <ac:chgData name="川島 然太(KAWASHIMA Zenta)" userId="cae71ab1-4b40-415c-bff0-3c2ea1676e4c" providerId="ADAL" clId="{C8766D93-8461-46CA-8D1A-291E4C6E5D0C}" dt="2023-09-11T06:11:14.366" v="64" actId="478"/>
          <ac:spMkLst>
            <pc:docMk/>
            <pc:sldMk cId="1050403887" sldId="257"/>
            <ac:spMk id="45" creationId="{00000000-0000-0000-0000-000000000000}"/>
          </ac:spMkLst>
        </pc:spChg>
        <pc:spChg chg="mod">
          <ac:chgData name="川島 然太(KAWASHIMA Zenta)" userId="cae71ab1-4b40-415c-bff0-3c2ea1676e4c" providerId="ADAL" clId="{C8766D93-8461-46CA-8D1A-291E4C6E5D0C}" dt="2023-09-11T06:11:00.156" v="63" actId="20577"/>
          <ac:spMkLst>
            <pc:docMk/>
            <pc:sldMk cId="1050403887" sldId="257"/>
            <ac:spMk id="47" creationId="{00000000-0000-0000-0000-000000000000}"/>
          </ac:spMkLst>
        </pc:spChg>
        <pc:spChg chg="mod">
          <ac:chgData name="川島 然太(KAWASHIMA Zenta)" userId="cae71ab1-4b40-415c-bff0-3c2ea1676e4c" providerId="ADAL" clId="{C8766D93-8461-46CA-8D1A-291E4C6E5D0C}" dt="2023-09-11T06:11:24.643" v="69" actId="1076"/>
          <ac:spMkLst>
            <pc:docMk/>
            <pc:sldMk cId="1050403887" sldId="257"/>
            <ac:spMk id="49" creationId="{00000000-0000-0000-0000-000000000000}"/>
          </ac:spMkLst>
        </pc:spChg>
        <pc:spChg chg="mod">
          <ac:chgData name="川島 然太(KAWASHIMA Zenta)" userId="cae71ab1-4b40-415c-bff0-3c2ea1676e4c" providerId="ADAL" clId="{C8766D93-8461-46CA-8D1A-291E4C6E5D0C}" dt="2023-09-11T06:10:49.423" v="40" actId="208"/>
          <ac:spMkLst>
            <pc:docMk/>
            <pc:sldMk cId="1050403887" sldId="257"/>
            <ac:spMk id="55" creationId="{00000000-0000-0000-0000-000000000000}"/>
          </ac:spMkLst>
        </pc:spChg>
        <pc:spChg chg="mod">
          <ac:chgData name="川島 然太(KAWASHIMA Zenta)" userId="cae71ab1-4b40-415c-bff0-3c2ea1676e4c" providerId="ADAL" clId="{C8766D93-8461-46CA-8D1A-291E4C6E5D0C}" dt="2023-09-11T06:10:41.960" v="38" actId="207"/>
          <ac:spMkLst>
            <pc:docMk/>
            <pc:sldMk cId="1050403887" sldId="257"/>
            <ac:spMk id="56" creationId="{00000000-0000-0000-0000-000000000000}"/>
          </ac:spMkLst>
        </pc:spChg>
        <pc:grpChg chg="add mod">
          <ac:chgData name="川島 然太(KAWASHIMA Zenta)" userId="cae71ab1-4b40-415c-bff0-3c2ea1676e4c" providerId="ADAL" clId="{C8766D93-8461-46CA-8D1A-291E4C6E5D0C}" dt="2023-09-11T06:11:29.793" v="70" actId="1076"/>
          <ac:grpSpMkLst>
            <pc:docMk/>
            <pc:sldMk cId="1050403887" sldId="257"/>
            <ac:grpSpMk id="2" creationId="{3CE82DC8-6EB1-8C23-40C1-285C1C9C9145}"/>
          </ac:grpSpMkLst>
        </pc:grpChg>
      </pc:sldChg>
    </pc:docChg>
  </pc:docChgLst>
  <pc:docChgLst>
    <pc:chgData name="川島 然太(KAWASHIMA Zenta)" userId="cae71ab1-4b40-415c-bff0-3c2ea1676e4c" providerId="ADAL" clId="{26B06960-B531-4049-9318-3E2F4B3DD606}"/>
    <pc:docChg chg="undo redo custSel addSld modSld">
      <pc:chgData name="川島 然太(KAWASHIMA Zenta)" userId="cae71ab1-4b40-415c-bff0-3c2ea1676e4c" providerId="ADAL" clId="{26B06960-B531-4049-9318-3E2F4B3DD606}" dt="2023-09-12T02:42:04.455" v="1214" actId="20577"/>
      <pc:docMkLst>
        <pc:docMk/>
      </pc:docMkLst>
      <pc:sldChg chg="addSp delSp modSp mod">
        <pc:chgData name="川島 然太(KAWASHIMA Zenta)" userId="cae71ab1-4b40-415c-bff0-3c2ea1676e4c" providerId="ADAL" clId="{26B06960-B531-4049-9318-3E2F4B3DD606}" dt="2023-09-12T02:21:06.387" v="121" actId="14100"/>
        <pc:sldMkLst>
          <pc:docMk/>
          <pc:sldMk cId="1176099422" sldId="256"/>
        </pc:sldMkLst>
        <pc:spChg chg="add del">
          <ac:chgData name="川島 然太(KAWASHIMA Zenta)" userId="cae71ab1-4b40-415c-bff0-3c2ea1676e4c" providerId="ADAL" clId="{26B06960-B531-4049-9318-3E2F4B3DD606}" dt="2023-09-12T02:20:17.697" v="56" actId="11529"/>
          <ac:spMkLst>
            <pc:docMk/>
            <pc:sldMk cId="1176099422" sldId="256"/>
            <ac:spMk id="7" creationId="{EA3A9129-BB4D-65F5-2971-59AD7FDFF274}"/>
          </ac:spMkLst>
        </pc:spChg>
        <pc:spChg chg="add mod">
          <ac:chgData name="川島 然太(KAWASHIMA Zenta)" userId="cae71ab1-4b40-415c-bff0-3c2ea1676e4c" providerId="ADAL" clId="{26B06960-B531-4049-9318-3E2F4B3DD606}" dt="2023-09-12T02:21:06.387" v="121" actId="14100"/>
          <ac:spMkLst>
            <pc:docMk/>
            <pc:sldMk cId="1176099422" sldId="256"/>
            <ac:spMk id="8" creationId="{E0733759-B179-0E38-7717-5A8329D9DF1B}"/>
          </ac:spMkLst>
        </pc:spChg>
        <pc:spChg chg="mod">
          <ac:chgData name="川島 然太(KAWASHIMA Zenta)" userId="cae71ab1-4b40-415c-bff0-3c2ea1676e4c" providerId="ADAL" clId="{26B06960-B531-4049-9318-3E2F4B3DD606}" dt="2023-09-12T02:19:50.235" v="43" actId="6549"/>
          <ac:spMkLst>
            <pc:docMk/>
            <pc:sldMk cId="1176099422" sldId="256"/>
            <ac:spMk id="44" creationId="{00000000-0000-0000-0000-000000000000}"/>
          </ac:spMkLst>
        </pc:spChg>
        <pc:spChg chg="del mod">
          <ac:chgData name="川島 然太(KAWASHIMA Zenta)" userId="cae71ab1-4b40-415c-bff0-3c2ea1676e4c" providerId="ADAL" clId="{26B06960-B531-4049-9318-3E2F4B3DD606}" dt="2023-09-11T13:36:31.916" v="4" actId="478"/>
          <ac:spMkLst>
            <pc:docMk/>
            <pc:sldMk cId="1176099422" sldId="256"/>
            <ac:spMk id="50" creationId="{D732C075-6B9C-4462-A98E-EC89FC6D220E}"/>
          </ac:spMkLst>
        </pc:spChg>
        <pc:spChg chg="mod">
          <ac:chgData name="川島 然太(KAWASHIMA Zenta)" userId="cae71ab1-4b40-415c-bff0-3c2ea1676e4c" providerId="ADAL" clId="{26B06960-B531-4049-9318-3E2F4B3DD606}" dt="2023-09-12T02:19:50.235" v="42" actId="403"/>
          <ac:spMkLst>
            <pc:docMk/>
            <pc:sldMk cId="1176099422" sldId="256"/>
            <ac:spMk id="63" creationId="{00000000-0000-0000-0000-000000000000}"/>
          </ac:spMkLst>
        </pc:spChg>
        <pc:spChg chg="mod">
          <ac:chgData name="川島 然太(KAWASHIMA Zenta)" userId="cae71ab1-4b40-415c-bff0-3c2ea1676e4c" providerId="ADAL" clId="{26B06960-B531-4049-9318-3E2F4B3DD606}" dt="2023-09-12T02:21:01.120" v="118" actId="1076"/>
          <ac:spMkLst>
            <pc:docMk/>
            <pc:sldMk cId="1176099422" sldId="256"/>
            <ac:spMk id="100" creationId="{162F49AF-806E-448E-936F-5DAC80D05421}"/>
          </ac:spMkLst>
        </pc:spChg>
      </pc:sldChg>
      <pc:sldChg chg="addSp modSp mod">
        <pc:chgData name="川島 然太(KAWASHIMA Zenta)" userId="cae71ab1-4b40-415c-bff0-3c2ea1676e4c" providerId="ADAL" clId="{26B06960-B531-4049-9318-3E2F4B3DD606}" dt="2023-09-12T02:42:04.455" v="1214" actId="20577"/>
        <pc:sldMkLst>
          <pc:docMk/>
          <pc:sldMk cId="1050403887" sldId="257"/>
        </pc:sldMkLst>
        <pc:spChg chg="add mod">
          <ac:chgData name="川島 然太(KAWASHIMA Zenta)" userId="cae71ab1-4b40-415c-bff0-3c2ea1676e4c" providerId="ADAL" clId="{26B06960-B531-4049-9318-3E2F4B3DD606}" dt="2023-09-12T02:42:04.455" v="1214" actId="20577"/>
          <ac:spMkLst>
            <pc:docMk/>
            <pc:sldMk cId="1050403887" sldId="257"/>
            <ac:spMk id="5" creationId="{349F9491-19E1-57FA-3B28-D123077FE63C}"/>
          </ac:spMkLst>
        </pc:spChg>
        <pc:spChg chg="mod">
          <ac:chgData name="川島 然太(KAWASHIMA Zenta)" userId="cae71ab1-4b40-415c-bff0-3c2ea1676e4c" providerId="ADAL" clId="{26B06960-B531-4049-9318-3E2F4B3DD606}" dt="2023-09-12T02:39:15.922" v="937" actId="13926"/>
          <ac:spMkLst>
            <pc:docMk/>
            <pc:sldMk cId="1050403887" sldId="257"/>
            <ac:spMk id="35" creationId="{00000000-0000-0000-0000-000000000000}"/>
          </ac:spMkLst>
        </pc:spChg>
        <pc:spChg chg="mod">
          <ac:chgData name="川島 然太(KAWASHIMA Zenta)" userId="cae71ab1-4b40-415c-bff0-3c2ea1676e4c" providerId="ADAL" clId="{26B06960-B531-4049-9318-3E2F4B3DD606}" dt="2023-09-12T02:40:36.829" v="1026" actId="1076"/>
          <ac:spMkLst>
            <pc:docMk/>
            <pc:sldMk cId="1050403887" sldId="257"/>
            <ac:spMk id="49" creationId="{00000000-0000-0000-0000-000000000000}"/>
          </ac:spMkLst>
        </pc:spChg>
        <pc:spChg chg="mod">
          <ac:chgData name="川島 然太(KAWASHIMA Zenta)" userId="cae71ab1-4b40-415c-bff0-3c2ea1676e4c" providerId="ADAL" clId="{26B06960-B531-4049-9318-3E2F4B3DD606}" dt="2023-09-12T02:37:27.539" v="932" actId="6549"/>
          <ac:spMkLst>
            <pc:docMk/>
            <pc:sldMk cId="1050403887" sldId="257"/>
            <ac:spMk id="102" creationId="{00000000-0000-0000-0000-000000000000}"/>
          </ac:spMkLst>
        </pc:spChg>
        <pc:picChg chg="mod">
          <ac:chgData name="川島 然太(KAWASHIMA Zenta)" userId="cae71ab1-4b40-415c-bff0-3c2ea1676e4c" providerId="ADAL" clId="{26B06960-B531-4049-9318-3E2F4B3DD606}" dt="2023-09-12T02:37:20.926" v="924" actId="1038"/>
          <ac:picMkLst>
            <pc:docMk/>
            <pc:sldMk cId="1050403887" sldId="257"/>
            <ac:picMk id="40" creationId="{00000000-0000-0000-0000-000000000000}"/>
          </ac:picMkLst>
        </pc:picChg>
        <pc:picChg chg="mod">
          <ac:chgData name="川島 然太(KAWASHIMA Zenta)" userId="cae71ab1-4b40-415c-bff0-3c2ea1676e4c" providerId="ADAL" clId="{26B06960-B531-4049-9318-3E2F4B3DD606}" dt="2023-09-12T02:37:33.249" v="936" actId="1038"/>
          <ac:picMkLst>
            <pc:docMk/>
            <pc:sldMk cId="1050403887" sldId="257"/>
            <ac:picMk id="41" creationId="{00000000-0000-0000-0000-000000000000}"/>
          </ac:picMkLst>
        </pc:picChg>
      </pc:sldChg>
      <pc:sldChg chg="addSp delSp modSp add mod">
        <pc:chgData name="川島 然太(KAWASHIMA Zenta)" userId="cae71ab1-4b40-415c-bff0-3c2ea1676e4c" providerId="ADAL" clId="{26B06960-B531-4049-9318-3E2F4B3DD606}" dt="2023-09-12T02:36:27.813" v="914" actId="6549"/>
        <pc:sldMkLst>
          <pc:docMk/>
          <pc:sldMk cId="3584880428" sldId="258"/>
        </pc:sldMkLst>
        <pc:spChg chg="add del mod">
          <ac:chgData name="川島 然太(KAWASHIMA Zenta)" userId="cae71ab1-4b40-415c-bff0-3c2ea1676e4c" providerId="ADAL" clId="{26B06960-B531-4049-9318-3E2F4B3DD606}" dt="2023-09-12T02:21:10.026" v="122" actId="478"/>
          <ac:spMkLst>
            <pc:docMk/>
            <pc:sldMk cId="3584880428" sldId="258"/>
            <ac:spMk id="7" creationId="{0A093069-6C02-4F6D-409C-F6963BB18E9A}"/>
          </ac:spMkLst>
        </pc:spChg>
        <pc:spChg chg="add mod">
          <ac:chgData name="川島 然太(KAWASHIMA Zenta)" userId="cae71ab1-4b40-415c-bff0-3c2ea1676e4c" providerId="ADAL" clId="{26B06960-B531-4049-9318-3E2F4B3DD606}" dt="2023-09-12T02:21:18.562" v="134" actId="20577"/>
          <ac:spMkLst>
            <pc:docMk/>
            <pc:sldMk cId="3584880428" sldId="258"/>
            <ac:spMk id="8" creationId="{F88414BE-A32E-4AD5-4598-4C18C7532550}"/>
          </ac:spMkLst>
        </pc:spChg>
        <pc:spChg chg="add mod">
          <ac:chgData name="川島 然太(KAWASHIMA Zenta)" userId="cae71ab1-4b40-415c-bff0-3c2ea1676e4c" providerId="ADAL" clId="{26B06960-B531-4049-9318-3E2F4B3DD606}" dt="2023-09-12T02:33:49.842" v="862" actId="14100"/>
          <ac:spMkLst>
            <pc:docMk/>
            <pc:sldMk cId="3584880428" sldId="258"/>
            <ac:spMk id="14" creationId="{2547FB04-7D62-E607-A353-A10970053C74}"/>
          </ac:spMkLst>
        </pc:spChg>
        <pc:spChg chg="add mod">
          <ac:chgData name="川島 然太(KAWASHIMA Zenta)" userId="cae71ab1-4b40-415c-bff0-3c2ea1676e4c" providerId="ADAL" clId="{26B06960-B531-4049-9318-3E2F4B3DD606}" dt="2023-09-12T02:27:48.650" v="374" actId="20577"/>
          <ac:spMkLst>
            <pc:docMk/>
            <pc:sldMk cId="3584880428" sldId="258"/>
            <ac:spMk id="15" creationId="{1CA6239B-F009-9A18-B7F7-F102875E4B4F}"/>
          </ac:spMkLst>
        </pc:spChg>
        <pc:spChg chg="add mod">
          <ac:chgData name="川島 然太(KAWASHIMA Zenta)" userId="cae71ab1-4b40-415c-bff0-3c2ea1676e4c" providerId="ADAL" clId="{26B06960-B531-4049-9318-3E2F4B3DD606}" dt="2023-09-12T02:34:52.055" v="880" actId="1076"/>
          <ac:spMkLst>
            <pc:docMk/>
            <pc:sldMk cId="3584880428" sldId="258"/>
            <ac:spMk id="16" creationId="{5821F1EE-B8BA-C862-83A8-6FD92E7F1AEF}"/>
          </ac:spMkLst>
        </pc:spChg>
        <pc:spChg chg="add mod">
          <ac:chgData name="川島 然太(KAWASHIMA Zenta)" userId="cae71ab1-4b40-415c-bff0-3c2ea1676e4c" providerId="ADAL" clId="{26B06960-B531-4049-9318-3E2F4B3DD606}" dt="2023-09-12T02:35:16.835" v="902" actId="14100"/>
          <ac:spMkLst>
            <pc:docMk/>
            <pc:sldMk cId="3584880428" sldId="258"/>
            <ac:spMk id="17" creationId="{EB789B63-F504-7272-7D2F-2846B78B0448}"/>
          </ac:spMkLst>
        </pc:spChg>
        <pc:spChg chg="mod">
          <ac:chgData name="川島 然太(KAWASHIMA Zenta)" userId="cae71ab1-4b40-415c-bff0-3c2ea1676e4c" providerId="ADAL" clId="{26B06960-B531-4049-9318-3E2F4B3DD606}" dt="2023-09-12T02:36:27.813" v="914" actId="6549"/>
          <ac:spMkLst>
            <pc:docMk/>
            <pc:sldMk cId="3584880428" sldId="258"/>
            <ac:spMk id="44" creationId="{00000000-0000-0000-0000-000000000000}"/>
          </ac:spMkLst>
        </pc:spChg>
        <pc:spChg chg="mod">
          <ac:chgData name="川島 然太(KAWASHIMA Zenta)" userId="cae71ab1-4b40-415c-bff0-3c2ea1676e4c" providerId="ADAL" clId="{26B06960-B531-4049-9318-3E2F4B3DD606}" dt="2023-09-12T02:35:14.446" v="901" actId="1076"/>
          <ac:spMkLst>
            <pc:docMk/>
            <pc:sldMk cId="3584880428" sldId="258"/>
            <ac:spMk id="63" creationId="{00000000-0000-0000-0000-000000000000}"/>
          </ac:spMkLst>
        </pc:spChg>
        <pc:spChg chg="mod">
          <ac:chgData name="川島 然太(KAWASHIMA Zenta)" userId="cae71ab1-4b40-415c-bff0-3c2ea1676e4c" providerId="ADAL" clId="{26B06960-B531-4049-9318-3E2F4B3DD606}" dt="2023-09-12T02:33:44.362" v="860" actId="1076"/>
          <ac:spMkLst>
            <pc:docMk/>
            <pc:sldMk cId="3584880428" sldId="258"/>
            <ac:spMk id="100" creationId="{162F49AF-806E-448E-936F-5DAC80D0542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2023/9/12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2023/9/12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2023/9/12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2023/9/12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2023/9/12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2023/9/12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2023/9/12</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hyperlink" Target="https://mamamap.jp/" TargetMode="External"/><Relationship Id="rId1" Type="http://schemas.openxmlformats.org/officeDocument/2006/relationships/slideLayout" Target="../slideLayouts/slideLayout1.xml"/><Relationship Id="rId6" Type="http://schemas.openxmlformats.org/officeDocument/2006/relationships/image" Target="file://localhost/Users/meg/Desktop/%E7%89%B9%E7%A0%94/%E7%89%B9%E7%A0%94OD/%E3%82%A2%E3%82%A4%E3%82%B3%E3%83%B3/%E3%81%B2%E3%82%89%E3%82%81%E3%81%8Db.png" TargetMode="External"/><Relationship Id="rId5" Type="http://schemas.openxmlformats.org/officeDocument/2006/relationships/image" Target="../media/image2.png"/><Relationship Id="rId4" Type="http://schemas.openxmlformats.org/officeDocument/2006/relationships/image" Target="file://localhost/Users/meg/Desktop/%E7%89%B9%E7%A0%94/%E7%89%B9%E7%A0%94OD/%E3%82%A2%E3%82%A4%E3%82%B3%E3%83%B3/%E3%83%8F%E3%83%86%E3%83%8Ab.pn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file://localhost/Users/meg/Desktop/%E7%89%B9%E7%A0%94/%E7%89%B9%E7%A0%94OD/%E3%82%A2%E3%82%A4%E3%82%B3%E3%83%B3/%E3%83%81%E3%83%BC%E3%83%A0b.png" TargetMode="External"/><Relationship Id="rId13"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file://localhost/Users/meg/Desktop/%E7%89%B9%E7%A0%94/%E7%89%B9%E7%A0%94OD/%E3%82%A2%E3%82%A4%E3%82%B3%E3%83%B3/%E3%83%9E%E3%83%BC%E3%82%AB%E3%83%BCb.png" TargetMode="External"/><Relationship Id="rId2" Type="http://schemas.openxmlformats.org/officeDocument/2006/relationships/hyperlink" Target="https://mamamap.jp/" TargetMode="External"/><Relationship Id="rId1" Type="http://schemas.openxmlformats.org/officeDocument/2006/relationships/slideLayout" Target="../slideLayouts/slideLayout1.xml"/><Relationship Id="rId6" Type="http://schemas.openxmlformats.org/officeDocument/2006/relationships/image" Target="file://localhost/Users/meg/Desktop/%E7%89%B9%E7%A0%94/%E7%89%B9%E7%A0%94OD/%E3%82%A2%E3%82%A4%E3%82%B3%E3%83%B3/%E3%83%8F%E3%82%9A%E3%82%BD%E3%82%B3%E3%83%B3%E4%BD%9C%E6%A5%ADb.png" TargetMode="External"/><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image" Target="file://localhost/Users/meg/Desktop/%E7%89%B9%E7%A0%94/%E7%89%B9%E7%A0%94OD/%E3%82%A2%E3%82%A4%E3%82%B3%E3%83%B3/%E5%8F%97%E8%B3%9Eb.png" TargetMode="External"/><Relationship Id="rId4" Type="http://schemas.openxmlformats.org/officeDocument/2006/relationships/image" Target="file://localhost/Users/meg/Desktop/%E7%89%B9%E7%A0%94/%E7%89%B9%E7%A0%94OD/%E3%82%A2%E3%82%A4%E3%82%B3%E3%83%B3/%E3%82%A2%E3%82%A4%E3%83%86%E3%82%99%E3%82%A3%E3%82%A2b.png" TargetMode="External"/><Relationship Id="rId9" Type="http://schemas.openxmlformats.org/officeDocument/2006/relationships/image" Target="../media/image8.png"/><Relationship Id="rId14" Type="http://schemas.openxmlformats.org/officeDocument/2006/relationships/image" Target="file://localhost/Users/meg/Desktop/%E7%89%B9%E7%A0%94/%E7%89%B9%E7%A0%94OD/%E3%82%A2%E3%82%A4%E3%82%B3%E3%83%B3/%E6%8B%A1%E5%A3%B0%E5%99%A8b.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正方形/長方形 48"/>
          <p:cNvSpPr/>
          <p:nvPr/>
        </p:nvSpPr>
        <p:spPr>
          <a:xfrm>
            <a:off x="5292" y="0"/>
            <a:ext cx="9906000" cy="1252759"/>
          </a:xfrm>
          <a:prstGeom prst="rect">
            <a:avLst/>
          </a:prstGeom>
          <a:solidFill>
            <a:srgbClr val="40CCFB"/>
          </a:solidFill>
          <a:ln w="9525" cap="flat" cmpd="sng" algn="ctr">
            <a:solidFill>
              <a:srgbClr val="40CCFB"/>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42" name="タイトル 1"/>
          <p:cNvSpPr txBox="1">
            <a:spLocks/>
          </p:cNvSpPr>
          <p:nvPr/>
        </p:nvSpPr>
        <p:spPr>
          <a:xfrm>
            <a:off x="45112" y="223283"/>
            <a:ext cx="5911805" cy="7445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a:solidFill>
                  <a:schemeClr val="bg1"/>
                </a:solidFill>
                <a:latin typeface="小塚ゴシック Pro M"/>
                <a:ea typeface="小塚ゴシック Pro M"/>
                <a:cs typeface="小塚ゴシック Pro M"/>
              </a:rPr>
              <a:t>ママパパマップ</a:t>
            </a:r>
          </a:p>
        </p:txBody>
      </p:sp>
      <p:sp>
        <p:nvSpPr>
          <p:cNvPr id="43" name="タイトル 1"/>
          <p:cNvSpPr txBox="1">
            <a:spLocks/>
          </p:cNvSpPr>
          <p:nvPr/>
        </p:nvSpPr>
        <p:spPr>
          <a:xfrm>
            <a:off x="57563" y="-26855"/>
            <a:ext cx="633718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kumimoji="1" lang="ja-JP" altLang="en-US" sz="1400">
                <a:solidFill>
                  <a:srgbClr val="FFFFFF"/>
                </a:solidFill>
                <a:latin typeface="小塚ゴシック Pr6N R"/>
                <a:ea typeface="小塚ゴシック Pr6N R"/>
                <a:cs typeface="小塚ゴシック Pr6N R"/>
              </a:rPr>
              <a:t>授乳室・おむつ交換台検索アプリ</a:t>
            </a:r>
          </a:p>
        </p:txBody>
      </p:sp>
      <p:sp>
        <p:nvSpPr>
          <p:cNvPr id="44"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a:solidFill>
                  <a:srgbClr val="FFFFFF"/>
                </a:solidFill>
                <a:latin typeface="小塚ゴシック Pr6N R"/>
                <a:ea typeface="小塚ゴシック Pr6N R"/>
                <a:cs typeface="小塚ゴシック Pr6N R"/>
              </a:rPr>
              <a:t>By</a:t>
            </a:r>
            <a:r>
              <a:rPr lang="ja-JP" altLang="en-US" sz="1400">
                <a:solidFill>
                  <a:srgbClr val="FFFFFF"/>
                </a:solidFill>
                <a:latin typeface="小塚ゴシック Pr6N R"/>
                <a:ea typeface="小塚ゴシック Pr6N R"/>
                <a:cs typeface="小塚ゴシック Pr6N R"/>
              </a:rPr>
              <a:t>　コドモト株式会社</a:t>
            </a:r>
            <a:endParaRPr kumimoji="1" lang="ja-JP" altLang="en-US" sz="1400">
              <a:solidFill>
                <a:srgbClr val="FFFFFF"/>
              </a:solidFill>
              <a:latin typeface="小塚ゴシック Pr6N R"/>
              <a:ea typeface="小塚ゴシック Pr6N R"/>
              <a:cs typeface="小塚ゴシック Pr6N R"/>
            </a:endParaRPr>
          </a:p>
        </p:txBody>
      </p:sp>
      <p:sp>
        <p:nvSpPr>
          <p:cNvPr id="48" name="正方形/長方形 47"/>
          <p:cNvSpPr/>
          <p:nvPr/>
        </p:nvSpPr>
        <p:spPr>
          <a:xfrm>
            <a:off x="0" y="6577577"/>
            <a:ext cx="9906000" cy="280423"/>
          </a:xfrm>
          <a:prstGeom prst="rect">
            <a:avLst/>
          </a:prstGeom>
          <a:solidFill>
            <a:srgbClr val="40CCFB"/>
          </a:solidFill>
          <a:ln w="9525" cap="flat" cmpd="sng" algn="ctr">
            <a:solidFill>
              <a:srgbClr val="40CCFB"/>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97" name="角丸四角形 96"/>
          <p:cNvSpPr/>
          <p:nvPr/>
        </p:nvSpPr>
        <p:spPr>
          <a:xfrm>
            <a:off x="5052210" y="4442481"/>
            <a:ext cx="4743817" cy="1982613"/>
          </a:xfrm>
          <a:prstGeom prst="roundRect">
            <a:avLst>
              <a:gd name="adj" fmla="val 10424"/>
            </a:avLst>
          </a:prstGeom>
          <a:noFill/>
          <a:ln>
            <a:solidFill>
              <a:srgbClr val="0E79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8" name="片側の 2 つの角を丸めた四角形 97"/>
          <p:cNvSpPr/>
          <p:nvPr/>
        </p:nvSpPr>
        <p:spPr>
          <a:xfrm>
            <a:off x="5052210" y="4442481"/>
            <a:ext cx="4743817" cy="503242"/>
          </a:xfrm>
          <a:prstGeom prst="round2SameRect">
            <a:avLst>
              <a:gd name="adj1" fmla="val 40827"/>
              <a:gd name="adj2" fmla="val 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9" name="下矢印 98"/>
          <p:cNvSpPr/>
          <p:nvPr/>
        </p:nvSpPr>
        <p:spPr>
          <a:xfrm>
            <a:off x="7241356" y="3996116"/>
            <a:ext cx="377535" cy="396213"/>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1" name="テキスト ボックス 100"/>
          <p:cNvSpPr txBox="1"/>
          <p:nvPr/>
        </p:nvSpPr>
        <p:spPr>
          <a:xfrm>
            <a:off x="5217611" y="2409264"/>
            <a:ext cx="2597186" cy="369332"/>
          </a:xfrm>
          <a:prstGeom prst="rect">
            <a:avLst/>
          </a:prstGeom>
          <a:noFill/>
        </p:spPr>
        <p:txBody>
          <a:bodyPr wrap="none" rtlCol="0">
            <a:spAutoFit/>
          </a:bodyPr>
          <a:lstStyle/>
          <a:p>
            <a:r>
              <a:rPr kumimoji="1" lang="ja-JP" altLang="en-US">
                <a:solidFill>
                  <a:srgbClr val="0E79FF"/>
                </a:solidFill>
                <a:latin typeface="小塚ゴシック Pr6N M"/>
                <a:ea typeface="小塚ゴシック Pr6N M"/>
                <a:cs typeface="小塚ゴシック Pr6N M"/>
              </a:rPr>
              <a:t>サービス</a:t>
            </a:r>
            <a:r>
              <a:rPr kumimoji="1" lang="en-US" altLang="ja-JP">
                <a:solidFill>
                  <a:srgbClr val="0E79FF"/>
                </a:solidFill>
                <a:latin typeface="小塚ゴシック Pr6N M"/>
                <a:ea typeface="小塚ゴシック Pr6N M"/>
                <a:cs typeface="小塚ゴシック Pr6N M"/>
              </a:rPr>
              <a:t> </a:t>
            </a:r>
            <a:r>
              <a:rPr kumimoji="1" lang="ja-JP" altLang="en-US" sz="1600">
                <a:solidFill>
                  <a:srgbClr val="0E79FF"/>
                </a:solidFill>
                <a:latin typeface="小塚ゴシック Pr6N M"/>
                <a:ea typeface="小塚ゴシック Pr6N M"/>
                <a:cs typeface="小塚ゴシック Pr6N M"/>
              </a:rPr>
              <a:t>誕生の</a:t>
            </a:r>
            <a:r>
              <a:rPr kumimoji="1" lang="en-US" altLang="ja-JP">
                <a:solidFill>
                  <a:srgbClr val="0E79FF"/>
                </a:solidFill>
                <a:latin typeface="小塚ゴシック Pr6N M"/>
                <a:ea typeface="小塚ゴシック Pr6N M"/>
                <a:cs typeface="小塚ゴシック Pr6N M"/>
              </a:rPr>
              <a:t> </a:t>
            </a:r>
            <a:r>
              <a:rPr kumimoji="1" lang="ja-JP" altLang="en-US">
                <a:solidFill>
                  <a:srgbClr val="0E79FF"/>
                </a:solidFill>
                <a:latin typeface="小塚ゴシック Pr6N M"/>
                <a:ea typeface="小塚ゴシック Pr6N M"/>
                <a:cs typeface="小塚ゴシック Pr6N M"/>
              </a:rPr>
              <a:t>キッカケ</a:t>
            </a:r>
          </a:p>
        </p:txBody>
      </p:sp>
      <p:sp>
        <p:nvSpPr>
          <p:cNvPr id="102" name="テキスト ボックス 101"/>
          <p:cNvSpPr txBox="1"/>
          <p:nvPr/>
        </p:nvSpPr>
        <p:spPr>
          <a:xfrm>
            <a:off x="5069983" y="2829653"/>
            <a:ext cx="4395749" cy="1015663"/>
          </a:xfrm>
          <a:prstGeom prst="rect">
            <a:avLst/>
          </a:prstGeom>
          <a:noFill/>
        </p:spPr>
        <p:txBody>
          <a:bodyPr wrap="square" rtlCol="0">
            <a:spAutoFit/>
          </a:bodyPr>
          <a:lstStyle/>
          <a:p>
            <a:pPr marL="171450" indent="-171450">
              <a:buFont typeface="Wingdings" charset="2"/>
              <a:buChar char="l"/>
            </a:pPr>
            <a:r>
              <a:rPr lang="ja-JP" altLang="en-US" sz="1200">
                <a:latin typeface="小塚ゴシック Pr6N L"/>
                <a:ea typeface="小塚ゴシック Pr6N L"/>
                <a:cs typeface="小塚ゴシック Pr6N L"/>
              </a:rPr>
              <a:t>赤ちゃんの駅情報は都道府県ごとにフォーマットがバラバラ。画像がなく雰囲気がわかりにくい。</a:t>
            </a:r>
            <a:endParaRPr lang="en-US" altLang="ja-JP" sz="1200">
              <a:latin typeface="小塚ゴシック Pr6N L"/>
              <a:ea typeface="小塚ゴシック Pr6N L"/>
              <a:cs typeface="小塚ゴシック Pr6N L"/>
            </a:endParaRPr>
          </a:p>
          <a:p>
            <a:pPr marL="171450" indent="-171450">
              <a:buFont typeface="Wingdings" charset="2"/>
              <a:buChar char="l"/>
            </a:pPr>
            <a:r>
              <a:rPr lang="ja-JP" altLang="en-US" sz="1200">
                <a:latin typeface="小塚ゴシック Pr6N L"/>
                <a:ea typeface="小塚ゴシック Pr6N L"/>
                <a:cs typeface="小塚ゴシック Pr6N L"/>
              </a:rPr>
              <a:t>授乳室情報がまとまったサイトがなくて、お出かけの前の下調べが大変。ミルクユーザーは、「とりあえずお湯も」</a:t>
            </a:r>
            <a:endParaRPr lang="en-US" altLang="ja-JP" sz="1200">
              <a:latin typeface="小塚ゴシック Pr6N L"/>
              <a:ea typeface="小塚ゴシック Pr6N L"/>
              <a:cs typeface="小塚ゴシック Pr6N L"/>
            </a:endParaRPr>
          </a:p>
          <a:p>
            <a:r>
              <a:rPr lang="ja-JP" altLang="en-US" sz="1200">
                <a:latin typeface="小塚ゴシック Pr6N L"/>
                <a:ea typeface="小塚ゴシック Pr6N L"/>
                <a:cs typeface="小塚ゴシック Pr6N L"/>
              </a:rPr>
              <a:t>　となるため荷物が多くなりがちで外出が億劫に・・</a:t>
            </a:r>
            <a:endParaRPr lang="en-US" altLang="ja-JP" sz="1200">
              <a:latin typeface="小塚ゴシック Pr6N L"/>
              <a:ea typeface="小塚ゴシック Pr6N L"/>
              <a:cs typeface="小塚ゴシック Pr6N L"/>
            </a:endParaRPr>
          </a:p>
        </p:txBody>
      </p:sp>
      <p:sp>
        <p:nvSpPr>
          <p:cNvPr id="104" name="テキスト ボックス 103"/>
          <p:cNvSpPr txBox="1"/>
          <p:nvPr/>
        </p:nvSpPr>
        <p:spPr>
          <a:xfrm>
            <a:off x="5166303" y="4518001"/>
            <a:ext cx="2995717" cy="369332"/>
          </a:xfrm>
          <a:prstGeom prst="rect">
            <a:avLst/>
          </a:prstGeom>
          <a:noFill/>
        </p:spPr>
        <p:txBody>
          <a:bodyPr wrap="none" rtlCol="0">
            <a:spAutoFit/>
          </a:bodyPr>
          <a:lstStyle/>
          <a:p>
            <a:r>
              <a:rPr lang="ja-JP" altLang="en-US">
                <a:solidFill>
                  <a:schemeClr val="bg1"/>
                </a:solidFill>
                <a:latin typeface="小塚ゴシック Pr6N M"/>
                <a:ea typeface="小塚ゴシック Pr6N M"/>
                <a:cs typeface="小塚ゴシック Pr6N M"/>
              </a:rPr>
              <a:t>サービス</a:t>
            </a:r>
            <a:r>
              <a:rPr kumimoji="1" lang="en-US" altLang="ja-JP">
                <a:solidFill>
                  <a:schemeClr val="bg1"/>
                </a:solidFill>
                <a:latin typeface="小塚ゴシック Pr6N M"/>
                <a:ea typeface="小塚ゴシック Pr6N M"/>
                <a:cs typeface="小塚ゴシック Pr6N M"/>
              </a:rPr>
              <a:t> </a:t>
            </a:r>
            <a:r>
              <a:rPr lang="ja-JP" altLang="en-US" sz="1600">
                <a:solidFill>
                  <a:schemeClr val="bg1"/>
                </a:solidFill>
                <a:latin typeface="小塚ゴシック Pr6N M"/>
                <a:ea typeface="小塚ゴシック Pr6N M"/>
                <a:cs typeface="小塚ゴシック Pr6N M"/>
              </a:rPr>
              <a:t>でこう</a:t>
            </a:r>
            <a:r>
              <a:rPr kumimoji="1" lang="en-US" altLang="ja-JP">
                <a:solidFill>
                  <a:schemeClr val="bg1"/>
                </a:solidFill>
                <a:latin typeface="小塚ゴシック Pr6N M"/>
                <a:ea typeface="小塚ゴシック Pr6N M"/>
                <a:cs typeface="小塚ゴシック Pr6N M"/>
              </a:rPr>
              <a:t> </a:t>
            </a:r>
            <a:r>
              <a:rPr lang="ja-JP" altLang="en-US">
                <a:solidFill>
                  <a:schemeClr val="bg1"/>
                </a:solidFill>
                <a:latin typeface="小塚ゴシック Pr6N M"/>
                <a:ea typeface="小塚ゴシック Pr6N M"/>
                <a:cs typeface="小塚ゴシック Pr6N M"/>
              </a:rPr>
              <a:t>変わった！</a:t>
            </a:r>
            <a:endParaRPr kumimoji="1" lang="ja-JP" altLang="en-US">
              <a:solidFill>
                <a:schemeClr val="bg1"/>
              </a:solidFill>
              <a:latin typeface="小塚ゴシック Pr6N M"/>
              <a:ea typeface="小塚ゴシック Pr6N M"/>
              <a:cs typeface="小塚ゴシック Pr6N M"/>
            </a:endParaRPr>
          </a:p>
        </p:txBody>
      </p:sp>
      <p:sp>
        <p:nvSpPr>
          <p:cNvPr id="105" name="テキスト ボックス 104"/>
          <p:cNvSpPr txBox="1"/>
          <p:nvPr/>
        </p:nvSpPr>
        <p:spPr>
          <a:xfrm>
            <a:off x="5069984" y="5055976"/>
            <a:ext cx="4587281" cy="1323439"/>
          </a:xfrm>
          <a:prstGeom prst="rect">
            <a:avLst/>
          </a:prstGeom>
          <a:noFill/>
        </p:spPr>
        <p:txBody>
          <a:bodyPr wrap="none" rtlCol="0">
            <a:spAutoFit/>
          </a:bodyPr>
          <a:lstStyle/>
          <a:p>
            <a:pPr marL="171450" indent="-171450">
              <a:buFont typeface="Wingdings" charset="2"/>
              <a:buChar char="l"/>
            </a:pPr>
            <a:r>
              <a:rPr lang="ja-JP" altLang="en-US" sz="1200">
                <a:latin typeface="小塚ゴシック Pr6N L"/>
                <a:ea typeface="小塚ゴシック Pr6N L"/>
                <a:cs typeface="小塚ゴシック Pr6N L"/>
              </a:rPr>
              <a:t>一つのサイトで、リサーチ完了。</a:t>
            </a:r>
            <a:endParaRPr lang="en-US" altLang="ja-JP" sz="1200">
              <a:latin typeface="小塚ゴシック Pr6N L"/>
              <a:ea typeface="小塚ゴシック Pr6N L"/>
              <a:cs typeface="小塚ゴシック Pr6N L"/>
            </a:endParaRPr>
          </a:p>
          <a:p>
            <a:pPr marL="171450" indent="-171450">
              <a:buFont typeface="Wingdings" charset="2"/>
              <a:buChar char="l"/>
            </a:pPr>
            <a:r>
              <a:rPr lang="en-US" altLang="ja-JP" sz="1200" b="0" i="0">
                <a:solidFill>
                  <a:srgbClr val="444444"/>
                </a:solidFill>
                <a:effectLst/>
                <a:latin typeface="Meiryo UI" panose="020B0604030504040204" pitchFamily="50" charset="-128"/>
                <a:ea typeface="Meiryo UI" panose="020B0604030504040204" pitchFamily="50" charset="-128"/>
                <a:hlinkClick r:id="rId2"/>
              </a:rPr>
              <a:t>https://mamamap.jp</a:t>
            </a:r>
            <a:endParaRPr lang="en-US" altLang="ja-JP" sz="1200">
              <a:latin typeface="小塚ゴシック Pr6N L"/>
              <a:ea typeface="小塚ゴシック Pr6N L"/>
              <a:cs typeface="小塚ゴシック Pr6N L"/>
            </a:endParaRPr>
          </a:p>
          <a:p>
            <a:pPr marL="171450" indent="-171450">
              <a:buFont typeface="Wingdings" charset="2"/>
              <a:buChar char="l"/>
            </a:pPr>
            <a:r>
              <a:rPr lang="ja-JP" altLang="en-US" sz="1200">
                <a:latin typeface="小塚ゴシック Pr6N L"/>
                <a:ea typeface="小塚ゴシック Pr6N L"/>
                <a:cs typeface="小塚ゴシック Pr6N L"/>
              </a:rPr>
              <a:t>大量の口コミがあり、環境の良い授乳室や赤ちゃん休憩室が</a:t>
            </a:r>
            <a:endParaRPr lang="en-US" altLang="ja-JP" sz="1200">
              <a:latin typeface="小塚ゴシック Pr6N L"/>
              <a:ea typeface="小塚ゴシック Pr6N L"/>
              <a:cs typeface="小塚ゴシック Pr6N L"/>
            </a:endParaRPr>
          </a:p>
          <a:p>
            <a:r>
              <a:rPr lang="ja-JP" altLang="en-US" sz="1200">
                <a:latin typeface="小塚ゴシック Pr6N L"/>
                <a:ea typeface="小塚ゴシック Pr6N L"/>
                <a:cs typeface="小塚ゴシック Pr6N L"/>
              </a:rPr>
              <a:t>　簡単に見つけられます。</a:t>
            </a:r>
            <a:endParaRPr lang="en-US" altLang="ja-JP" sz="1200">
              <a:latin typeface="小塚ゴシック Pr6N L"/>
              <a:ea typeface="小塚ゴシック Pr6N L"/>
              <a:cs typeface="小塚ゴシック Pr6N L"/>
            </a:endParaRPr>
          </a:p>
          <a:p>
            <a:endParaRPr lang="en-US" altLang="ja-JP" sz="1200">
              <a:latin typeface="小塚ゴシック Pr6N L"/>
              <a:ea typeface="小塚ゴシック Pr6N L"/>
              <a:cs typeface="小塚ゴシック Pr6N L"/>
            </a:endParaRPr>
          </a:p>
          <a:p>
            <a:pPr algn="ctr"/>
            <a:r>
              <a:rPr lang="ja-JP" altLang="en-US" sz="2000">
                <a:latin typeface="小塚ゴシック Pr6N L"/>
                <a:ea typeface="小塚ゴシック Pr6N L"/>
                <a:cs typeface="小塚ゴシック Pr6N L"/>
              </a:rPr>
              <a:t>乳児連れのお出かけがしやすくなった</a:t>
            </a:r>
            <a:endParaRPr lang="en-US" altLang="ja-JP" sz="2000">
              <a:latin typeface="小塚ゴシック Pr6N L"/>
              <a:ea typeface="小塚ゴシック Pr6N L"/>
              <a:cs typeface="小塚ゴシック Pr6N L"/>
            </a:endParaRPr>
          </a:p>
        </p:txBody>
      </p:sp>
      <p:sp>
        <p:nvSpPr>
          <p:cNvPr id="35"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600">
                <a:solidFill>
                  <a:srgbClr val="0E79FF"/>
                </a:solidFill>
                <a:latin typeface="小塚ゴシック Pr6N R"/>
                <a:ea typeface="小塚ゴシック Pr6N R"/>
                <a:cs typeface="小塚ゴシック Pr6N R"/>
              </a:rPr>
              <a:t>児童館や赤ちゃんの駅をはじめ、多目的トイレ内のおむつ交換台情報などの情報を活用しながら、</a:t>
            </a:r>
            <a:endParaRPr lang="en-US" altLang="ja-JP" sz="1600">
              <a:solidFill>
                <a:srgbClr val="0E79FF"/>
              </a:solidFill>
              <a:latin typeface="小塚ゴシック Pr6N R"/>
              <a:ea typeface="小塚ゴシック Pr6N R"/>
              <a:cs typeface="小塚ゴシック Pr6N R"/>
            </a:endParaRPr>
          </a:p>
          <a:p>
            <a:pPr algn="l"/>
            <a:r>
              <a:rPr lang="ja-JP" altLang="en-US" sz="1600">
                <a:solidFill>
                  <a:srgbClr val="0E79FF"/>
                </a:solidFill>
                <a:latin typeface="小塚ゴシック Pr6N R"/>
                <a:ea typeface="小塚ゴシック Pr6N R"/>
                <a:cs typeface="小塚ゴシック Pr6N R"/>
              </a:rPr>
              <a:t>授乳室やおむつ交換台など乳児連れの家族が使う施設の紹介をしています。</a:t>
            </a:r>
            <a:endParaRPr lang="en-US" altLang="ja-JP" sz="1600">
              <a:solidFill>
                <a:srgbClr val="0E79FF"/>
              </a:solidFill>
              <a:latin typeface="小塚ゴシック Pr6N R"/>
              <a:ea typeface="小塚ゴシック Pr6N R"/>
              <a:cs typeface="小塚ゴシック Pr6N R"/>
            </a:endParaRPr>
          </a:p>
        </p:txBody>
      </p:sp>
      <p:cxnSp>
        <p:nvCxnSpPr>
          <p:cNvPr id="36" name="直線コネクタ 35"/>
          <p:cNvCxnSpPr/>
          <p:nvPr/>
        </p:nvCxnSpPr>
        <p:spPr>
          <a:xfrm flipH="1">
            <a:off x="4372" y="1405574"/>
            <a:ext cx="9901628" cy="0"/>
          </a:xfrm>
          <a:prstGeom prst="line">
            <a:avLst/>
          </a:prstGeom>
          <a:ln w="6350">
            <a:solidFill>
              <a:srgbClr val="0E79FF"/>
            </a:solidFill>
          </a:ln>
          <a:effectLst/>
        </p:spPr>
        <p:style>
          <a:lnRef idx="2">
            <a:schemeClr val="accent1"/>
          </a:lnRef>
          <a:fillRef idx="0">
            <a:schemeClr val="accent1"/>
          </a:fillRef>
          <a:effectRef idx="1">
            <a:schemeClr val="accent1"/>
          </a:effectRef>
          <a:fontRef idx="minor">
            <a:schemeClr val="tx1"/>
          </a:fontRef>
        </p:style>
      </p:cxnSp>
      <p:cxnSp>
        <p:nvCxnSpPr>
          <p:cNvPr id="37" name="直線コネクタ 36"/>
          <p:cNvCxnSpPr/>
          <p:nvPr/>
        </p:nvCxnSpPr>
        <p:spPr>
          <a:xfrm flipH="1">
            <a:off x="-348" y="2077445"/>
            <a:ext cx="9911640" cy="0"/>
          </a:xfrm>
          <a:prstGeom prst="line">
            <a:avLst/>
          </a:prstGeom>
          <a:ln w="6350">
            <a:solidFill>
              <a:srgbClr val="0E79FF"/>
            </a:solidFill>
          </a:ln>
          <a:effectLst/>
        </p:spPr>
        <p:style>
          <a:lnRef idx="2">
            <a:schemeClr val="accent1"/>
          </a:lnRef>
          <a:fillRef idx="0">
            <a:schemeClr val="accent1"/>
          </a:fillRef>
          <a:effectRef idx="1">
            <a:schemeClr val="accent1"/>
          </a:effectRef>
          <a:fontRef idx="minor">
            <a:schemeClr val="tx1"/>
          </a:fontRef>
        </p:style>
      </p:cxnSp>
      <p:sp>
        <p:nvSpPr>
          <p:cNvPr id="38" name="角丸四角形 37"/>
          <p:cNvSpPr/>
          <p:nvPr/>
        </p:nvSpPr>
        <p:spPr>
          <a:xfrm>
            <a:off x="5050292" y="2327966"/>
            <a:ext cx="4743817" cy="1840961"/>
          </a:xfrm>
          <a:prstGeom prst="roundRect">
            <a:avLst>
              <a:gd name="adj" fmla="val 10424"/>
            </a:avLst>
          </a:prstGeom>
          <a:noFill/>
          <a:ln>
            <a:solidFill>
              <a:srgbClr val="0E79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1097315" y="2255014"/>
            <a:ext cx="2579545" cy="450629"/>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a:latin typeface="フォントポにほんご"/>
                <a:ea typeface="フォントポにほんご"/>
                <a:cs typeface="フォントポにほんご"/>
              </a:rPr>
              <a:t>アプリのイメージ</a:t>
            </a:r>
            <a:endParaRPr kumimoji="1" lang="ja-JP" altLang="en-US" sz="1100">
              <a:latin typeface="フォントポにほんご"/>
              <a:ea typeface="フォントポにほんご"/>
              <a:cs typeface="フォントポにほんご"/>
            </a:endParaRPr>
          </a:p>
        </p:txBody>
      </p:sp>
      <p:sp>
        <p:nvSpPr>
          <p:cNvPr id="7" name="正方形/長方形 6"/>
          <p:cNvSpPr/>
          <p:nvPr/>
        </p:nvSpPr>
        <p:spPr>
          <a:xfrm>
            <a:off x="534737" y="2705643"/>
            <a:ext cx="3810000" cy="3674037"/>
          </a:xfrm>
          <a:prstGeom prst="rect">
            <a:avLst/>
          </a:prstGeom>
          <a:gradFill flip="none" rotWithShape="1">
            <a:gsLst>
              <a:gs pos="0">
                <a:srgbClr val="40CCFB">
                  <a:tint val="66000"/>
                  <a:satMod val="160000"/>
                </a:srgbClr>
              </a:gs>
              <a:gs pos="50000">
                <a:srgbClr val="40CCFB">
                  <a:tint val="44500"/>
                  <a:satMod val="160000"/>
                </a:srgbClr>
              </a:gs>
              <a:gs pos="100000">
                <a:srgbClr val="40CCFB">
                  <a:tint val="23500"/>
                  <a:satMod val="160000"/>
                </a:srgbClr>
              </a:gs>
            </a:gsLst>
            <a:lin ang="540000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ltLang="ja-JP"/>
          </a:p>
          <a:p>
            <a:pPr algn="ctr"/>
            <a:endParaRPr lang="en-US" altLang="ja-JP"/>
          </a:p>
          <a:p>
            <a:pPr algn="ctr"/>
            <a:endParaRPr lang="en-US" altLang="ja-JP"/>
          </a:p>
          <a:p>
            <a:pPr algn="ctr"/>
            <a:endParaRPr lang="en-US" altLang="ja-JP"/>
          </a:p>
          <a:p>
            <a:pPr algn="ctr"/>
            <a:endParaRPr lang="en-US" altLang="ja-JP"/>
          </a:p>
          <a:p>
            <a:pPr algn="ctr"/>
            <a:endParaRPr lang="en-US" altLang="ja-JP"/>
          </a:p>
          <a:p>
            <a:pPr algn="ctr"/>
            <a:endParaRPr lang="en-US" altLang="ja-JP"/>
          </a:p>
          <a:p>
            <a:pPr algn="ctr"/>
            <a:endParaRPr lang="en-US" altLang="ja-JP"/>
          </a:p>
        </p:txBody>
      </p:sp>
      <p:pic>
        <p:nvPicPr>
          <p:cNvPr id="40" name="ハテナb.png" descr="/Users/meg/Desktop/特研/特研OD/アイコン/ハテナb.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9338520" y="3224113"/>
            <a:ext cx="404301" cy="834644"/>
          </a:xfrm>
          <a:prstGeom prst="rect">
            <a:avLst/>
          </a:prstGeom>
        </p:spPr>
      </p:pic>
      <p:pic>
        <p:nvPicPr>
          <p:cNvPr id="41" name="ひらめきb.png" descr="/Users/meg/Desktop/特研/特研OD/アイコン/ひらめきb.png"/>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a:xfrm>
            <a:off x="9525645" y="5488079"/>
            <a:ext cx="228827" cy="915308"/>
          </a:xfrm>
          <a:prstGeom prst="rect">
            <a:avLst/>
          </a:prstGeom>
        </p:spPr>
      </p:pic>
      <p:sp>
        <p:nvSpPr>
          <p:cNvPr id="47" name="テキスト ボックス 46"/>
          <p:cNvSpPr txBox="1"/>
          <p:nvPr/>
        </p:nvSpPr>
        <p:spPr>
          <a:xfrm>
            <a:off x="6308439" y="446907"/>
            <a:ext cx="646331" cy="646331"/>
          </a:xfrm>
          <a:prstGeom prst="rect">
            <a:avLst/>
          </a:prstGeom>
          <a:noFill/>
        </p:spPr>
        <p:txBody>
          <a:bodyPr wrap="none" rtlCol="0">
            <a:spAutoFit/>
          </a:bodyPr>
          <a:lstStyle/>
          <a:p>
            <a:r>
              <a:rPr lang="ja-JP" altLang="en-US">
                <a:solidFill>
                  <a:srgbClr val="DEFFFF"/>
                </a:solidFill>
                <a:latin typeface="小塚ゴシック Pr6N M"/>
                <a:ea typeface="小塚ゴシック Pr6N M"/>
                <a:cs typeface="小塚ゴシック Pr6N M"/>
              </a:rPr>
              <a:t>防災</a:t>
            </a:r>
            <a:endParaRPr lang="en-US" altLang="ja-JP">
              <a:solidFill>
                <a:srgbClr val="DEFFFF"/>
              </a:solidFill>
              <a:latin typeface="小塚ゴシック Pr6N M"/>
              <a:ea typeface="小塚ゴシック Pr6N M"/>
              <a:cs typeface="小塚ゴシック Pr6N M"/>
            </a:endParaRPr>
          </a:p>
          <a:p>
            <a:r>
              <a:rPr lang="ja-JP" altLang="en-US">
                <a:solidFill>
                  <a:srgbClr val="DEFFFF"/>
                </a:solidFill>
                <a:latin typeface="小塚ゴシック Pr6N M"/>
                <a:ea typeface="小塚ゴシック Pr6N M"/>
                <a:cs typeface="小塚ゴシック Pr6N M"/>
              </a:rPr>
              <a:t>減災</a:t>
            </a:r>
            <a:endParaRPr lang="en-US" altLang="ja-JP">
              <a:solidFill>
                <a:srgbClr val="DEFFFF"/>
              </a:solidFill>
              <a:latin typeface="小塚ゴシック Pr6N M"/>
              <a:ea typeface="小塚ゴシック Pr6N M"/>
              <a:cs typeface="小塚ゴシック Pr6N M"/>
            </a:endParaRPr>
          </a:p>
        </p:txBody>
      </p:sp>
      <p:grpSp>
        <p:nvGrpSpPr>
          <p:cNvPr id="50" name="図形グループ 52"/>
          <p:cNvGrpSpPr/>
          <p:nvPr/>
        </p:nvGrpSpPr>
        <p:grpSpPr>
          <a:xfrm>
            <a:off x="8089329" y="393701"/>
            <a:ext cx="752743" cy="752743"/>
            <a:chOff x="8060984" y="281179"/>
            <a:chExt cx="752743" cy="752743"/>
          </a:xfrm>
          <a:noFill/>
        </p:grpSpPr>
        <p:sp>
          <p:nvSpPr>
            <p:cNvPr id="51" name="角丸四角形 50"/>
            <p:cNvSpPr/>
            <p:nvPr/>
          </p:nvSpPr>
          <p:spPr>
            <a:xfrm>
              <a:off x="8060984"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8114190" y="334385"/>
              <a:ext cx="646331" cy="646331"/>
            </a:xfrm>
            <a:prstGeom prst="rect">
              <a:avLst/>
            </a:prstGeom>
            <a:grpFill/>
          </p:spPr>
          <p:txBody>
            <a:bodyPr wrap="none" rtlCol="0">
              <a:spAutoFit/>
            </a:bodyPr>
            <a:lstStyle/>
            <a:p>
              <a:r>
                <a:rPr lang="ja-JP" altLang="en-US">
                  <a:solidFill>
                    <a:srgbClr val="DEFFFF"/>
                  </a:solidFill>
                  <a:latin typeface="小塚ゴシック Pr6N M"/>
                  <a:ea typeface="小塚ゴシック Pr6N M"/>
                  <a:cs typeface="小塚ゴシック Pr6N M"/>
                </a:rPr>
                <a:t>産業</a:t>
              </a:r>
              <a:endParaRPr lang="en-US" altLang="ja-JP">
                <a:solidFill>
                  <a:srgbClr val="DEFFFF"/>
                </a:solidFill>
                <a:latin typeface="小塚ゴシック Pr6N M"/>
                <a:ea typeface="小塚ゴシック Pr6N M"/>
                <a:cs typeface="小塚ゴシック Pr6N M"/>
              </a:endParaRPr>
            </a:p>
            <a:p>
              <a:r>
                <a:rPr lang="ja-JP" altLang="en-US">
                  <a:solidFill>
                    <a:srgbClr val="DEFFFF"/>
                  </a:solidFill>
                  <a:latin typeface="小塚ゴシック Pr6N M"/>
                  <a:ea typeface="小塚ゴシック Pr6N M"/>
                  <a:cs typeface="小塚ゴシック Pr6N M"/>
                </a:rPr>
                <a:t>創出</a:t>
              </a:r>
              <a:endParaRPr kumimoji="1" lang="en-US" altLang="ja-JP">
                <a:solidFill>
                  <a:srgbClr val="DEFFFF"/>
                </a:solidFill>
                <a:latin typeface="小塚ゴシック Pr6N M"/>
                <a:ea typeface="小塚ゴシック Pr6N M"/>
                <a:cs typeface="小塚ゴシック Pr6N M"/>
              </a:endParaRPr>
            </a:p>
          </p:txBody>
        </p:sp>
      </p:grpSp>
      <p:sp>
        <p:nvSpPr>
          <p:cNvPr id="55" name="角丸四角形 54"/>
          <p:cNvSpPr/>
          <p:nvPr/>
        </p:nvSpPr>
        <p:spPr>
          <a:xfrm>
            <a:off x="7172281" y="393701"/>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DEFFFF"/>
              </a:solidFill>
            </a:endParaRPr>
          </a:p>
        </p:txBody>
      </p:sp>
      <p:sp>
        <p:nvSpPr>
          <p:cNvPr id="56" name="テキスト ボックス 55"/>
          <p:cNvSpPr txBox="1"/>
          <p:nvPr/>
        </p:nvSpPr>
        <p:spPr>
          <a:xfrm>
            <a:off x="7225487" y="446907"/>
            <a:ext cx="646331" cy="646331"/>
          </a:xfrm>
          <a:prstGeom prst="rect">
            <a:avLst/>
          </a:prstGeom>
          <a:solidFill>
            <a:schemeClr val="bg1"/>
          </a:solidFill>
        </p:spPr>
        <p:txBody>
          <a:bodyPr wrap="none" rtlCol="0">
            <a:spAutoFit/>
          </a:bodyPr>
          <a:lstStyle/>
          <a:p>
            <a:r>
              <a:rPr lang="ja-JP" altLang="en-US">
                <a:solidFill>
                  <a:srgbClr val="40CCFB"/>
                </a:solidFill>
                <a:latin typeface="小塚ゴシック Pr6N M"/>
              </a:rPr>
              <a:t>少子</a:t>
            </a:r>
            <a:endParaRPr lang="en-US" altLang="ja-JP">
              <a:solidFill>
                <a:srgbClr val="40CCFB"/>
              </a:solidFill>
              <a:latin typeface="小塚ゴシック Pr6N M"/>
            </a:endParaRPr>
          </a:p>
          <a:p>
            <a:r>
              <a:rPr lang="ja-JP" altLang="en-US">
                <a:solidFill>
                  <a:srgbClr val="40CCFB"/>
                </a:solidFill>
                <a:latin typeface="小塚ゴシック Pr6N M"/>
              </a:rPr>
              <a:t>高齢</a:t>
            </a:r>
            <a:endParaRPr lang="en-US" altLang="ja-JP">
              <a:solidFill>
                <a:srgbClr val="40CCFB"/>
              </a:solidFill>
              <a:latin typeface="小塚ゴシック Pr6N M"/>
            </a:endParaRPr>
          </a:p>
        </p:txBody>
      </p:sp>
      <p:grpSp>
        <p:nvGrpSpPr>
          <p:cNvPr id="9" name="図形グループ 52">
            <a:extLst>
              <a:ext uri="{FF2B5EF4-FFF2-40B4-BE49-F238E27FC236}">
                <a16:creationId xmlns:a16="http://schemas.microsoft.com/office/drawing/2014/main" id="{4E2F4756-EFDB-3FE4-CA84-78389007A0BE}"/>
              </a:ext>
            </a:extLst>
          </p:cNvPr>
          <p:cNvGrpSpPr/>
          <p:nvPr/>
        </p:nvGrpSpPr>
        <p:grpSpPr>
          <a:xfrm>
            <a:off x="9024287" y="398163"/>
            <a:ext cx="752743" cy="774114"/>
            <a:chOff x="8060984" y="281179"/>
            <a:chExt cx="752743" cy="774114"/>
          </a:xfrm>
          <a:noFill/>
        </p:grpSpPr>
        <p:sp>
          <p:nvSpPr>
            <p:cNvPr id="10" name="角丸四角形 50">
              <a:extLst>
                <a:ext uri="{FF2B5EF4-FFF2-40B4-BE49-F238E27FC236}">
                  <a16:creationId xmlns:a16="http://schemas.microsoft.com/office/drawing/2014/main" id="{9371B63C-D738-2D90-612C-5A9A709881A7}"/>
                </a:ext>
              </a:extLst>
            </p:cNvPr>
            <p:cNvSpPr/>
            <p:nvPr/>
          </p:nvSpPr>
          <p:spPr>
            <a:xfrm>
              <a:off x="8060984"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5DB8645D-BCF1-01AE-C523-BDE342E697A1}"/>
                </a:ext>
              </a:extLst>
            </p:cNvPr>
            <p:cNvSpPr txBox="1"/>
            <p:nvPr/>
          </p:nvSpPr>
          <p:spPr>
            <a:xfrm>
              <a:off x="8114190" y="316629"/>
              <a:ext cx="684803" cy="738664"/>
            </a:xfrm>
            <a:prstGeom prst="rect">
              <a:avLst/>
            </a:prstGeom>
            <a:grpFill/>
          </p:spPr>
          <p:txBody>
            <a:bodyPr wrap="none" rtlCol="0">
              <a:spAutoFit/>
            </a:bodyPr>
            <a:lstStyle/>
            <a:p>
              <a:r>
                <a:rPr lang="ja-JP" altLang="en-US" sz="1400">
                  <a:solidFill>
                    <a:schemeClr val="bg1"/>
                  </a:solidFill>
                  <a:latin typeface="小塚ゴシック Pr6N M"/>
                  <a:ea typeface="小塚ゴシック Pr6N M"/>
                  <a:cs typeface="小塚ゴシック Pr6N M"/>
                </a:rPr>
                <a:t>防犯</a:t>
              </a:r>
              <a:endParaRPr lang="en-US" altLang="ja-JP" sz="1400">
                <a:solidFill>
                  <a:schemeClr val="bg1"/>
                </a:solidFill>
                <a:latin typeface="小塚ゴシック Pr6N M"/>
                <a:ea typeface="小塚ゴシック Pr6N M"/>
                <a:cs typeface="小塚ゴシック Pr6N M"/>
              </a:endParaRPr>
            </a:p>
            <a:p>
              <a:r>
                <a:rPr lang="ja-JP" altLang="en-US" sz="1400">
                  <a:solidFill>
                    <a:schemeClr val="bg1"/>
                  </a:solidFill>
                  <a:latin typeface="小塚ゴシック Pr6N M"/>
                  <a:ea typeface="小塚ゴシック Pr6N M"/>
                  <a:cs typeface="小塚ゴシック Pr6N M"/>
                </a:rPr>
                <a:t>医療</a:t>
              </a:r>
              <a:endParaRPr lang="en-US" altLang="ja-JP" sz="1400">
                <a:solidFill>
                  <a:schemeClr val="bg1"/>
                </a:solidFill>
                <a:latin typeface="小塚ゴシック Pr6N M"/>
                <a:ea typeface="小塚ゴシック Pr6N M"/>
                <a:cs typeface="小塚ゴシック Pr6N M"/>
              </a:endParaRPr>
            </a:p>
            <a:p>
              <a:r>
                <a:rPr lang="ja-JP" altLang="en-US" sz="1400">
                  <a:solidFill>
                    <a:schemeClr val="bg1"/>
                  </a:solidFill>
                  <a:latin typeface="小塚ゴシック Pr6N M"/>
                  <a:ea typeface="小塚ゴシック Pr6N M"/>
                  <a:cs typeface="小塚ゴシック Pr6N M"/>
                </a:rPr>
                <a:t>教育</a:t>
              </a:r>
              <a:r>
                <a:rPr lang="ja-JP" altLang="en-US" sz="1000">
                  <a:solidFill>
                    <a:schemeClr val="bg1"/>
                  </a:solidFill>
                  <a:latin typeface="小塚ゴシック Pr6N M"/>
                  <a:ea typeface="小塚ゴシック Pr6N M"/>
                  <a:cs typeface="小塚ゴシック Pr6N M"/>
                </a:rPr>
                <a:t>等</a:t>
              </a:r>
              <a:endParaRPr kumimoji="1" lang="en-US" altLang="ja-JP">
                <a:solidFill>
                  <a:schemeClr val="bg1"/>
                </a:solidFill>
                <a:latin typeface="小塚ゴシック Pr6N M"/>
                <a:ea typeface="小塚ゴシック Pr6N M"/>
                <a:cs typeface="小塚ゴシック Pr6N M"/>
              </a:endParaRPr>
            </a:p>
          </p:txBody>
        </p:sp>
      </p:grpSp>
      <p:grpSp>
        <p:nvGrpSpPr>
          <p:cNvPr id="2" name="図形グループ 52">
            <a:extLst>
              <a:ext uri="{FF2B5EF4-FFF2-40B4-BE49-F238E27FC236}">
                <a16:creationId xmlns:a16="http://schemas.microsoft.com/office/drawing/2014/main" id="{3CE82DC8-6EB1-8C23-40C1-285C1C9C9145}"/>
              </a:ext>
            </a:extLst>
          </p:cNvPr>
          <p:cNvGrpSpPr/>
          <p:nvPr/>
        </p:nvGrpSpPr>
        <p:grpSpPr>
          <a:xfrm>
            <a:off x="6253793" y="393913"/>
            <a:ext cx="752743" cy="752743"/>
            <a:chOff x="8060984" y="281179"/>
            <a:chExt cx="752743" cy="752743"/>
          </a:xfrm>
          <a:noFill/>
        </p:grpSpPr>
        <p:sp>
          <p:nvSpPr>
            <p:cNvPr id="3" name="角丸四角形 50">
              <a:extLst>
                <a:ext uri="{FF2B5EF4-FFF2-40B4-BE49-F238E27FC236}">
                  <a16:creationId xmlns:a16="http://schemas.microsoft.com/office/drawing/2014/main" id="{D7C41164-7B6D-1E76-7649-9E0D12563A1A}"/>
                </a:ext>
              </a:extLst>
            </p:cNvPr>
            <p:cNvSpPr/>
            <p:nvPr/>
          </p:nvSpPr>
          <p:spPr>
            <a:xfrm>
              <a:off x="8060984"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9C82672-DEAF-8238-7579-6D2DBB0B7C2E}"/>
                </a:ext>
              </a:extLst>
            </p:cNvPr>
            <p:cNvSpPr txBox="1"/>
            <p:nvPr/>
          </p:nvSpPr>
          <p:spPr>
            <a:xfrm>
              <a:off x="8114190" y="334385"/>
              <a:ext cx="184731" cy="369332"/>
            </a:xfrm>
            <a:prstGeom prst="rect">
              <a:avLst/>
            </a:prstGeom>
            <a:grpFill/>
          </p:spPr>
          <p:txBody>
            <a:bodyPr wrap="none" rtlCol="0">
              <a:spAutoFit/>
            </a:bodyPr>
            <a:lstStyle/>
            <a:p>
              <a:endParaRPr kumimoji="1" lang="en-US" altLang="ja-JP">
                <a:solidFill>
                  <a:srgbClr val="DEFFFF"/>
                </a:solidFill>
                <a:latin typeface="小塚ゴシック Pr6N M"/>
                <a:ea typeface="小塚ゴシック Pr6N M"/>
                <a:cs typeface="小塚ゴシック Pr6N M"/>
              </a:endParaRPr>
            </a:p>
          </p:txBody>
        </p:sp>
      </p:grpSp>
      <p:pic>
        <p:nvPicPr>
          <p:cNvPr id="6" name="図 5">
            <a:extLst>
              <a:ext uri="{FF2B5EF4-FFF2-40B4-BE49-F238E27FC236}">
                <a16:creationId xmlns:a16="http://schemas.microsoft.com/office/drawing/2014/main" id="{9E053E02-25B3-9EB7-2FE0-AA422B8CAE99}"/>
              </a:ext>
            </a:extLst>
          </p:cNvPr>
          <p:cNvPicPr>
            <a:picLocks noChangeAspect="1"/>
          </p:cNvPicPr>
          <p:nvPr/>
        </p:nvPicPr>
        <p:blipFill>
          <a:blip r:embed="rId7"/>
          <a:stretch>
            <a:fillRect/>
          </a:stretch>
        </p:blipFill>
        <p:spPr>
          <a:xfrm>
            <a:off x="668282" y="2777147"/>
            <a:ext cx="1618111" cy="3505906"/>
          </a:xfrm>
          <a:prstGeom prst="rect">
            <a:avLst/>
          </a:prstGeom>
        </p:spPr>
      </p:pic>
      <p:pic>
        <p:nvPicPr>
          <p:cNvPr id="12" name="図 11">
            <a:extLst>
              <a:ext uri="{FF2B5EF4-FFF2-40B4-BE49-F238E27FC236}">
                <a16:creationId xmlns:a16="http://schemas.microsoft.com/office/drawing/2014/main" id="{00C2DA0E-9F91-D860-E88F-97A2A6E39E13}"/>
              </a:ext>
            </a:extLst>
          </p:cNvPr>
          <p:cNvPicPr>
            <a:picLocks noChangeAspect="1"/>
          </p:cNvPicPr>
          <p:nvPr/>
        </p:nvPicPr>
        <p:blipFill>
          <a:blip r:embed="rId8"/>
          <a:stretch>
            <a:fillRect/>
          </a:stretch>
        </p:blipFill>
        <p:spPr>
          <a:xfrm>
            <a:off x="2432528" y="2751056"/>
            <a:ext cx="1618111" cy="3505906"/>
          </a:xfrm>
          <a:prstGeom prst="rect">
            <a:avLst/>
          </a:prstGeom>
        </p:spPr>
      </p:pic>
      <p:sp>
        <p:nvSpPr>
          <p:cNvPr id="5" name="テキスト ボックス 4">
            <a:extLst>
              <a:ext uri="{FF2B5EF4-FFF2-40B4-BE49-F238E27FC236}">
                <a16:creationId xmlns:a16="http://schemas.microsoft.com/office/drawing/2014/main" id="{8F2F72D3-55FE-88B7-88D8-08A7B2E58D9F}"/>
              </a:ext>
            </a:extLst>
          </p:cNvPr>
          <p:cNvSpPr txBox="1"/>
          <p:nvPr/>
        </p:nvSpPr>
        <p:spPr>
          <a:xfrm>
            <a:off x="7179387" y="-39358"/>
            <a:ext cx="2664081" cy="307777"/>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r"/>
            <a:r>
              <a:rPr lang="ja-JP" altLang="en-US" sz="1400" dirty="0">
                <a:latin typeface="+mn-ea"/>
              </a:rPr>
              <a:t>令和５年９月２９日版</a:t>
            </a:r>
          </a:p>
        </p:txBody>
      </p:sp>
    </p:spTree>
    <p:extLst>
      <p:ext uri="{BB962C8B-B14F-4D97-AF65-F5344CB8AC3E}">
        <p14:creationId xmlns:p14="http://schemas.microsoft.com/office/powerpoint/2010/main" val="1050403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正方形/長方形 99">
            <a:extLst>
              <a:ext uri="{FF2B5EF4-FFF2-40B4-BE49-F238E27FC236}">
                <a16:creationId xmlns:a16="http://schemas.microsoft.com/office/drawing/2014/main" id="{162F49AF-806E-448E-936F-5DAC80D05421}"/>
              </a:ext>
            </a:extLst>
          </p:cNvPr>
          <p:cNvSpPr/>
          <p:nvPr/>
        </p:nvSpPr>
        <p:spPr>
          <a:xfrm>
            <a:off x="5292" y="0"/>
            <a:ext cx="9906000" cy="1252759"/>
          </a:xfrm>
          <a:prstGeom prst="rect">
            <a:avLst/>
          </a:prstGeom>
          <a:solidFill>
            <a:srgbClr val="40CCFB"/>
          </a:solidFill>
          <a:ln w="9525" cap="flat" cmpd="sng" algn="ctr">
            <a:solidFill>
              <a:srgbClr val="40CCFB"/>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40" name="正方形/長方形 39"/>
          <p:cNvSpPr/>
          <p:nvPr/>
        </p:nvSpPr>
        <p:spPr>
          <a:xfrm>
            <a:off x="6046963" y="1499638"/>
            <a:ext cx="3116631" cy="351689"/>
          </a:xfrm>
          <a:prstGeom prst="rect">
            <a:avLst/>
          </a:prstGeom>
          <a:noFill/>
          <a:ln>
            <a:solidFill>
              <a:srgbClr val="0E79FF"/>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950">
                <a:solidFill>
                  <a:schemeClr val="tx1"/>
                </a:solidFill>
                <a:latin typeface="小塚ゴシック Pr6N L"/>
                <a:ea typeface="小塚ゴシック Pr6N L"/>
                <a:cs typeface="小塚ゴシック Pr6N L"/>
              </a:rPr>
              <a:t>　　　多目的トイレデータ、子育て関連施設データ</a:t>
            </a:r>
            <a:endParaRPr lang="en-US" altLang="ja-JP" sz="950">
              <a:solidFill>
                <a:schemeClr val="tx1"/>
              </a:solidFill>
              <a:latin typeface="小塚ゴシック Pr6N L"/>
              <a:ea typeface="小塚ゴシック Pr6N L"/>
              <a:cs typeface="小塚ゴシック Pr6N L"/>
            </a:endParaRPr>
          </a:p>
        </p:txBody>
      </p:sp>
      <p:sp>
        <p:nvSpPr>
          <p:cNvPr id="57" name="正方形/長方形 56"/>
          <p:cNvSpPr/>
          <p:nvPr/>
        </p:nvSpPr>
        <p:spPr>
          <a:xfrm>
            <a:off x="6342965" y="2922112"/>
            <a:ext cx="3396089" cy="826047"/>
          </a:xfrm>
          <a:prstGeom prst="rect">
            <a:avLst/>
          </a:prstGeom>
          <a:noFill/>
          <a:ln>
            <a:solidFill>
              <a:srgbClr val="0E79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ja-JP" sz="1200">
              <a:solidFill>
                <a:srgbClr val="000000"/>
              </a:solidFill>
              <a:latin typeface="小塚ゴシック Pr6N L"/>
              <a:ea typeface="小塚ゴシック Pr6N L"/>
              <a:cs typeface="小塚ゴシック Pr6N L"/>
            </a:endParaRPr>
          </a:p>
        </p:txBody>
      </p:sp>
      <p:sp>
        <p:nvSpPr>
          <p:cNvPr id="58" name="角丸四角形 57"/>
          <p:cNvSpPr/>
          <p:nvPr/>
        </p:nvSpPr>
        <p:spPr>
          <a:xfrm>
            <a:off x="5625357" y="2913530"/>
            <a:ext cx="1015472" cy="854332"/>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a:latin typeface="フォントポにほんご"/>
                <a:ea typeface="フォントポにほんご"/>
                <a:cs typeface="フォントポにほんご"/>
              </a:rPr>
              <a:t>受賞歴</a:t>
            </a:r>
          </a:p>
        </p:txBody>
      </p:sp>
      <p:sp>
        <p:nvSpPr>
          <p:cNvPr id="61" name="正方形/長方形 60"/>
          <p:cNvSpPr/>
          <p:nvPr/>
        </p:nvSpPr>
        <p:spPr>
          <a:xfrm>
            <a:off x="5749101" y="3831359"/>
            <a:ext cx="3396089" cy="351689"/>
          </a:xfrm>
          <a:prstGeom prst="rect">
            <a:avLst/>
          </a:prstGeom>
          <a:noFill/>
          <a:ln>
            <a:solidFill>
              <a:srgbClr val="0E79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200">
                <a:solidFill>
                  <a:schemeClr val="tx1"/>
                </a:solidFill>
                <a:latin typeface="小塚ゴシック Pr6N L"/>
                <a:ea typeface="小塚ゴシック Pr6N L"/>
                <a:cs typeface="小塚ゴシック Pr6N L"/>
              </a:rPr>
              <a:t>全国</a:t>
            </a:r>
          </a:p>
        </p:txBody>
      </p:sp>
      <p:sp>
        <p:nvSpPr>
          <p:cNvPr id="62" name="角丸四角形 61"/>
          <p:cNvSpPr/>
          <p:nvPr/>
        </p:nvSpPr>
        <p:spPr>
          <a:xfrm>
            <a:off x="5096143" y="3825890"/>
            <a:ext cx="950821" cy="357163"/>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a:latin typeface="フォントポにほんご"/>
                <a:ea typeface="フォントポにほんご"/>
                <a:cs typeface="フォントポにほんご"/>
              </a:rPr>
              <a:t>地域</a:t>
            </a:r>
            <a:endParaRPr kumimoji="1" lang="ja-JP" altLang="en-US" sz="1400">
              <a:latin typeface="フォントポにほんご"/>
              <a:ea typeface="フォントポにほんご"/>
              <a:cs typeface="フォントポにほんご"/>
            </a:endParaRPr>
          </a:p>
        </p:txBody>
      </p:sp>
      <p:sp>
        <p:nvSpPr>
          <p:cNvPr id="65" name="テキスト ボックス 64"/>
          <p:cNvSpPr txBox="1"/>
          <p:nvPr/>
        </p:nvSpPr>
        <p:spPr>
          <a:xfrm>
            <a:off x="10124" y="1499638"/>
            <a:ext cx="4721164" cy="461665"/>
          </a:xfrm>
          <a:prstGeom prst="rect">
            <a:avLst/>
          </a:prstGeom>
          <a:noFill/>
          <a:ln>
            <a:noFill/>
          </a:ln>
        </p:spPr>
        <p:txBody>
          <a:bodyPr wrap="none" rtlCol="0">
            <a:spAutoFit/>
          </a:bodyPr>
          <a:lstStyle/>
          <a:p>
            <a:r>
              <a:rPr kumimoji="1" lang="ja-JP" altLang="en-US" sz="2400">
                <a:solidFill>
                  <a:srgbClr val="0E79FF"/>
                </a:solidFill>
                <a:latin typeface="小塚ゴシック Pro M"/>
                <a:ea typeface="小塚ゴシック Pro M"/>
                <a:cs typeface="小塚ゴシック Pro M"/>
              </a:rPr>
              <a:t>授乳室問題を</a:t>
            </a:r>
            <a:r>
              <a:rPr kumimoji="1" lang="en-US" altLang="ja-JP" sz="2400">
                <a:solidFill>
                  <a:srgbClr val="0E79FF"/>
                </a:solidFill>
                <a:latin typeface="小塚ゴシック Pro M"/>
                <a:ea typeface="小塚ゴシック Pro M"/>
                <a:cs typeface="小塚ゴシック Pro M"/>
              </a:rPr>
              <a:t>IT</a:t>
            </a:r>
            <a:r>
              <a:rPr lang="ja-JP" altLang="en-US" sz="2400">
                <a:solidFill>
                  <a:srgbClr val="0E79FF"/>
                </a:solidFill>
                <a:latin typeface="小塚ゴシック Pro M"/>
                <a:ea typeface="小塚ゴシック Pro M"/>
                <a:cs typeface="小塚ゴシック Pro M"/>
              </a:rPr>
              <a:t>でできることから</a:t>
            </a:r>
            <a:endParaRPr kumimoji="1" lang="ja-JP" altLang="en-US" sz="2400">
              <a:solidFill>
                <a:srgbClr val="0E79FF"/>
              </a:solidFill>
              <a:latin typeface="小塚ゴシック Pro M"/>
              <a:ea typeface="小塚ゴシック Pro M"/>
              <a:cs typeface="小塚ゴシック Pro M"/>
            </a:endParaRPr>
          </a:p>
        </p:txBody>
      </p:sp>
      <p:cxnSp>
        <p:nvCxnSpPr>
          <p:cNvPr id="68" name="直線コネクタ 67"/>
          <p:cNvCxnSpPr/>
          <p:nvPr/>
        </p:nvCxnSpPr>
        <p:spPr>
          <a:xfrm flipH="1">
            <a:off x="10565" y="2038988"/>
            <a:ext cx="4942435" cy="0"/>
          </a:xfrm>
          <a:prstGeom prst="line">
            <a:avLst/>
          </a:prstGeom>
          <a:ln w="6350">
            <a:solidFill>
              <a:srgbClr val="0E79FF"/>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0565" y="6428143"/>
            <a:ext cx="4922375" cy="0"/>
          </a:xfrm>
          <a:prstGeom prst="line">
            <a:avLst/>
          </a:prstGeom>
          <a:ln w="6350">
            <a:solidFill>
              <a:srgbClr val="40CCFB"/>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246545"/>
            <a:ext cx="4711409" cy="2181598"/>
          </a:xfrm>
          <a:prstGeom prst="roundRect">
            <a:avLst>
              <a:gd name="adj" fmla="val 9905"/>
            </a:avLst>
          </a:prstGeom>
          <a:noFill/>
          <a:ln>
            <a:solidFill>
              <a:srgbClr val="0E79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5964177" y="4300732"/>
            <a:ext cx="3775393" cy="400110"/>
          </a:xfrm>
          <a:prstGeom prst="rect">
            <a:avLst/>
          </a:prstGeom>
          <a:noFill/>
          <a:ln>
            <a:noFill/>
          </a:ln>
        </p:spPr>
        <p:txBody>
          <a:bodyPr vert="horz" wrap="none" rtlCol="0">
            <a:spAutoFit/>
          </a:bodyPr>
          <a:lstStyle/>
          <a:p>
            <a:r>
              <a:rPr lang="ja-JP" altLang="en-US" sz="2000">
                <a:solidFill>
                  <a:srgbClr val="0E79FF"/>
                </a:solidFill>
                <a:latin typeface="フォントポにほんご"/>
                <a:ea typeface="フォントポにほんご"/>
                <a:cs typeface="フォントポにほんご"/>
              </a:rPr>
              <a:t>子連れでどんどん出かけよう！</a:t>
            </a:r>
            <a:endParaRPr lang="en-US" altLang="ja-JP" sz="2000">
              <a:solidFill>
                <a:srgbClr val="0E79FF"/>
              </a:solidFill>
              <a:latin typeface="フォントポにほんご"/>
              <a:ea typeface="フォントポにほんご"/>
              <a:cs typeface="フォントポにほんご"/>
            </a:endParaRPr>
          </a:p>
        </p:txBody>
      </p:sp>
      <p:sp>
        <p:nvSpPr>
          <p:cNvPr id="44" name="テキスト ボックス 43"/>
          <p:cNvSpPr txBox="1"/>
          <p:nvPr/>
        </p:nvSpPr>
        <p:spPr>
          <a:xfrm>
            <a:off x="5071928" y="5034490"/>
            <a:ext cx="4626957" cy="1621791"/>
          </a:xfrm>
          <a:prstGeom prst="rect">
            <a:avLst/>
          </a:prstGeom>
          <a:noFill/>
        </p:spPr>
        <p:txBody>
          <a:bodyPr wrap="square" rtlCol="0">
            <a:spAutoFit/>
          </a:bodyPr>
          <a:lstStyle/>
          <a:p>
            <a:pPr>
              <a:lnSpc>
                <a:spcPct val="120000"/>
              </a:lnSpc>
            </a:pPr>
            <a:r>
              <a:rPr kumimoji="1" lang="ja-JP" altLang="en-US" sz="1050" dirty="0">
                <a:latin typeface="小塚ゴシック Pr6N L"/>
                <a:ea typeface="小塚ゴシック Pr6N L"/>
                <a:cs typeface="小塚ゴシック Pr6N L"/>
              </a:rPr>
              <a:t>子連れでの外出は、慣れれば慣れるほど楽しくなってきます。</a:t>
            </a:r>
            <a:endParaRPr kumimoji="1" lang="en-US" altLang="ja-JP" sz="1050" dirty="0">
              <a:latin typeface="小塚ゴシック Pr6N L"/>
              <a:ea typeface="小塚ゴシック Pr6N L"/>
              <a:cs typeface="小塚ゴシック Pr6N L"/>
            </a:endParaRPr>
          </a:p>
          <a:p>
            <a:pPr>
              <a:lnSpc>
                <a:spcPct val="120000"/>
              </a:lnSpc>
            </a:pPr>
            <a:r>
              <a:rPr lang="ja-JP" altLang="en-US" sz="1050" dirty="0">
                <a:latin typeface="小塚ゴシック Pr6N L"/>
                <a:ea typeface="小塚ゴシック Pr6N L"/>
                <a:cs typeface="小塚ゴシック Pr6N L"/>
              </a:rPr>
              <a:t>しかし、最初のうちが大変であればあるほど、外出する回数が減ってしまうのでは？外出をもっと楽しくてストレスがないものにできるよう</a:t>
            </a:r>
            <a:endParaRPr lang="en-US" altLang="ja-JP" sz="1050" dirty="0">
              <a:latin typeface="小塚ゴシック Pr6N L"/>
              <a:ea typeface="小塚ゴシック Pr6N L"/>
              <a:cs typeface="小塚ゴシック Pr6N L"/>
            </a:endParaRPr>
          </a:p>
          <a:p>
            <a:pPr>
              <a:lnSpc>
                <a:spcPct val="120000"/>
              </a:lnSpc>
            </a:pPr>
            <a:r>
              <a:rPr kumimoji="1" lang="ja-JP" altLang="en-US" sz="1050" dirty="0">
                <a:latin typeface="小塚ゴシック Pr6N L"/>
                <a:ea typeface="小塚ゴシック Pr6N L"/>
                <a:cs typeface="小塚ゴシック Pr6N L"/>
              </a:rPr>
              <a:t>ママパパマップでは授乳室・おむつ交換台に限らず価値を提供できればと</a:t>
            </a:r>
            <a:endParaRPr kumimoji="1" lang="en-US" altLang="ja-JP" sz="1050" dirty="0">
              <a:latin typeface="小塚ゴシック Pr6N L"/>
              <a:ea typeface="小塚ゴシック Pr6N L"/>
              <a:cs typeface="小塚ゴシック Pr6N L"/>
            </a:endParaRPr>
          </a:p>
          <a:p>
            <a:pPr>
              <a:lnSpc>
                <a:spcPct val="120000"/>
              </a:lnSpc>
            </a:pPr>
            <a:r>
              <a:rPr lang="ja-JP" altLang="en-US" sz="1050" dirty="0">
                <a:latin typeface="小塚ゴシック Pr6N L"/>
                <a:ea typeface="小塚ゴシック Pr6N L"/>
                <a:cs typeface="小塚ゴシック Pr6N L"/>
              </a:rPr>
              <a:t>思っています。</a:t>
            </a:r>
            <a:endParaRPr kumimoji="1" lang="en-US" altLang="ja-JP" sz="1050" dirty="0">
              <a:latin typeface="小塚ゴシック Pr6N L"/>
              <a:ea typeface="小塚ゴシック Pr6N L"/>
              <a:cs typeface="小塚ゴシック Pr6N L"/>
            </a:endParaRPr>
          </a:p>
          <a:p>
            <a:pPr>
              <a:lnSpc>
                <a:spcPct val="120000"/>
              </a:lnSpc>
            </a:pPr>
            <a:endParaRPr kumimoji="1" lang="en-US" altLang="ja-JP" sz="1050" dirty="0">
              <a:latin typeface="小塚ゴシック Pr6N L"/>
              <a:ea typeface="小塚ゴシック Pr6N L"/>
              <a:cs typeface="小塚ゴシック Pr6N L"/>
            </a:endParaRPr>
          </a:p>
          <a:p>
            <a:pPr>
              <a:lnSpc>
                <a:spcPct val="120000"/>
              </a:lnSpc>
            </a:pPr>
            <a:r>
              <a:rPr lang="en-US" altLang="ja-JP" sz="1050" b="0" i="0" dirty="0">
                <a:solidFill>
                  <a:srgbClr val="444444"/>
                </a:solidFill>
                <a:effectLst/>
                <a:latin typeface="Meiryo UI" panose="020B0604030504040204" pitchFamily="50" charset="-128"/>
                <a:ea typeface="Meiryo UI" panose="020B0604030504040204" pitchFamily="50" charset="-128"/>
                <a:hlinkClick r:id="rId2"/>
              </a:rPr>
              <a:t>https://mamamap.jp</a:t>
            </a:r>
            <a:endParaRPr lang="en-US" altLang="ja-JP" sz="1050" b="0" i="0" dirty="0">
              <a:solidFill>
                <a:srgbClr val="444444"/>
              </a:solidFill>
              <a:effectLst/>
              <a:latin typeface="Meiryo UI" panose="020B0604030504040204" pitchFamily="50" charset="-128"/>
              <a:ea typeface="Meiryo UI" panose="020B0604030504040204" pitchFamily="50" charset="-128"/>
            </a:endParaRPr>
          </a:p>
          <a:p>
            <a:pPr>
              <a:lnSpc>
                <a:spcPct val="120000"/>
              </a:lnSpc>
            </a:pPr>
            <a:endParaRPr lang="en-US" altLang="ja-JP" sz="1050" b="0" i="0" dirty="0">
              <a:solidFill>
                <a:srgbClr val="444444"/>
              </a:solidFill>
              <a:effectLst/>
              <a:latin typeface="Meiryo UI" panose="020B0604030504040204" pitchFamily="50" charset="-128"/>
              <a:ea typeface="Meiryo UI" panose="020B0604030504040204" pitchFamily="50" charset="-128"/>
            </a:endParaRPr>
          </a:p>
        </p:txBody>
      </p:sp>
      <p:sp>
        <p:nvSpPr>
          <p:cNvPr id="34" name="角丸四角形 33"/>
          <p:cNvSpPr/>
          <p:nvPr/>
        </p:nvSpPr>
        <p:spPr>
          <a:xfrm>
            <a:off x="5114549" y="1494164"/>
            <a:ext cx="1228416" cy="357163"/>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a:latin typeface="フォントポにほんご"/>
                <a:ea typeface="フォントポにほんご"/>
                <a:cs typeface="フォントポにほんご"/>
              </a:rPr>
              <a:t>使用データ</a:t>
            </a:r>
            <a:endParaRPr kumimoji="1" lang="ja-JP" altLang="en-US" sz="1400">
              <a:latin typeface="フォントポにほんご"/>
              <a:ea typeface="フォントポにほんご"/>
              <a:cs typeface="フォントポにほんご"/>
            </a:endParaRPr>
          </a:p>
        </p:txBody>
      </p:sp>
      <p:sp>
        <p:nvSpPr>
          <p:cNvPr id="35" name="正方形/長方形 34"/>
          <p:cNvSpPr/>
          <p:nvPr/>
        </p:nvSpPr>
        <p:spPr>
          <a:xfrm>
            <a:off x="6342965" y="1989141"/>
            <a:ext cx="3396089" cy="351689"/>
          </a:xfrm>
          <a:prstGeom prst="rect">
            <a:avLst/>
          </a:prstGeom>
          <a:noFill/>
          <a:ln>
            <a:solidFill>
              <a:srgbClr val="0E79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100">
                <a:solidFill>
                  <a:schemeClr val="tx1"/>
                </a:solidFill>
                <a:latin typeface="小塚ゴシック Pr6N L"/>
                <a:ea typeface="小塚ゴシック Pr6N L"/>
                <a:cs typeface="小塚ゴシック Pr6N L"/>
              </a:rPr>
              <a:t>CSV</a:t>
            </a:r>
          </a:p>
        </p:txBody>
      </p:sp>
      <p:sp>
        <p:nvSpPr>
          <p:cNvPr id="36" name="角丸四角形 35"/>
          <p:cNvSpPr/>
          <p:nvPr/>
        </p:nvSpPr>
        <p:spPr>
          <a:xfrm>
            <a:off x="5690006" y="1983667"/>
            <a:ext cx="1274749" cy="357163"/>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a:latin typeface="フォントポにほんご"/>
                <a:ea typeface="フォントポにほんご"/>
                <a:cs typeface="フォントポにほんご"/>
              </a:rPr>
              <a:t>データ形式</a:t>
            </a:r>
            <a:endParaRPr kumimoji="1" lang="ja-JP" altLang="en-US" sz="1400">
              <a:latin typeface="フォントポにほんご"/>
              <a:ea typeface="フォントポにほんご"/>
              <a:cs typeface="フォントポにほんご"/>
            </a:endParaRPr>
          </a:p>
        </p:txBody>
      </p:sp>
      <p:sp>
        <p:nvSpPr>
          <p:cNvPr id="46" name="正方形/長方形 45"/>
          <p:cNvSpPr/>
          <p:nvPr/>
        </p:nvSpPr>
        <p:spPr>
          <a:xfrm>
            <a:off x="0" y="6577577"/>
            <a:ext cx="9906000" cy="280423"/>
          </a:xfrm>
          <a:prstGeom prst="rect">
            <a:avLst/>
          </a:prstGeom>
          <a:solidFill>
            <a:srgbClr val="40CCFB"/>
          </a:solidFill>
          <a:ln w="9525" cap="flat" cmpd="sng" algn="ctr">
            <a:solidFill>
              <a:srgbClr val="40CCFB"/>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69" name="正方形/長方形 68"/>
          <p:cNvSpPr/>
          <p:nvPr/>
        </p:nvSpPr>
        <p:spPr>
          <a:xfrm>
            <a:off x="6095243" y="2485379"/>
            <a:ext cx="3049947" cy="351689"/>
          </a:xfrm>
          <a:prstGeom prst="rect">
            <a:avLst/>
          </a:prstGeom>
          <a:noFill/>
          <a:ln>
            <a:solidFill>
              <a:srgbClr val="0E79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200">
              <a:solidFill>
                <a:schemeClr val="tx1"/>
              </a:solidFill>
              <a:latin typeface="小塚ゴシック Pr6N L"/>
              <a:ea typeface="小塚ゴシック Pr6N L"/>
              <a:cs typeface="小塚ゴシック Pr6N L"/>
            </a:endParaRPr>
          </a:p>
        </p:txBody>
      </p:sp>
      <p:sp>
        <p:nvSpPr>
          <p:cNvPr id="70" name="角丸四角形 69"/>
          <p:cNvSpPr/>
          <p:nvPr/>
        </p:nvSpPr>
        <p:spPr>
          <a:xfrm>
            <a:off x="5096142" y="2479905"/>
            <a:ext cx="1246823" cy="361791"/>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a:latin typeface="フォントポにほんご"/>
                <a:ea typeface="フォントポにほんご"/>
                <a:cs typeface="フォントポにほんご"/>
              </a:rPr>
              <a:t>提供形態</a:t>
            </a:r>
            <a:endParaRPr kumimoji="1" lang="ja-JP" altLang="en-US" sz="1400">
              <a:latin typeface="フォントポにほんご"/>
              <a:ea typeface="フォントポにほんご"/>
              <a:cs typeface="フォントポにほんご"/>
            </a:endParaRPr>
          </a:p>
        </p:txBody>
      </p:sp>
      <p:sp>
        <p:nvSpPr>
          <p:cNvPr id="63" name="テキスト ボックス 62"/>
          <p:cNvSpPr txBox="1"/>
          <p:nvPr/>
        </p:nvSpPr>
        <p:spPr>
          <a:xfrm>
            <a:off x="-28031" y="2054818"/>
            <a:ext cx="4823073" cy="4209101"/>
          </a:xfrm>
          <a:prstGeom prst="rect">
            <a:avLst/>
          </a:prstGeom>
          <a:noFill/>
        </p:spPr>
        <p:txBody>
          <a:bodyPr wrap="square" rtlCol="0">
            <a:spAutoFit/>
          </a:bodyPr>
          <a:lstStyle/>
          <a:p>
            <a:pPr>
              <a:lnSpc>
                <a:spcPct val="120000"/>
              </a:lnSpc>
            </a:pPr>
            <a:r>
              <a:rPr lang="ja-JP" altLang="en-US" sz="1600" dirty="0">
                <a:latin typeface="小塚ゴシック Pr6N L"/>
                <a:ea typeface="小塚ゴシック Pr6N L"/>
                <a:cs typeface="小塚ゴシック Pr6N L"/>
              </a:rPr>
              <a:t>　乳幼児連れだと必ず心配になる、授乳室・おむつ交換台問題。実際にほとんどのユーザーが当事者になってはじめて気づく授乳室・おむつ交換台の大切さ。スタッフ陣が、我が子が産まれてから実際に必要だと思った機能を継ぎ足しています。</a:t>
            </a:r>
            <a:endParaRPr lang="en-US" altLang="ja-JP" sz="1600" dirty="0">
              <a:latin typeface="小塚ゴシック Pr6N L"/>
              <a:ea typeface="小塚ゴシック Pr6N L"/>
              <a:cs typeface="小塚ゴシック Pr6N L"/>
            </a:endParaRPr>
          </a:p>
          <a:p>
            <a:pPr>
              <a:lnSpc>
                <a:spcPct val="120000"/>
              </a:lnSpc>
            </a:pPr>
            <a:r>
              <a:rPr lang="ja-JP" altLang="en-US" sz="1600" dirty="0">
                <a:latin typeface="小塚ゴシック Pr6N L"/>
                <a:ea typeface="小塚ゴシック Pr6N L"/>
                <a:cs typeface="小塚ゴシック Pr6N L"/>
              </a:rPr>
              <a:t>　このアプリの特徴として、行政機関から可能な限りオープンデータを活用、それ以外はユーザー投稿型で作成しています。ユーザーは投稿するインセンティブがないにも関わらず、善意だけで口コミが約</a:t>
            </a:r>
            <a:r>
              <a:rPr lang="en-US" altLang="ja-JP" sz="1600" dirty="0">
                <a:latin typeface="小塚ゴシック Pr6N L"/>
                <a:ea typeface="小塚ゴシック Pr6N L"/>
                <a:cs typeface="小塚ゴシック Pr6N L"/>
              </a:rPr>
              <a:t>10</a:t>
            </a:r>
            <a:r>
              <a:rPr lang="ja-JP" altLang="en-US" sz="1600" dirty="0">
                <a:latin typeface="小塚ゴシック Pr6N L"/>
                <a:ea typeface="小塚ゴシック Pr6N L"/>
                <a:cs typeface="小塚ゴシック Pr6N L"/>
              </a:rPr>
              <a:t>万件・画像が約</a:t>
            </a:r>
            <a:r>
              <a:rPr lang="en-US" altLang="ja-JP" sz="1600" dirty="0">
                <a:latin typeface="小塚ゴシック Pr6N L"/>
                <a:ea typeface="小塚ゴシック Pr6N L"/>
                <a:cs typeface="小塚ゴシック Pr6N L"/>
              </a:rPr>
              <a:t>13</a:t>
            </a:r>
            <a:r>
              <a:rPr lang="ja-JP" altLang="en-US" sz="1600" dirty="0">
                <a:latin typeface="小塚ゴシック Pr6N L"/>
                <a:ea typeface="小塚ゴシック Pr6N L"/>
                <a:cs typeface="小塚ゴシック Pr6N L"/>
              </a:rPr>
              <a:t>万件投稿されるとともに、良い施設だった・いまいちだったの評価が約</a:t>
            </a:r>
            <a:r>
              <a:rPr lang="en-US" altLang="ja-JP" sz="1600" dirty="0">
                <a:latin typeface="小塚ゴシック Pr6N L"/>
                <a:ea typeface="小塚ゴシック Pr6N L"/>
                <a:cs typeface="小塚ゴシック Pr6N L"/>
              </a:rPr>
              <a:t>41</a:t>
            </a:r>
            <a:r>
              <a:rPr lang="ja-JP" altLang="en-US" sz="1600" dirty="0">
                <a:latin typeface="小塚ゴシック Pr6N L"/>
                <a:ea typeface="小塚ゴシック Pr6N L"/>
                <a:cs typeface="小塚ゴシック Pr6N L"/>
              </a:rPr>
              <a:t>万件（</a:t>
            </a:r>
            <a:r>
              <a:rPr lang="en-US" altLang="ja-JP" sz="1600" dirty="0">
                <a:latin typeface="小塚ゴシック Pr6N L"/>
                <a:ea typeface="小塚ゴシック Pr6N L"/>
                <a:cs typeface="小塚ゴシック Pr6N L"/>
              </a:rPr>
              <a:t>2023</a:t>
            </a:r>
            <a:r>
              <a:rPr lang="ja-JP" altLang="en-US" sz="1600" dirty="0">
                <a:latin typeface="小塚ゴシック Pr6N L"/>
                <a:ea typeface="小塚ゴシック Pr6N L"/>
                <a:cs typeface="小塚ゴシック Pr6N L"/>
              </a:rPr>
              <a:t>年</a:t>
            </a:r>
            <a:r>
              <a:rPr lang="en-US" altLang="ja-JP" sz="1600" dirty="0">
                <a:latin typeface="小塚ゴシック Pr6N L"/>
                <a:ea typeface="小塚ゴシック Pr6N L"/>
                <a:cs typeface="小塚ゴシック Pr6N L"/>
              </a:rPr>
              <a:t>9</a:t>
            </a:r>
            <a:r>
              <a:rPr lang="ja-JP" altLang="en-US" sz="1600" dirty="0">
                <a:latin typeface="小塚ゴシック Pr6N L"/>
                <a:ea typeface="小塚ゴシック Pr6N L"/>
                <a:cs typeface="小塚ゴシック Pr6N L"/>
              </a:rPr>
              <a:t>月時点）集まっており、他のママパパの役に立っています。</a:t>
            </a:r>
          </a:p>
          <a:p>
            <a:pPr>
              <a:lnSpc>
                <a:spcPct val="120000"/>
              </a:lnSpc>
            </a:pPr>
            <a:endParaRPr lang="en-US" altLang="ja-JP" sz="1600" dirty="0">
              <a:latin typeface="小塚ゴシック Pr6N L"/>
              <a:ea typeface="小塚ゴシック Pr6N L"/>
              <a:cs typeface="小塚ゴシック Pr6N L"/>
            </a:endParaRPr>
          </a:p>
        </p:txBody>
      </p:sp>
      <p:sp>
        <p:nvSpPr>
          <p:cNvPr id="4" name="テキスト ボックス 3"/>
          <p:cNvSpPr txBox="1"/>
          <p:nvPr/>
        </p:nvSpPr>
        <p:spPr>
          <a:xfrm>
            <a:off x="7312526" y="3101474"/>
            <a:ext cx="184666" cy="369332"/>
          </a:xfrm>
          <a:prstGeom prst="rect">
            <a:avLst/>
          </a:prstGeom>
          <a:noFill/>
        </p:spPr>
        <p:txBody>
          <a:bodyPr wrap="none" rtlCol="0">
            <a:spAutoFit/>
          </a:bodyPr>
          <a:lstStyle/>
          <a:p>
            <a:endParaRPr kumimoji="1" lang="ja-JP" altLang="en-US"/>
          </a:p>
        </p:txBody>
      </p:sp>
      <p:sp>
        <p:nvSpPr>
          <p:cNvPr id="74" name="正方形/長方形 73"/>
          <p:cNvSpPr/>
          <p:nvPr/>
        </p:nvSpPr>
        <p:spPr>
          <a:xfrm>
            <a:off x="6669362" y="2936349"/>
            <a:ext cx="3049947" cy="81181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50">
                <a:solidFill>
                  <a:schemeClr val="tx1"/>
                </a:solidFill>
                <a:latin typeface="小塚ゴシック Pr6N L"/>
                <a:ea typeface="小塚ゴシック Pr6N L"/>
                <a:cs typeface="小塚ゴシック Pr6N L"/>
              </a:rPr>
              <a:t>キッズデザイン賞</a:t>
            </a:r>
            <a:endParaRPr kumimoji="1" lang="en-US" altLang="ja-JP" sz="1050">
              <a:solidFill>
                <a:schemeClr val="tx1"/>
              </a:solidFill>
              <a:latin typeface="小塚ゴシック Pr6N L"/>
              <a:ea typeface="小塚ゴシック Pr6N L"/>
              <a:cs typeface="小塚ゴシック Pr6N L"/>
            </a:endParaRPr>
          </a:p>
          <a:p>
            <a:pPr algn="ctr"/>
            <a:r>
              <a:rPr kumimoji="1" lang="ja-JP" altLang="en-US" sz="1050">
                <a:solidFill>
                  <a:schemeClr val="tx1"/>
                </a:solidFill>
                <a:latin typeface="小塚ゴシック Pr6N L"/>
                <a:ea typeface="小塚ゴシック Pr6N L"/>
                <a:cs typeface="小塚ゴシック Pr6N L"/>
              </a:rPr>
              <a:t>ベビーテックアワード</a:t>
            </a:r>
            <a:endParaRPr lang="en-US" altLang="ja-JP" sz="1050">
              <a:solidFill>
                <a:schemeClr val="tx1"/>
              </a:solidFill>
              <a:latin typeface="小塚ゴシック Pr6N L"/>
              <a:ea typeface="小塚ゴシック Pr6N L"/>
              <a:cs typeface="小塚ゴシック Pr6N L"/>
            </a:endParaRPr>
          </a:p>
          <a:p>
            <a:pPr algn="ctr"/>
            <a:r>
              <a:rPr lang="ja-JP" altLang="en-US" sz="1050">
                <a:solidFill>
                  <a:schemeClr val="tx1"/>
                </a:solidFill>
                <a:latin typeface="小塚ゴシック Pr6N L"/>
                <a:ea typeface="小塚ゴシック Pr6N L"/>
                <a:cs typeface="小塚ゴシック Pr6N L"/>
              </a:rPr>
              <a:t>厚生労働省「</a:t>
            </a:r>
            <a:r>
              <a:rPr kumimoji="1" lang="ja-JP" altLang="en-US" sz="1050">
                <a:solidFill>
                  <a:schemeClr val="tx1"/>
                </a:solidFill>
                <a:latin typeface="小塚ゴシック Pr6N L"/>
                <a:ea typeface="小塚ゴシック Pr6N L"/>
                <a:cs typeface="小塚ゴシック Pr6N L"/>
              </a:rPr>
              <a:t>健やか親子</a:t>
            </a:r>
            <a:r>
              <a:rPr kumimoji="1" lang="en-US" altLang="ja-JP" sz="1050">
                <a:solidFill>
                  <a:schemeClr val="tx1"/>
                </a:solidFill>
                <a:latin typeface="小塚ゴシック Pr6N L"/>
                <a:ea typeface="小塚ゴシック Pr6N L"/>
                <a:cs typeface="小塚ゴシック Pr6N L"/>
              </a:rPr>
              <a:t>21</a:t>
            </a:r>
            <a:r>
              <a:rPr kumimoji="1" lang="ja-JP" altLang="en-US" sz="1050">
                <a:solidFill>
                  <a:schemeClr val="tx1"/>
                </a:solidFill>
                <a:latin typeface="小塚ゴシック Pr6N L"/>
                <a:ea typeface="小塚ゴシック Pr6N L"/>
                <a:cs typeface="小塚ゴシック Pr6N L"/>
              </a:rPr>
              <a:t>」</a:t>
            </a:r>
          </a:p>
        </p:txBody>
      </p:sp>
      <p:pic>
        <p:nvPicPr>
          <p:cNvPr id="71" name="アイディアb.png" descr="/Users/meg/Desktop/特研/特研OD/アイコン/アイディアb.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9264860" y="1395606"/>
            <a:ext cx="434025" cy="522660"/>
          </a:xfrm>
          <a:prstGeom prst="rect">
            <a:avLst/>
          </a:prstGeom>
        </p:spPr>
      </p:pic>
      <p:pic>
        <p:nvPicPr>
          <p:cNvPr id="73" name="パソコン作業b.png" descr="/Users/meg/Desktop/特研/特研OD/アイコン/パソコン作業b.png"/>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a:xfrm>
            <a:off x="5098870" y="1959611"/>
            <a:ext cx="526486" cy="440796"/>
          </a:xfrm>
          <a:prstGeom prst="rect">
            <a:avLst/>
          </a:prstGeom>
        </p:spPr>
      </p:pic>
      <p:pic>
        <p:nvPicPr>
          <p:cNvPr id="79" name="チームb.png" descr="/Users/meg/Desktop/特研/特研OD/アイコン/チームb.png"/>
          <p:cNvPicPr>
            <a:picLocks noChangeAspect="1"/>
          </p:cNvPicPr>
          <p:nvPr/>
        </p:nvPicPr>
        <p:blipFill>
          <a:blip r:embed="rId7" r:link="rId8">
            <a:extLst>
              <a:ext uri="{28A0092B-C50C-407E-A947-70E740481C1C}">
                <a14:useLocalDpi xmlns:a14="http://schemas.microsoft.com/office/drawing/2010/main" val="0"/>
              </a:ext>
            </a:extLst>
          </a:blip>
          <a:stretch>
            <a:fillRect/>
          </a:stretch>
        </p:blipFill>
        <p:spPr>
          <a:xfrm>
            <a:off x="9252593" y="2400408"/>
            <a:ext cx="468705" cy="513122"/>
          </a:xfrm>
          <a:prstGeom prst="rect">
            <a:avLst/>
          </a:prstGeom>
        </p:spPr>
      </p:pic>
      <p:pic>
        <p:nvPicPr>
          <p:cNvPr id="80" name="受賞b.png" descr="/Users/meg/Desktop/特研/特研OD/アイコン/受賞b.png"/>
          <p:cNvPicPr>
            <a:picLocks noChangeAspect="1"/>
          </p:cNvPicPr>
          <p:nvPr/>
        </p:nvPicPr>
        <p:blipFill>
          <a:blip r:embed="rId9" r:link="rId10">
            <a:extLst>
              <a:ext uri="{28A0092B-C50C-407E-A947-70E740481C1C}">
                <a14:useLocalDpi xmlns:a14="http://schemas.microsoft.com/office/drawing/2010/main" val="0"/>
              </a:ext>
            </a:extLst>
          </a:blip>
          <a:stretch>
            <a:fillRect/>
          </a:stretch>
        </p:blipFill>
        <p:spPr>
          <a:xfrm>
            <a:off x="5180085" y="2922112"/>
            <a:ext cx="311825" cy="491948"/>
          </a:xfrm>
          <a:prstGeom prst="rect">
            <a:avLst/>
          </a:prstGeom>
        </p:spPr>
      </p:pic>
      <p:pic>
        <p:nvPicPr>
          <p:cNvPr id="81" name="マーカーb.png" descr="/Users/meg/Desktop/特研/特研OD/アイコン/マーカーb.png"/>
          <p:cNvPicPr>
            <a:picLocks noChangeAspect="1"/>
          </p:cNvPicPr>
          <p:nvPr/>
        </p:nvPicPr>
        <p:blipFill>
          <a:blip r:embed="rId11" r:link="rId12">
            <a:extLst>
              <a:ext uri="{28A0092B-C50C-407E-A947-70E740481C1C}">
                <a14:useLocalDpi xmlns:a14="http://schemas.microsoft.com/office/drawing/2010/main" val="0"/>
              </a:ext>
            </a:extLst>
          </a:blip>
          <a:stretch>
            <a:fillRect/>
          </a:stretch>
        </p:blipFill>
        <p:spPr>
          <a:xfrm>
            <a:off x="9238609" y="3758887"/>
            <a:ext cx="482689" cy="494823"/>
          </a:xfrm>
          <a:prstGeom prst="rect">
            <a:avLst/>
          </a:prstGeom>
        </p:spPr>
      </p:pic>
      <p:pic>
        <p:nvPicPr>
          <p:cNvPr id="84" name="拡声器b.png" descr="/Users/meg/Desktop/特研/特研OD/アイコン/拡声器b.png"/>
          <p:cNvPicPr>
            <a:picLocks noChangeAspect="1"/>
          </p:cNvPicPr>
          <p:nvPr/>
        </p:nvPicPr>
        <p:blipFill>
          <a:blip r:embed="rId13" r:link="rId14">
            <a:extLst>
              <a:ext uri="{28A0092B-C50C-407E-A947-70E740481C1C}">
                <a14:useLocalDpi xmlns:a14="http://schemas.microsoft.com/office/drawing/2010/main" val="0"/>
              </a:ext>
            </a:extLst>
          </a:blip>
          <a:stretch>
            <a:fillRect/>
          </a:stretch>
        </p:blipFill>
        <p:spPr>
          <a:xfrm>
            <a:off x="5272473" y="4308661"/>
            <a:ext cx="688804" cy="703011"/>
          </a:xfrm>
          <a:prstGeom prst="rect">
            <a:avLst/>
          </a:prstGeom>
        </p:spPr>
      </p:pic>
      <p:sp>
        <p:nvSpPr>
          <p:cNvPr id="76" name="正方形/長方形 75">
            <a:extLst>
              <a:ext uri="{FF2B5EF4-FFF2-40B4-BE49-F238E27FC236}">
                <a16:creationId xmlns:a16="http://schemas.microsoft.com/office/drawing/2014/main" id="{3EDEBE17-23CA-4E27-AFC7-467F46648EBC}"/>
              </a:ext>
            </a:extLst>
          </p:cNvPr>
          <p:cNvSpPr/>
          <p:nvPr/>
        </p:nvSpPr>
        <p:spPr>
          <a:xfrm>
            <a:off x="6165417" y="2484302"/>
            <a:ext cx="2979773" cy="35168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100">
                <a:solidFill>
                  <a:schemeClr val="tx1"/>
                </a:solidFill>
                <a:latin typeface="小塚ゴシック Pr6N L"/>
                <a:ea typeface="小塚ゴシック Pr6N L"/>
                <a:cs typeface="小塚ゴシック Pr6N L"/>
              </a:rPr>
              <a:t>Web</a:t>
            </a:r>
            <a:r>
              <a:rPr lang="ja-JP" altLang="en-US" sz="1100">
                <a:solidFill>
                  <a:schemeClr val="tx1"/>
                </a:solidFill>
                <a:latin typeface="小塚ゴシック Pr6N L"/>
                <a:ea typeface="小塚ゴシック Pr6N L"/>
                <a:cs typeface="小塚ゴシック Pr6N L"/>
              </a:rPr>
              <a:t>サイト（</a:t>
            </a:r>
            <a:r>
              <a:rPr lang="en-US" altLang="ja-JP" sz="1100">
                <a:solidFill>
                  <a:schemeClr val="tx1"/>
                </a:solidFill>
                <a:latin typeface="小塚ゴシック Pr6N L"/>
                <a:ea typeface="小塚ゴシック Pr6N L"/>
                <a:cs typeface="小塚ゴシック Pr6N L"/>
              </a:rPr>
              <a:t>PC</a:t>
            </a:r>
            <a:r>
              <a:rPr lang="ja-JP" altLang="en-US" sz="1100">
                <a:solidFill>
                  <a:schemeClr val="tx1"/>
                </a:solidFill>
                <a:latin typeface="小塚ゴシック Pr6N L"/>
                <a:ea typeface="小塚ゴシック Pr6N L"/>
                <a:cs typeface="小塚ゴシック Pr6N L"/>
              </a:rPr>
              <a:t>、スマホ）、アプリ</a:t>
            </a:r>
            <a:endParaRPr lang="en-US" altLang="ja-JP" sz="1100">
              <a:solidFill>
                <a:schemeClr val="tx1"/>
              </a:solidFill>
              <a:latin typeface="小塚ゴシック Pr6N L"/>
              <a:ea typeface="小塚ゴシック Pr6N L"/>
              <a:cs typeface="小塚ゴシック Pr6N L"/>
            </a:endParaRPr>
          </a:p>
        </p:txBody>
      </p:sp>
      <p:sp>
        <p:nvSpPr>
          <p:cNvPr id="101" name="タイトル 1">
            <a:extLst>
              <a:ext uri="{FF2B5EF4-FFF2-40B4-BE49-F238E27FC236}">
                <a16:creationId xmlns:a16="http://schemas.microsoft.com/office/drawing/2014/main" id="{BB9DF41A-E75C-48D7-9758-6A568BFFC903}"/>
              </a:ext>
            </a:extLst>
          </p:cNvPr>
          <p:cNvSpPr txBox="1">
            <a:spLocks/>
          </p:cNvSpPr>
          <p:nvPr/>
        </p:nvSpPr>
        <p:spPr>
          <a:xfrm>
            <a:off x="45112" y="223283"/>
            <a:ext cx="5992609" cy="7445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a:solidFill>
                  <a:schemeClr val="bg1"/>
                </a:solidFill>
                <a:latin typeface="小塚ゴシック Pro M"/>
                <a:ea typeface="小塚ゴシック Pro M"/>
                <a:cs typeface="小塚ゴシック Pro M"/>
              </a:rPr>
              <a:t>ママパパマップ</a:t>
            </a:r>
          </a:p>
        </p:txBody>
      </p:sp>
      <p:sp>
        <p:nvSpPr>
          <p:cNvPr id="102" name="タイトル 1">
            <a:extLst>
              <a:ext uri="{FF2B5EF4-FFF2-40B4-BE49-F238E27FC236}">
                <a16:creationId xmlns:a16="http://schemas.microsoft.com/office/drawing/2014/main" id="{245098D7-A4FC-40EB-B054-8AEBE7CEFEAC}"/>
              </a:ext>
            </a:extLst>
          </p:cNvPr>
          <p:cNvSpPr txBox="1">
            <a:spLocks/>
          </p:cNvSpPr>
          <p:nvPr/>
        </p:nvSpPr>
        <p:spPr>
          <a:xfrm>
            <a:off x="57563" y="-26855"/>
            <a:ext cx="633718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kumimoji="1" lang="ja-JP" altLang="en-US" sz="1400">
                <a:solidFill>
                  <a:srgbClr val="FFFFFF"/>
                </a:solidFill>
                <a:latin typeface="小塚ゴシック Pr6N R"/>
                <a:ea typeface="小塚ゴシック Pr6N R"/>
                <a:cs typeface="小塚ゴシック Pr6N R"/>
              </a:rPr>
              <a:t>授乳室・おむつ交換台検索アプリ</a:t>
            </a:r>
          </a:p>
        </p:txBody>
      </p:sp>
      <p:sp>
        <p:nvSpPr>
          <p:cNvPr id="103" name="タイトル 1">
            <a:extLst>
              <a:ext uri="{FF2B5EF4-FFF2-40B4-BE49-F238E27FC236}">
                <a16:creationId xmlns:a16="http://schemas.microsoft.com/office/drawing/2014/main" id="{C144223A-46C3-4B13-B996-42CC855D716D}"/>
              </a:ext>
            </a:extLst>
          </p:cNvPr>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a:solidFill>
                  <a:srgbClr val="FFFFFF"/>
                </a:solidFill>
                <a:latin typeface="小塚ゴシック Pr6N R"/>
                <a:ea typeface="小塚ゴシック Pr6N R"/>
                <a:cs typeface="小塚ゴシック Pr6N R"/>
              </a:rPr>
              <a:t>By</a:t>
            </a:r>
            <a:r>
              <a:rPr lang="ja-JP" altLang="en-US" sz="1400">
                <a:solidFill>
                  <a:srgbClr val="FFFFFF"/>
                </a:solidFill>
                <a:latin typeface="小塚ゴシック Pr6N R"/>
                <a:ea typeface="小塚ゴシック Pr6N R"/>
                <a:cs typeface="小塚ゴシック Pr6N R"/>
              </a:rPr>
              <a:t>　コドモト株式会社</a:t>
            </a:r>
            <a:endParaRPr kumimoji="1" lang="ja-JP" altLang="en-US" sz="1400">
              <a:solidFill>
                <a:srgbClr val="FFFFFF"/>
              </a:solidFill>
              <a:latin typeface="小塚ゴシック Pr6N R"/>
              <a:ea typeface="小塚ゴシック Pr6N R"/>
              <a:cs typeface="小塚ゴシック Pr6N R"/>
            </a:endParaRPr>
          </a:p>
        </p:txBody>
      </p:sp>
      <p:cxnSp>
        <p:nvCxnSpPr>
          <p:cNvPr id="104" name="直線コネクタ 103">
            <a:extLst>
              <a:ext uri="{FF2B5EF4-FFF2-40B4-BE49-F238E27FC236}">
                <a16:creationId xmlns:a16="http://schemas.microsoft.com/office/drawing/2014/main" id="{D6B90B21-BB81-4E34-98B3-7CEF89130490}"/>
              </a:ext>
            </a:extLst>
          </p:cNvPr>
          <p:cNvCxnSpPr/>
          <p:nvPr/>
        </p:nvCxnSpPr>
        <p:spPr>
          <a:xfrm flipH="1">
            <a:off x="4372" y="1405574"/>
            <a:ext cx="9901628" cy="0"/>
          </a:xfrm>
          <a:prstGeom prst="line">
            <a:avLst/>
          </a:prstGeom>
          <a:ln w="6350">
            <a:solidFill>
              <a:srgbClr val="0E79FF"/>
            </a:solidFill>
          </a:ln>
          <a:effectLst/>
        </p:spPr>
        <p:style>
          <a:lnRef idx="2">
            <a:schemeClr val="accent1"/>
          </a:lnRef>
          <a:fillRef idx="0">
            <a:schemeClr val="accent1"/>
          </a:fillRef>
          <a:effectRef idx="1">
            <a:schemeClr val="accent1"/>
          </a:effectRef>
          <a:fontRef idx="minor">
            <a:schemeClr val="tx1"/>
          </a:fontRef>
        </p:style>
      </p:cxnSp>
      <p:grpSp>
        <p:nvGrpSpPr>
          <p:cNvPr id="107" name="図形グループ 52">
            <a:extLst>
              <a:ext uri="{FF2B5EF4-FFF2-40B4-BE49-F238E27FC236}">
                <a16:creationId xmlns:a16="http://schemas.microsoft.com/office/drawing/2014/main" id="{34EE5313-F973-4EB0-ADA9-E80BACE76D9B}"/>
              </a:ext>
            </a:extLst>
          </p:cNvPr>
          <p:cNvGrpSpPr/>
          <p:nvPr/>
        </p:nvGrpSpPr>
        <p:grpSpPr>
          <a:xfrm>
            <a:off x="8089329" y="393701"/>
            <a:ext cx="752743" cy="752743"/>
            <a:chOff x="8060984" y="281179"/>
            <a:chExt cx="752743" cy="752743"/>
          </a:xfrm>
          <a:noFill/>
        </p:grpSpPr>
        <p:sp>
          <p:nvSpPr>
            <p:cNvPr id="108" name="角丸四角形 50">
              <a:extLst>
                <a:ext uri="{FF2B5EF4-FFF2-40B4-BE49-F238E27FC236}">
                  <a16:creationId xmlns:a16="http://schemas.microsoft.com/office/drawing/2014/main" id="{60744FD1-607D-4BF2-B869-EA84B22DF0DB}"/>
                </a:ext>
              </a:extLst>
            </p:cNvPr>
            <p:cNvSpPr/>
            <p:nvPr/>
          </p:nvSpPr>
          <p:spPr>
            <a:xfrm>
              <a:off x="8060984"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9" name="テキスト ボックス 108">
              <a:extLst>
                <a:ext uri="{FF2B5EF4-FFF2-40B4-BE49-F238E27FC236}">
                  <a16:creationId xmlns:a16="http://schemas.microsoft.com/office/drawing/2014/main" id="{F18B8ADD-26B0-461F-8840-569A4ACD6DA4}"/>
                </a:ext>
              </a:extLst>
            </p:cNvPr>
            <p:cNvSpPr txBox="1"/>
            <p:nvPr/>
          </p:nvSpPr>
          <p:spPr>
            <a:xfrm>
              <a:off x="8114190" y="334385"/>
              <a:ext cx="646331" cy="646331"/>
            </a:xfrm>
            <a:prstGeom prst="rect">
              <a:avLst/>
            </a:prstGeom>
            <a:grpFill/>
          </p:spPr>
          <p:txBody>
            <a:bodyPr wrap="none" rtlCol="0">
              <a:spAutoFit/>
            </a:bodyPr>
            <a:lstStyle/>
            <a:p>
              <a:r>
                <a:rPr lang="ja-JP" altLang="en-US">
                  <a:solidFill>
                    <a:srgbClr val="DEFFFF"/>
                  </a:solidFill>
                  <a:latin typeface="小塚ゴシック Pr6N M"/>
                  <a:ea typeface="小塚ゴシック Pr6N M"/>
                  <a:cs typeface="小塚ゴシック Pr6N M"/>
                </a:rPr>
                <a:t>産業</a:t>
              </a:r>
              <a:endParaRPr lang="en-US" altLang="ja-JP">
                <a:solidFill>
                  <a:srgbClr val="DEFFFF"/>
                </a:solidFill>
                <a:latin typeface="小塚ゴシック Pr6N M"/>
                <a:ea typeface="小塚ゴシック Pr6N M"/>
                <a:cs typeface="小塚ゴシック Pr6N M"/>
              </a:endParaRPr>
            </a:p>
            <a:p>
              <a:r>
                <a:rPr lang="ja-JP" altLang="en-US">
                  <a:solidFill>
                    <a:srgbClr val="DEFFFF"/>
                  </a:solidFill>
                  <a:latin typeface="小塚ゴシック Pr6N M"/>
                  <a:ea typeface="小塚ゴシック Pr6N M"/>
                  <a:cs typeface="小塚ゴシック Pr6N M"/>
                </a:rPr>
                <a:t>創出</a:t>
              </a:r>
              <a:endParaRPr kumimoji="1" lang="en-US" altLang="ja-JP">
                <a:solidFill>
                  <a:srgbClr val="DEFFFF"/>
                </a:solidFill>
                <a:latin typeface="小塚ゴシック Pr6N M"/>
                <a:ea typeface="小塚ゴシック Pr6N M"/>
                <a:cs typeface="小塚ゴシック Pr6N M"/>
              </a:endParaRPr>
            </a:p>
          </p:txBody>
        </p:sp>
      </p:grpSp>
      <p:sp>
        <p:nvSpPr>
          <p:cNvPr id="113" name="テキスト ボックス 112">
            <a:extLst>
              <a:ext uri="{FF2B5EF4-FFF2-40B4-BE49-F238E27FC236}">
                <a16:creationId xmlns:a16="http://schemas.microsoft.com/office/drawing/2014/main" id="{2A569E30-9995-443A-AC99-EE8DAA2FD5EC}"/>
              </a:ext>
            </a:extLst>
          </p:cNvPr>
          <p:cNvSpPr txBox="1"/>
          <p:nvPr/>
        </p:nvSpPr>
        <p:spPr>
          <a:xfrm>
            <a:off x="9059584" y="403278"/>
            <a:ext cx="684803" cy="738664"/>
          </a:xfrm>
          <a:prstGeom prst="rect">
            <a:avLst/>
          </a:prstGeom>
          <a:noFill/>
        </p:spPr>
        <p:txBody>
          <a:bodyPr wrap="none" rtlCol="0">
            <a:spAutoFit/>
          </a:bodyPr>
          <a:lstStyle/>
          <a:p>
            <a:r>
              <a:rPr lang="ja-JP" altLang="en-US" sz="1400">
                <a:solidFill>
                  <a:srgbClr val="40CCFB"/>
                </a:solidFill>
                <a:latin typeface="小塚ゴシック Pr6N M"/>
                <a:ea typeface="小塚ゴシック Pr6N M"/>
                <a:cs typeface="小塚ゴシック Pr6N M"/>
              </a:rPr>
              <a:t>防犯</a:t>
            </a:r>
            <a:endParaRPr lang="en-US" altLang="ja-JP" sz="1400">
              <a:solidFill>
                <a:srgbClr val="40CCFB"/>
              </a:solidFill>
              <a:latin typeface="小塚ゴシック Pr6N M"/>
              <a:ea typeface="小塚ゴシック Pr6N M"/>
              <a:cs typeface="小塚ゴシック Pr6N M"/>
            </a:endParaRPr>
          </a:p>
          <a:p>
            <a:r>
              <a:rPr lang="ja-JP" altLang="en-US" sz="1400">
                <a:solidFill>
                  <a:srgbClr val="40CCFB"/>
                </a:solidFill>
                <a:latin typeface="小塚ゴシック Pr6N M"/>
                <a:ea typeface="小塚ゴシック Pr6N M"/>
                <a:cs typeface="小塚ゴシック Pr6N M"/>
              </a:rPr>
              <a:t>医療</a:t>
            </a:r>
            <a:endParaRPr lang="en-US" altLang="ja-JP" sz="1400">
              <a:solidFill>
                <a:srgbClr val="40CCFB"/>
              </a:solidFill>
              <a:latin typeface="小塚ゴシック Pr6N M"/>
              <a:ea typeface="小塚ゴシック Pr6N M"/>
              <a:cs typeface="小塚ゴシック Pr6N M"/>
            </a:endParaRPr>
          </a:p>
          <a:p>
            <a:r>
              <a:rPr lang="ja-JP" altLang="en-US" sz="1400">
                <a:solidFill>
                  <a:srgbClr val="40CCFB"/>
                </a:solidFill>
                <a:latin typeface="小塚ゴシック Pr6N M"/>
                <a:ea typeface="小塚ゴシック Pr6N M"/>
                <a:cs typeface="小塚ゴシック Pr6N M"/>
              </a:rPr>
              <a:t>教育</a:t>
            </a:r>
            <a:r>
              <a:rPr lang="ja-JP" altLang="en-US" sz="1000">
                <a:solidFill>
                  <a:srgbClr val="40CCFB"/>
                </a:solidFill>
                <a:latin typeface="小塚ゴシック Pr6N M"/>
                <a:ea typeface="小塚ゴシック Pr6N M"/>
                <a:cs typeface="小塚ゴシック Pr6N M"/>
              </a:rPr>
              <a:t>等</a:t>
            </a:r>
            <a:endParaRPr lang="en-US" altLang="ja-JP">
              <a:solidFill>
                <a:srgbClr val="40CCFB"/>
              </a:solidFill>
              <a:latin typeface="小塚ゴシック Pr6N M"/>
              <a:ea typeface="小塚ゴシック Pr6N M"/>
              <a:cs typeface="小塚ゴシック Pr6N M"/>
            </a:endParaRPr>
          </a:p>
        </p:txBody>
      </p:sp>
      <p:grpSp>
        <p:nvGrpSpPr>
          <p:cNvPr id="3" name="図形グループ 52">
            <a:extLst>
              <a:ext uri="{FF2B5EF4-FFF2-40B4-BE49-F238E27FC236}">
                <a16:creationId xmlns:a16="http://schemas.microsoft.com/office/drawing/2014/main" id="{9C94534D-7653-3EFF-FDB1-25B9D8BF40E5}"/>
              </a:ext>
            </a:extLst>
          </p:cNvPr>
          <p:cNvGrpSpPr/>
          <p:nvPr/>
        </p:nvGrpSpPr>
        <p:grpSpPr>
          <a:xfrm>
            <a:off x="9025613" y="398163"/>
            <a:ext cx="752743" cy="774114"/>
            <a:chOff x="8060984" y="281179"/>
            <a:chExt cx="752743" cy="774114"/>
          </a:xfrm>
          <a:noFill/>
        </p:grpSpPr>
        <p:sp>
          <p:nvSpPr>
            <p:cNvPr id="5" name="角丸四角形 50">
              <a:extLst>
                <a:ext uri="{FF2B5EF4-FFF2-40B4-BE49-F238E27FC236}">
                  <a16:creationId xmlns:a16="http://schemas.microsoft.com/office/drawing/2014/main" id="{A3E9CF19-4CE3-0C3A-9C4E-A506F479A88E}"/>
                </a:ext>
              </a:extLst>
            </p:cNvPr>
            <p:cNvSpPr/>
            <p:nvPr/>
          </p:nvSpPr>
          <p:spPr>
            <a:xfrm>
              <a:off x="8060984"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0CF7CC5-21F8-58BF-841E-9EAA5D9AC0E1}"/>
                </a:ext>
              </a:extLst>
            </p:cNvPr>
            <p:cNvSpPr txBox="1"/>
            <p:nvPr/>
          </p:nvSpPr>
          <p:spPr>
            <a:xfrm>
              <a:off x="8114190" y="316629"/>
              <a:ext cx="684803" cy="738664"/>
            </a:xfrm>
            <a:prstGeom prst="rect">
              <a:avLst/>
            </a:prstGeom>
            <a:grpFill/>
          </p:spPr>
          <p:txBody>
            <a:bodyPr wrap="none" rtlCol="0">
              <a:spAutoFit/>
            </a:bodyPr>
            <a:lstStyle/>
            <a:p>
              <a:r>
                <a:rPr lang="ja-JP" altLang="en-US" sz="1400">
                  <a:solidFill>
                    <a:schemeClr val="bg1"/>
                  </a:solidFill>
                  <a:latin typeface="小塚ゴシック Pr6N M"/>
                  <a:ea typeface="小塚ゴシック Pr6N M"/>
                  <a:cs typeface="小塚ゴシック Pr6N M"/>
                </a:rPr>
                <a:t>防犯</a:t>
              </a:r>
              <a:endParaRPr lang="en-US" altLang="ja-JP" sz="1400">
                <a:solidFill>
                  <a:schemeClr val="bg1"/>
                </a:solidFill>
                <a:latin typeface="小塚ゴシック Pr6N M"/>
                <a:ea typeface="小塚ゴシック Pr6N M"/>
                <a:cs typeface="小塚ゴシック Pr6N M"/>
              </a:endParaRPr>
            </a:p>
            <a:p>
              <a:r>
                <a:rPr lang="ja-JP" altLang="en-US" sz="1400">
                  <a:solidFill>
                    <a:schemeClr val="bg1"/>
                  </a:solidFill>
                  <a:latin typeface="小塚ゴシック Pr6N M"/>
                  <a:ea typeface="小塚ゴシック Pr6N M"/>
                  <a:cs typeface="小塚ゴシック Pr6N M"/>
                </a:rPr>
                <a:t>医療</a:t>
              </a:r>
              <a:endParaRPr lang="en-US" altLang="ja-JP" sz="1400">
                <a:solidFill>
                  <a:schemeClr val="bg1"/>
                </a:solidFill>
                <a:latin typeface="小塚ゴシック Pr6N M"/>
                <a:ea typeface="小塚ゴシック Pr6N M"/>
                <a:cs typeface="小塚ゴシック Pr6N M"/>
              </a:endParaRPr>
            </a:p>
            <a:p>
              <a:r>
                <a:rPr lang="ja-JP" altLang="en-US" sz="1400">
                  <a:solidFill>
                    <a:schemeClr val="bg1"/>
                  </a:solidFill>
                  <a:latin typeface="小塚ゴシック Pr6N M"/>
                  <a:ea typeface="小塚ゴシック Pr6N M"/>
                  <a:cs typeface="小塚ゴシック Pr6N M"/>
                </a:rPr>
                <a:t>教育</a:t>
              </a:r>
              <a:r>
                <a:rPr lang="ja-JP" altLang="en-US" sz="1000">
                  <a:solidFill>
                    <a:schemeClr val="bg1"/>
                  </a:solidFill>
                  <a:latin typeface="小塚ゴシック Pr6N M"/>
                  <a:ea typeface="小塚ゴシック Pr6N M"/>
                  <a:cs typeface="小塚ゴシック Pr6N M"/>
                </a:rPr>
                <a:t>等</a:t>
              </a:r>
              <a:endParaRPr kumimoji="1" lang="en-US" altLang="ja-JP">
                <a:solidFill>
                  <a:schemeClr val="bg1"/>
                </a:solidFill>
                <a:latin typeface="小塚ゴシック Pr6N M"/>
                <a:ea typeface="小塚ゴシック Pr6N M"/>
                <a:cs typeface="小塚ゴシック Pr6N M"/>
              </a:endParaRPr>
            </a:p>
          </p:txBody>
        </p:sp>
      </p:grpSp>
      <p:sp>
        <p:nvSpPr>
          <p:cNvPr id="2" name="角丸四角形 54">
            <a:extLst>
              <a:ext uri="{FF2B5EF4-FFF2-40B4-BE49-F238E27FC236}">
                <a16:creationId xmlns:a16="http://schemas.microsoft.com/office/drawing/2014/main" id="{FB63535B-3247-E84E-3D61-830F9056013A}"/>
              </a:ext>
            </a:extLst>
          </p:cNvPr>
          <p:cNvSpPr/>
          <p:nvPr/>
        </p:nvSpPr>
        <p:spPr>
          <a:xfrm>
            <a:off x="7172281" y="393701"/>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DEFFFF"/>
              </a:solidFill>
            </a:endParaRPr>
          </a:p>
        </p:txBody>
      </p:sp>
      <p:sp>
        <p:nvSpPr>
          <p:cNvPr id="9" name="テキスト ボックス 8">
            <a:extLst>
              <a:ext uri="{FF2B5EF4-FFF2-40B4-BE49-F238E27FC236}">
                <a16:creationId xmlns:a16="http://schemas.microsoft.com/office/drawing/2014/main" id="{F032AD6D-6449-52D7-5E94-DD9FBE7B06FA}"/>
              </a:ext>
            </a:extLst>
          </p:cNvPr>
          <p:cNvSpPr txBox="1"/>
          <p:nvPr/>
        </p:nvSpPr>
        <p:spPr>
          <a:xfrm>
            <a:off x="7225487" y="446907"/>
            <a:ext cx="646331" cy="646331"/>
          </a:xfrm>
          <a:prstGeom prst="rect">
            <a:avLst/>
          </a:prstGeom>
          <a:solidFill>
            <a:schemeClr val="bg1"/>
          </a:solidFill>
        </p:spPr>
        <p:txBody>
          <a:bodyPr wrap="none" rtlCol="0">
            <a:spAutoFit/>
          </a:bodyPr>
          <a:lstStyle/>
          <a:p>
            <a:r>
              <a:rPr lang="ja-JP" altLang="en-US">
                <a:solidFill>
                  <a:srgbClr val="40CCFB"/>
                </a:solidFill>
                <a:latin typeface="小塚ゴシック Pr6N M"/>
              </a:rPr>
              <a:t>少子</a:t>
            </a:r>
            <a:endParaRPr lang="en-US" altLang="ja-JP">
              <a:solidFill>
                <a:srgbClr val="40CCFB"/>
              </a:solidFill>
              <a:latin typeface="小塚ゴシック Pr6N M"/>
            </a:endParaRPr>
          </a:p>
          <a:p>
            <a:r>
              <a:rPr lang="ja-JP" altLang="en-US">
                <a:solidFill>
                  <a:srgbClr val="40CCFB"/>
                </a:solidFill>
                <a:latin typeface="小塚ゴシック Pr6N M"/>
              </a:rPr>
              <a:t>高齢</a:t>
            </a:r>
            <a:endParaRPr lang="en-US" altLang="ja-JP">
              <a:solidFill>
                <a:srgbClr val="40CCFB"/>
              </a:solidFill>
              <a:latin typeface="小塚ゴシック Pr6N M"/>
            </a:endParaRPr>
          </a:p>
        </p:txBody>
      </p:sp>
      <p:sp>
        <p:nvSpPr>
          <p:cNvPr id="10" name="テキスト ボックス 9">
            <a:extLst>
              <a:ext uri="{FF2B5EF4-FFF2-40B4-BE49-F238E27FC236}">
                <a16:creationId xmlns:a16="http://schemas.microsoft.com/office/drawing/2014/main" id="{5A2E5CA5-F630-C2AE-DE1A-F047289E6901}"/>
              </a:ext>
            </a:extLst>
          </p:cNvPr>
          <p:cNvSpPr txBox="1"/>
          <p:nvPr/>
        </p:nvSpPr>
        <p:spPr>
          <a:xfrm>
            <a:off x="6308439" y="446907"/>
            <a:ext cx="646331" cy="646331"/>
          </a:xfrm>
          <a:prstGeom prst="rect">
            <a:avLst/>
          </a:prstGeom>
          <a:noFill/>
        </p:spPr>
        <p:txBody>
          <a:bodyPr wrap="none" rtlCol="0">
            <a:spAutoFit/>
          </a:bodyPr>
          <a:lstStyle/>
          <a:p>
            <a:r>
              <a:rPr lang="ja-JP" altLang="en-US">
                <a:solidFill>
                  <a:srgbClr val="DEFFFF"/>
                </a:solidFill>
                <a:latin typeface="小塚ゴシック Pr6N M"/>
                <a:ea typeface="小塚ゴシック Pr6N M"/>
                <a:cs typeface="小塚ゴシック Pr6N M"/>
              </a:rPr>
              <a:t>防災</a:t>
            </a:r>
            <a:endParaRPr lang="en-US" altLang="ja-JP">
              <a:solidFill>
                <a:srgbClr val="DEFFFF"/>
              </a:solidFill>
              <a:latin typeface="小塚ゴシック Pr6N M"/>
              <a:ea typeface="小塚ゴシック Pr6N M"/>
              <a:cs typeface="小塚ゴシック Pr6N M"/>
            </a:endParaRPr>
          </a:p>
          <a:p>
            <a:r>
              <a:rPr lang="ja-JP" altLang="en-US">
                <a:solidFill>
                  <a:srgbClr val="DEFFFF"/>
                </a:solidFill>
                <a:latin typeface="小塚ゴシック Pr6N M"/>
                <a:ea typeface="小塚ゴシック Pr6N M"/>
                <a:cs typeface="小塚ゴシック Pr6N M"/>
              </a:rPr>
              <a:t>減災</a:t>
            </a:r>
            <a:endParaRPr lang="en-US" altLang="ja-JP">
              <a:solidFill>
                <a:srgbClr val="DEFFFF"/>
              </a:solidFill>
              <a:latin typeface="小塚ゴシック Pr6N M"/>
              <a:ea typeface="小塚ゴシック Pr6N M"/>
              <a:cs typeface="小塚ゴシック Pr6N M"/>
            </a:endParaRPr>
          </a:p>
        </p:txBody>
      </p:sp>
      <p:grpSp>
        <p:nvGrpSpPr>
          <p:cNvPr id="11" name="図形グループ 52">
            <a:extLst>
              <a:ext uri="{FF2B5EF4-FFF2-40B4-BE49-F238E27FC236}">
                <a16:creationId xmlns:a16="http://schemas.microsoft.com/office/drawing/2014/main" id="{5CBEC2EB-8C58-4BAA-88A1-10989324ADEE}"/>
              </a:ext>
            </a:extLst>
          </p:cNvPr>
          <p:cNvGrpSpPr/>
          <p:nvPr/>
        </p:nvGrpSpPr>
        <p:grpSpPr>
          <a:xfrm>
            <a:off x="6253793" y="393913"/>
            <a:ext cx="752743" cy="752743"/>
            <a:chOff x="8060984" y="281179"/>
            <a:chExt cx="752743" cy="752743"/>
          </a:xfrm>
          <a:noFill/>
        </p:grpSpPr>
        <p:sp>
          <p:nvSpPr>
            <p:cNvPr id="12" name="角丸四角形 50">
              <a:extLst>
                <a:ext uri="{FF2B5EF4-FFF2-40B4-BE49-F238E27FC236}">
                  <a16:creationId xmlns:a16="http://schemas.microsoft.com/office/drawing/2014/main" id="{C5AA6C37-1EA4-858A-CA50-68E722C4D02A}"/>
                </a:ext>
              </a:extLst>
            </p:cNvPr>
            <p:cNvSpPr/>
            <p:nvPr/>
          </p:nvSpPr>
          <p:spPr>
            <a:xfrm>
              <a:off x="8060984"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FD10212-EE3B-1263-9EEB-BAE12FBA3683}"/>
                </a:ext>
              </a:extLst>
            </p:cNvPr>
            <p:cNvSpPr txBox="1"/>
            <p:nvPr/>
          </p:nvSpPr>
          <p:spPr>
            <a:xfrm>
              <a:off x="8114190" y="334385"/>
              <a:ext cx="184731" cy="369332"/>
            </a:xfrm>
            <a:prstGeom prst="rect">
              <a:avLst/>
            </a:prstGeom>
            <a:grpFill/>
          </p:spPr>
          <p:txBody>
            <a:bodyPr wrap="none" rtlCol="0">
              <a:spAutoFit/>
            </a:bodyPr>
            <a:lstStyle/>
            <a:p>
              <a:endParaRPr kumimoji="1" lang="en-US" altLang="ja-JP">
                <a:solidFill>
                  <a:srgbClr val="DEFFFF"/>
                </a:solidFill>
                <a:latin typeface="小塚ゴシック Pr6N M"/>
                <a:ea typeface="小塚ゴシック Pr6N M"/>
                <a:cs typeface="小塚ゴシック Pr6N M"/>
              </a:endParaRPr>
            </a:p>
          </p:txBody>
        </p:sp>
      </p:grpSp>
      <p:sp>
        <p:nvSpPr>
          <p:cNvPr id="7" name="テキスト ボックス 6">
            <a:extLst>
              <a:ext uri="{FF2B5EF4-FFF2-40B4-BE49-F238E27FC236}">
                <a16:creationId xmlns:a16="http://schemas.microsoft.com/office/drawing/2014/main" id="{72280B2C-2275-678D-829C-511E8B0F89B9}"/>
              </a:ext>
            </a:extLst>
          </p:cNvPr>
          <p:cNvSpPr txBox="1"/>
          <p:nvPr/>
        </p:nvSpPr>
        <p:spPr>
          <a:xfrm>
            <a:off x="7179387" y="-39358"/>
            <a:ext cx="2664081" cy="307777"/>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r"/>
            <a:r>
              <a:rPr lang="ja-JP" altLang="en-US" sz="1400" dirty="0">
                <a:latin typeface="+mn-ea"/>
              </a:rPr>
              <a:t>令和５年９月２９日版</a:t>
            </a:r>
          </a:p>
        </p:txBody>
      </p:sp>
    </p:spTree>
    <p:extLst>
      <p:ext uri="{BB962C8B-B14F-4D97-AF65-F5344CB8AC3E}">
        <p14:creationId xmlns:p14="http://schemas.microsoft.com/office/powerpoint/2010/main" val="3584880428"/>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1154edc-d128-4cc9-8ba8-0a52feda84e1">
      <Terms xmlns="http://schemas.microsoft.com/office/infopath/2007/PartnerControls"/>
    </lcf76f155ced4ddcb4097134ff3c332f>
    <TaxCatchAll xmlns="ed9888db-c08f-4880-8c8f-9300fabbe8b3" xsi:nil="true"/>
    <MediaLengthInSeconds xmlns="01154edc-d128-4cc9-8ba8-0a52feda84e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4" ma:contentTypeDescription="新しいドキュメントを作成します。" ma:contentTypeScope="" ma:versionID="f89a71fa2f28d86cf6c115771ee3bad3">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3a3390c3abcfd13db636efa8ac4e55b3"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CC80B9-6F42-421F-A950-F1ACB9F356E9}">
  <ds:schemaRefs>
    <ds:schemaRef ds:uri="0e1d05ab-b491-48cc-a1d7-91236226a3a4"/>
    <ds:schemaRef ds:uri="89559dea-130d-4237-8e78-1ce7f44b9a24"/>
    <ds:schemaRef ds:uri="ca3057fd-0324-4fcb-be6b-0e4116dd456b"/>
    <ds:schemaRef ds:uri="ed9888db-c08f-4880-8c8f-9300fabbe8b3"/>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44535976-01C4-46F8-9878-B99E64838237}"/>
</file>

<file path=customXml/itemProps3.xml><?xml version="1.0" encoding="utf-8"?>
<ds:datastoreItem xmlns:ds="http://schemas.openxmlformats.org/officeDocument/2006/customXml" ds:itemID="{F69F4E89-BBA4-4388-A4B3-5EEEE85731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472</Words>
  <PresentationFormat>A4 210 x 297 mm</PresentationFormat>
  <Paragraphs>71</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Meiryo UI</vt:lpstr>
      <vt:lpstr>ＭＳ Ｐゴシック</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2015-08-26T09:07:09Z</dcterms:created>
  <dcterms:modified xsi:type="dcterms:W3CDTF">2023-09-12T06:06:32Z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0x010100F30E2F3A16F92B4AB9E792CF74957C4D</vt:lpwstr>
  </property>
  <property fmtid="{D5CDD505-2E9C-101B-9397-08002B2CF9AE}" pid="3" name="Order">
    <vt:r8>2898200</vt:r8>
  </property>
  <property fmtid="{D5CDD505-2E9C-101B-9397-08002B2CF9AE}" pid="4" name="_dlc_DocIdItemGuid">
    <vt:lpwstr>c5a39911-079d-5126-a179-bc27870e5a57</vt:lpwstr>
  </property>
  <property fmtid="{D5CDD505-2E9C-101B-9397-08002B2CF9AE}" pid="5" name="MediaServiceImageTags">
    <vt:lpwstr/>
  </property>
  <property fmtid="{D5CDD505-2E9C-101B-9397-08002B2CF9AE}" pid="6" name="xd_ProgID">
    <vt:lpwstr/>
  </property>
  <property fmtid="{D5CDD505-2E9C-101B-9397-08002B2CF9AE}" pid="7" name="_dlc_DocId">
    <vt:lpwstr>DIGI-808455956-729118</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_dlc_DocIdUrl">
    <vt:lpwstr>https://digitalgojp.sharepoint.com/sites/digi_portal/_layouts/15/DocIdRedir.aspx?ID=DIGI-808455956-729118, DIGI-808455956-729118</vt:lpwstr>
  </property>
  <property fmtid="{D5CDD505-2E9C-101B-9397-08002B2CF9AE}" pid="13" name="xd_Signature">
    <vt:bool>false</vt:bool>
  </property>
</Properties>
</file>